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0"/>
  </p:notesMasterIdLst>
  <p:sldIdLst>
    <p:sldId id="256" r:id="rId2"/>
    <p:sldId id="257" r:id="rId3"/>
    <p:sldId id="258" r:id="rId4"/>
    <p:sldId id="280" r:id="rId5"/>
    <p:sldId id="281" r:id="rId6"/>
    <p:sldId id="282" r:id="rId7"/>
    <p:sldId id="259" r:id="rId8"/>
    <p:sldId id="260" r:id="rId9"/>
    <p:sldId id="261" r:id="rId10"/>
    <p:sldId id="264" r:id="rId11"/>
    <p:sldId id="265" r:id="rId12"/>
    <p:sldId id="266" r:id="rId13"/>
    <p:sldId id="267" r:id="rId14"/>
    <p:sldId id="268" r:id="rId15"/>
    <p:sldId id="283" r:id="rId16"/>
    <p:sldId id="269" r:id="rId17"/>
    <p:sldId id="270" r:id="rId18"/>
    <p:sldId id="271" r:id="rId19"/>
    <p:sldId id="272" r:id="rId20"/>
    <p:sldId id="284" r:id="rId21"/>
    <p:sldId id="285" r:id="rId22"/>
    <p:sldId id="273" r:id="rId23"/>
    <p:sldId id="275" r:id="rId24"/>
    <p:sldId id="276" r:id="rId25"/>
    <p:sldId id="277" r:id="rId26"/>
    <p:sldId id="278" r:id="rId27"/>
    <p:sldId id="279" r:id="rId28"/>
    <p:sldId id="286" r:id="rId29"/>
  </p:sldIdLst>
  <p:sldSz cx="10826750" cy="1063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48"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0F8B3-A94F-41E4-88A0-C05FFB781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D1D70BA8-7AFA-4CF6-9ACB-3AFE70185C08}">
      <dgm:prSet phldrT="[Текст]"/>
      <dgm:spPr/>
      <dgm:t>
        <a:bodyPr/>
        <a:lstStyle/>
        <a:p>
          <a:r>
            <a:rPr lang="uk-UA" dirty="0"/>
            <a:t>української політики</a:t>
          </a:r>
          <a:endParaRPr lang="ru-RU" dirty="0"/>
        </a:p>
      </dgm:t>
    </dgm:pt>
    <dgm:pt modelId="{D4561148-E7E4-41ED-AFE9-738AC17459F5}" type="parTrans" cxnId="{FB9EBA71-A4EA-43D8-9FA8-97D745EF1E7B}">
      <dgm:prSet/>
      <dgm:spPr/>
      <dgm:t>
        <a:bodyPr/>
        <a:lstStyle/>
        <a:p>
          <a:endParaRPr lang="ru-RU"/>
        </a:p>
      </dgm:t>
    </dgm:pt>
    <dgm:pt modelId="{18E83096-368B-4039-81DC-9BBB5FFEEA7A}" type="sibTrans" cxnId="{FB9EBA71-A4EA-43D8-9FA8-97D745EF1E7B}">
      <dgm:prSet/>
      <dgm:spPr/>
      <dgm:t>
        <a:bodyPr/>
        <a:lstStyle/>
        <a:p>
          <a:endParaRPr lang="ru-RU"/>
        </a:p>
      </dgm:t>
    </dgm:pt>
    <dgm:pt modelId="{8323EBFA-7162-45DC-90EE-7EFFA4C6FDF6}">
      <dgm:prSet phldrT="[Текст]"/>
      <dgm:spPr/>
      <dgm:t>
        <a:bodyPr/>
        <a:lstStyle/>
        <a:p>
          <a:r>
            <a:rPr lang="uk-UA" dirty="0"/>
            <a:t>соціально-економічної діяльності</a:t>
          </a:r>
          <a:endParaRPr lang="ru-RU" dirty="0"/>
        </a:p>
      </dgm:t>
    </dgm:pt>
    <dgm:pt modelId="{994B9ABF-DE12-459E-8161-0A5FCE192E12}" type="parTrans" cxnId="{EFE8C07E-D995-438E-95B6-0BB44E2B5568}">
      <dgm:prSet/>
      <dgm:spPr/>
      <dgm:t>
        <a:bodyPr/>
        <a:lstStyle/>
        <a:p>
          <a:endParaRPr lang="ru-RU"/>
        </a:p>
      </dgm:t>
    </dgm:pt>
    <dgm:pt modelId="{4D1E49E0-1599-47C3-9F96-E58F5A5ABF0B}" type="sibTrans" cxnId="{EFE8C07E-D995-438E-95B6-0BB44E2B5568}">
      <dgm:prSet/>
      <dgm:spPr/>
      <dgm:t>
        <a:bodyPr/>
        <a:lstStyle/>
        <a:p>
          <a:endParaRPr lang="ru-RU"/>
        </a:p>
      </dgm:t>
    </dgm:pt>
    <dgm:pt modelId="{3F45C7D8-041B-4E99-ABE8-3690F528BE42}">
      <dgm:prSet phldrT="[Текст]"/>
      <dgm:spPr/>
      <dgm:t>
        <a:bodyPr/>
        <a:lstStyle/>
        <a:p>
          <a:r>
            <a:rPr lang="uk-UA" dirty="0"/>
            <a:t>судової системи</a:t>
          </a:r>
          <a:endParaRPr lang="ru-RU" dirty="0"/>
        </a:p>
      </dgm:t>
    </dgm:pt>
    <dgm:pt modelId="{9D2F52CE-682F-41B7-BEF0-E94D4F8B8B63}" type="parTrans" cxnId="{4DAF3A52-6407-4739-BB02-1057778BE467}">
      <dgm:prSet/>
      <dgm:spPr/>
      <dgm:t>
        <a:bodyPr/>
        <a:lstStyle/>
        <a:p>
          <a:endParaRPr lang="ru-RU"/>
        </a:p>
      </dgm:t>
    </dgm:pt>
    <dgm:pt modelId="{9C5C2584-D279-4849-A964-8ED6075AAE34}" type="sibTrans" cxnId="{4DAF3A52-6407-4739-BB02-1057778BE467}">
      <dgm:prSet/>
      <dgm:spPr/>
      <dgm:t>
        <a:bodyPr/>
        <a:lstStyle/>
        <a:p>
          <a:endParaRPr lang="ru-RU"/>
        </a:p>
      </dgm:t>
    </dgm:pt>
    <dgm:pt modelId="{608117DE-A0C9-4D79-A49E-9B2F60028593}">
      <dgm:prSet/>
      <dgm:spPr/>
      <dgm:t>
        <a:bodyPr/>
        <a:lstStyle/>
        <a:p>
          <a:r>
            <a:rPr lang="uk-UA" dirty="0"/>
            <a:t>освітньої сфери</a:t>
          </a:r>
        </a:p>
        <a:p>
          <a:endParaRPr lang="ru-RU" dirty="0"/>
        </a:p>
      </dgm:t>
    </dgm:pt>
    <dgm:pt modelId="{8037CBA3-9202-4C65-975E-655F5BD6B561}" type="parTrans" cxnId="{685CAB59-DB75-41C7-BE65-F8B7BB9BE096}">
      <dgm:prSet/>
      <dgm:spPr/>
      <dgm:t>
        <a:bodyPr/>
        <a:lstStyle/>
        <a:p>
          <a:endParaRPr lang="ru-RU"/>
        </a:p>
      </dgm:t>
    </dgm:pt>
    <dgm:pt modelId="{91A5923E-438A-4A27-991D-36EB9D3E0B0C}" type="sibTrans" cxnId="{685CAB59-DB75-41C7-BE65-F8B7BB9BE096}">
      <dgm:prSet/>
      <dgm:spPr/>
      <dgm:t>
        <a:bodyPr/>
        <a:lstStyle/>
        <a:p>
          <a:endParaRPr lang="ru-RU"/>
        </a:p>
      </dgm:t>
    </dgm:pt>
    <dgm:pt modelId="{E087510A-CCD9-4148-B3F8-39AB44AD3E6B}">
      <dgm:prSet/>
      <dgm:spPr/>
      <dgm:t>
        <a:bodyPr/>
        <a:lstStyle/>
        <a:p>
          <a:r>
            <a:rPr lang="uk-UA" dirty="0"/>
            <a:t>сфери здоров'я тощо</a:t>
          </a:r>
          <a:endParaRPr lang="ru-RU" dirty="0"/>
        </a:p>
      </dgm:t>
    </dgm:pt>
    <dgm:pt modelId="{1103186C-DFC3-4796-A7AD-0308801E74AB}" type="parTrans" cxnId="{971C28D0-B988-4F79-805B-599DCD5D861A}">
      <dgm:prSet/>
      <dgm:spPr/>
      <dgm:t>
        <a:bodyPr/>
        <a:lstStyle/>
        <a:p>
          <a:endParaRPr lang="ru-RU"/>
        </a:p>
      </dgm:t>
    </dgm:pt>
    <dgm:pt modelId="{88157833-D82B-4BD1-9E06-E21378588EFB}" type="sibTrans" cxnId="{971C28D0-B988-4F79-805B-599DCD5D861A}">
      <dgm:prSet/>
      <dgm:spPr/>
      <dgm:t>
        <a:bodyPr/>
        <a:lstStyle/>
        <a:p>
          <a:endParaRPr lang="ru-RU"/>
        </a:p>
      </dgm:t>
    </dgm:pt>
    <dgm:pt modelId="{66653802-D7DF-4BDB-9F55-8B7487693662}" type="pres">
      <dgm:prSet presAssocID="{93C0F8B3-A94F-41E4-88A0-C05FFB781F07}" presName="Name0" presStyleCnt="0">
        <dgm:presLayoutVars>
          <dgm:chMax val="7"/>
          <dgm:chPref val="7"/>
          <dgm:dir/>
        </dgm:presLayoutVars>
      </dgm:prSet>
      <dgm:spPr/>
    </dgm:pt>
    <dgm:pt modelId="{91F6D138-BFAE-4383-A338-09AF53CC96A4}" type="pres">
      <dgm:prSet presAssocID="{93C0F8B3-A94F-41E4-88A0-C05FFB781F07}" presName="Name1" presStyleCnt="0"/>
      <dgm:spPr/>
    </dgm:pt>
    <dgm:pt modelId="{893BCD74-43CA-476A-A391-D0DF1AB279A6}" type="pres">
      <dgm:prSet presAssocID="{93C0F8B3-A94F-41E4-88A0-C05FFB781F07}" presName="cycle" presStyleCnt="0"/>
      <dgm:spPr/>
    </dgm:pt>
    <dgm:pt modelId="{9A4A1B6F-3505-49D4-BF71-07305DDA925C}" type="pres">
      <dgm:prSet presAssocID="{93C0F8B3-A94F-41E4-88A0-C05FFB781F07}" presName="srcNode" presStyleLbl="node1" presStyleIdx="0" presStyleCnt="5"/>
      <dgm:spPr/>
    </dgm:pt>
    <dgm:pt modelId="{DEE7533A-870B-4A01-B163-33D4B412E16F}" type="pres">
      <dgm:prSet presAssocID="{93C0F8B3-A94F-41E4-88A0-C05FFB781F07}" presName="conn" presStyleLbl="parChTrans1D2" presStyleIdx="0" presStyleCnt="1"/>
      <dgm:spPr/>
    </dgm:pt>
    <dgm:pt modelId="{AD197C07-1995-4C20-8EF0-41AFA0390B73}" type="pres">
      <dgm:prSet presAssocID="{93C0F8B3-A94F-41E4-88A0-C05FFB781F07}" presName="extraNode" presStyleLbl="node1" presStyleIdx="0" presStyleCnt="5"/>
      <dgm:spPr/>
    </dgm:pt>
    <dgm:pt modelId="{88829219-292D-4BEA-83EB-D00C0021E0A3}" type="pres">
      <dgm:prSet presAssocID="{93C0F8B3-A94F-41E4-88A0-C05FFB781F07}" presName="dstNode" presStyleLbl="node1" presStyleIdx="0" presStyleCnt="5"/>
      <dgm:spPr/>
    </dgm:pt>
    <dgm:pt modelId="{B9D1FED8-0CBE-4D80-ADFC-38D81723D2B7}" type="pres">
      <dgm:prSet presAssocID="{D1D70BA8-7AFA-4CF6-9ACB-3AFE70185C08}" presName="text_1" presStyleLbl="node1" presStyleIdx="0" presStyleCnt="5" custLinFactNeighborX="1984" custLinFactNeighborY="2207">
        <dgm:presLayoutVars>
          <dgm:bulletEnabled val="1"/>
        </dgm:presLayoutVars>
      </dgm:prSet>
      <dgm:spPr/>
    </dgm:pt>
    <dgm:pt modelId="{FF0C283D-8997-4B3A-90C6-0BCEC757302A}" type="pres">
      <dgm:prSet presAssocID="{D1D70BA8-7AFA-4CF6-9ACB-3AFE70185C08}" presName="accent_1" presStyleCnt="0"/>
      <dgm:spPr/>
    </dgm:pt>
    <dgm:pt modelId="{3021665D-ED37-40B8-A2AC-7115CF826BD7}" type="pres">
      <dgm:prSet presAssocID="{D1D70BA8-7AFA-4CF6-9ACB-3AFE70185C08}" presName="accentRepeatNode" presStyleLbl="solidFgAcc1" presStyleIdx="0" presStyleCnt="5"/>
      <dgm:spPr/>
    </dgm:pt>
    <dgm:pt modelId="{6C5A66FF-4848-45CD-B6F5-BE00D689EF51}" type="pres">
      <dgm:prSet presAssocID="{8323EBFA-7162-45DC-90EE-7EFFA4C6FDF6}" presName="text_2" presStyleLbl="node1" presStyleIdx="1" presStyleCnt="5">
        <dgm:presLayoutVars>
          <dgm:bulletEnabled val="1"/>
        </dgm:presLayoutVars>
      </dgm:prSet>
      <dgm:spPr/>
    </dgm:pt>
    <dgm:pt modelId="{BB3F16C0-A524-484E-A41C-DDAF806BCA69}" type="pres">
      <dgm:prSet presAssocID="{8323EBFA-7162-45DC-90EE-7EFFA4C6FDF6}" presName="accent_2" presStyleCnt="0"/>
      <dgm:spPr/>
    </dgm:pt>
    <dgm:pt modelId="{7BFCB2DC-54D2-4A5E-A1EC-8A9B1C5D96C2}" type="pres">
      <dgm:prSet presAssocID="{8323EBFA-7162-45DC-90EE-7EFFA4C6FDF6}" presName="accentRepeatNode" presStyleLbl="solidFgAcc1" presStyleIdx="1" presStyleCnt="5"/>
      <dgm:spPr/>
    </dgm:pt>
    <dgm:pt modelId="{BF32C709-366C-493A-9DE7-6D030631C923}" type="pres">
      <dgm:prSet presAssocID="{3F45C7D8-041B-4E99-ABE8-3690F528BE42}" presName="text_3" presStyleLbl="node1" presStyleIdx="2" presStyleCnt="5">
        <dgm:presLayoutVars>
          <dgm:bulletEnabled val="1"/>
        </dgm:presLayoutVars>
      </dgm:prSet>
      <dgm:spPr/>
    </dgm:pt>
    <dgm:pt modelId="{913AE498-8A91-4021-98F9-CA330AEEEC5C}" type="pres">
      <dgm:prSet presAssocID="{3F45C7D8-041B-4E99-ABE8-3690F528BE42}" presName="accent_3" presStyleCnt="0"/>
      <dgm:spPr/>
    </dgm:pt>
    <dgm:pt modelId="{F1D337CE-2EFA-424A-ACE6-7FC002AF92A6}" type="pres">
      <dgm:prSet presAssocID="{3F45C7D8-041B-4E99-ABE8-3690F528BE42}" presName="accentRepeatNode" presStyleLbl="solidFgAcc1" presStyleIdx="2" presStyleCnt="5"/>
      <dgm:spPr/>
    </dgm:pt>
    <dgm:pt modelId="{F0CEBDF1-B736-458F-8849-233AFFC71DB9}" type="pres">
      <dgm:prSet presAssocID="{608117DE-A0C9-4D79-A49E-9B2F60028593}" presName="text_4" presStyleLbl="node1" presStyleIdx="3" presStyleCnt="5">
        <dgm:presLayoutVars>
          <dgm:bulletEnabled val="1"/>
        </dgm:presLayoutVars>
      </dgm:prSet>
      <dgm:spPr/>
    </dgm:pt>
    <dgm:pt modelId="{B2839DB8-D1BE-4B80-87E3-01303C4E25BB}" type="pres">
      <dgm:prSet presAssocID="{608117DE-A0C9-4D79-A49E-9B2F60028593}" presName="accent_4" presStyleCnt="0"/>
      <dgm:spPr/>
    </dgm:pt>
    <dgm:pt modelId="{EF0CBEA1-ADA3-450B-9CEE-83F671C04304}" type="pres">
      <dgm:prSet presAssocID="{608117DE-A0C9-4D79-A49E-9B2F60028593}" presName="accentRepeatNode" presStyleLbl="solidFgAcc1" presStyleIdx="3" presStyleCnt="5"/>
      <dgm:spPr/>
    </dgm:pt>
    <dgm:pt modelId="{B1AE9D8B-950A-449B-B9FC-4D5AEEF8FEE7}" type="pres">
      <dgm:prSet presAssocID="{E087510A-CCD9-4148-B3F8-39AB44AD3E6B}" presName="text_5" presStyleLbl="node1" presStyleIdx="4" presStyleCnt="5">
        <dgm:presLayoutVars>
          <dgm:bulletEnabled val="1"/>
        </dgm:presLayoutVars>
      </dgm:prSet>
      <dgm:spPr/>
    </dgm:pt>
    <dgm:pt modelId="{24DB5D40-E814-4CB6-8262-36262A7C7A1E}" type="pres">
      <dgm:prSet presAssocID="{E087510A-CCD9-4148-B3F8-39AB44AD3E6B}" presName="accent_5" presStyleCnt="0"/>
      <dgm:spPr/>
    </dgm:pt>
    <dgm:pt modelId="{BF918C62-13BE-4103-96EE-A601F1BC173A}" type="pres">
      <dgm:prSet presAssocID="{E087510A-CCD9-4148-B3F8-39AB44AD3E6B}" presName="accentRepeatNode" presStyleLbl="solidFgAcc1" presStyleIdx="4" presStyleCnt="5"/>
      <dgm:spPr/>
    </dgm:pt>
  </dgm:ptLst>
  <dgm:cxnLst>
    <dgm:cxn modelId="{B8ED8501-9B31-4A34-8BEF-B039D4CB2614}" type="presOf" srcId="{3F45C7D8-041B-4E99-ABE8-3690F528BE42}" destId="{BF32C709-366C-493A-9DE7-6D030631C923}" srcOrd="0" destOrd="0" presId="urn:microsoft.com/office/officeart/2008/layout/VerticalCurvedList"/>
    <dgm:cxn modelId="{80F5F61C-C0AA-45A5-8118-CEB7DD8626E7}" type="presOf" srcId="{8323EBFA-7162-45DC-90EE-7EFFA4C6FDF6}" destId="{6C5A66FF-4848-45CD-B6F5-BE00D689EF51}" srcOrd="0" destOrd="0" presId="urn:microsoft.com/office/officeart/2008/layout/VerticalCurvedList"/>
    <dgm:cxn modelId="{E68D9C35-C48B-4331-BC7B-788AF7CB419F}" type="presOf" srcId="{608117DE-A0C9-4D79-A49E-9B2F60028593}" destId="{F0CEBDF1-B736-458F-8849-233AFFC71DB9}" srcOrd="0" destOrd="0" presId="urn:microsoft.com/office/officeart/2008/layout/VerticalCurvedList"/>
    <dgm:cxn modelId="{EA03DF4F-944C-4D48-9AD0-959711368925}" type="presOf" srcId="{93C0F8B3-A94F-41E4-88A0-C05FFB781F07}" destId="{66653802-D7DF-4BDB-9F55-8B7487693662}" srcOrd="0" destOrd="0" presId="urn:microsoft.com/office/officeart/2008/layout/VerticalCurvedList"/>
    <dgm:cxn modelId="{FB9EBA71-A4EA-43D8-9FA8-97D745EF1E7B}" srcId="{93C0F8B3-A94F-41E4-88A0-C05FFB781F07}" destId="{D1D70BA8-7AFA-4CF6-9ACB-3AFE70185C08}" srcOrd="0" destOrd="0" parTransId="{D4561148-E7E4-41ED-AFE9-738AC17459F5}" sibTransId="{18E83096-368B-4039-81DC-9BBB5FFEEA7A}"/>
    <dgm:cxn modelId="{4DAF3A52-6407-4739-BB02-1057778BE467}" srcId="{93C0F8B3-A94F-41E4-88A0-C05FFB781F07}" destId="{3F45C7D8-041B-4E99-ABE8-3690F528BE42}" srcOrd="2" destOrd="0" parTransId="{9D2F52CE-682F-41B7-BEF0-E94D4F8B8B63}" sibTransId="{9C5C2584-D279-4849-A964-8ED6075AAE34}"/>
    <dgm:cxn modelId="{685CAB59-DB75-41C7-BE65-F8B7BB9BE096}" srcId="{93C0F8B3-A94F-41E4-88A0-C05FFB781F07}" destId="{608117DE-A0C9-4D79-A49E-9B2F60028593}" srcOrd="3" destOrd="0" parTransId="{8037CBA3-9202-4C65-975E-655F5BD6B561}" sibTransId="{91A5923E-438A-4A27-991D-36EB9D3E0B0C}"/>
    <dgm:cxn modelId="{EFE8C07E-D995-438E-95B6-0BB44E2B5568}" srcId="{93C0F8B3-A94F-41E4-88A0-C05FFB781F07}" destId="{8323EBFA-7162-45DC-90EE-7EFFA4C6FDF6}" srcOrd="1" destOrd="0" parTransId="{994B9ABF-DE12-459E-8161-0A5FCE192E12}" sibTransId="{4D1E49E0-1599-47C3-9F96-E58F5A5ABF0B}"/>
    <dgm:cxn modelId="{082FD983-AC84-4622-B95B-E71E4E3A6832}" type="presOf" srcId="{18E83096-368B-4039-81DC-9BBB5FFEEA7A}" destId="{DEE7533A-870B-4A01-B163-33D4B412E16F}" srcOrd="0" destOrd="0" presId="urn:microsoft.com/office/officeart/2008/layout/VerticalCurvedList"/>
    <dgm:cxn modelId="{9A5AFF91-F5B3-404F-9E39-DC537101F824}" type="presOf" srcId="{E087510A-CCD9-4148-B3F8-39AB44AD3E6B}" destId="{B1AE9D8B-950A-449B-B9FC-4D5AEEF8FEE7}" srcOrd="0" destOrd="0" presId="urn:microsoft.com/office/officeart/2008/layout/VerticalCurvedList"/>
    <dgm:cxn modelId="{34902D9D-4E3F-42F8-A245-7E1546948B07}" type="presOf" srcId="{D1D70BA8-7AFA-4CF6-9ACB-3AFE70185C08}" destId="{B9D1FED8-0CBE-4D80-ADFC-38D81723D2B7}" srcOrd="0" destOrd="0" presId="urn:microsoft.com/office/officeart/2008/layout/VerticalCurvedList"/>
    <dgm:cxn modelId="{971C28D0-B988-4F79-805B-599DCD5D861A}" srcId="{93C0F8B3-A94F-41E4-88A0-C05FFB781F07}" destId="{E087510A-CCD9-4148-B3F8-39AB44AD3E6B}" srcOrd="4" destOrd="0" parTransId="{1103186C-DFC3-4796-A7AD-0308801E74AB}" sibTransId="{88157833-D82B-4BD1-9E06-E21378588EFB}"/>
    <dgm:cxn modelId="{2F6F4DE3-A0D8-49EF-BD20-EE97D8DEECC2}" type="presParOf" srcId="{66653802-D7DF-4BDB-9F55-8B7487693662}" destId="{91F6D138-BFAE-4383-A338-09AF53CC96A4}" srcOrd="0" destOrd="0" presId="urn:microsoft.com/office/officeart/2008/layout/VerticalCurvedList"/>
    <dgm:cxn modelId="{2CCC8CBF-FDF7-4C9E-B78F-FA98C85065FF}" type="presParOf" srcId="{91F6D138-BFAE-4383-A338-09AF53CC96A4}" destId="{893BCD74-43CA-476A-A391-D0DF1AB279A6}" srcOrd="0" destOrd="0" presId="urn:microsoft.com/office/officeart/2008/layout/VerticalCurvedList"/>
    <dgm:cxn modelId="{ED2243A2-5EBC-40CF-958C-A84B6F848579}" type="presParOf" srcId="{893BCD74-43CA-476A-A391-D0DF1AB279A6}" destId="{9A4A1B6F-3505-49D4-BF71-07305DDA925C}" srcOrd="0" destOrd="0" presId="urn:microsoft.com/office/officeart/2008/layout/VerticalCurvedList"/>
    <dgm:cxn modelId="{810D4B42-E42C-4A01-8D5F-9BA12C19F1E1}" type="presParOf" srcId="{893BCD74-43CA-476A-A391-D0DF1AB279A6}" destId="{DEE7533A-870B-4A01-B163-33D4B412E16F}" srcOrd="1" destOrd="0" presId="urn:microsoft.com/office/officeart/2008/layout/VerticalCurvedList"/>
    <dgm:cxn modelId="{947CECAE-4826-42E2-9BAE-07142560B6D4}" type="presParOf" srcId="{893BCD74-43CA-476A-A391-D0DF1AB279A6}" destId="{AD197C07-1995-4C20-8EF0-41AFA0390B73}" srcOrd="2" destOrd="0" presId="urn:microsoft.com/office/officeart/2008/layout/VerticalCurvedList"/>
    <dgm:cxn modelId="{9E7D04AF-3CF1-4051-A584-D56A2A1BCDD1}" type="presParOf" srcId="{893BCD74-43CA-476A-A391-D0DF1AB279A6}" destId="{88829219-292D-4BEA-83EB-D00C0021E0A3}" srcOrd="3" destOrd="0" presId="urn:microsoft.com/office/officeart/2008/layout/VerticalCurvedList"/>
    <dgm:cxn modelId="{71FD101D-00FD-4109-BCD8-C429F6743D78}" type="presParOf" srcId="{91F6D138-BFAE-4383-A338-09AF53CC96A4}" destId="{B9D1FED8-0CBE-4D80-ADFC-38D81723D2B7}" srcOrd="1" destOrd="0" presId="urn:microsoft.com/office/officeart/2008/layout/VerticalCurvedList"/>
    <dgm:cxn modelId="{5B15C67B-F65F-4E5A-AD07-6C8764447A3F}" type="presParOf" srcId="{91F6D138-BFAE-4383-A338-09AF53CC96A4}" destId="{FF0C283D-8997-4B3A-90C6-0BCEC757302A}" srcOrd="2" destOrd="0" presId="urn:microsoft.com/office/officeart/2008/layout/VerticalCurvedList"/>
    <dgm:cxn modelId="{A3A7A26F-D388-402B-9AA8-FDB10FE58454}" type="presParOf" srcId="{FF0C283D-8997-4B3A-90C6-0BCEC757302A}" destId="{3021665D-ED37-40B8-A2AC-7115CF826BD7}" srcOrd="0" destOrd="0" presId="urn:microsoft.com/office/officeart/2008/layout/VerticalCurvedList"/>
    <dgm:cxn modelId="{900AE925-69AF-40D6-A44C-6D1C5FE9FA83}" type="presParOf" srcId="{91F6D138-BFAE-4383-A338-09AF53CC96A4}" destId="{6C5A66FF-4848-45CD-B6F5-BE00D689EF51}" srcOrd="3" destOrd="0" presId="urn:microsoft.com/office/officeart/2008/layout/VerticalCurvedList"/>
    <dgm:cxn modelId="{B9E36567-6F6F-4024-A287-A9EC1E628E51}" type="presParOf" srcId="{91F6D138-BFAE-4383-A338-09AF53CC96A4}" destId="{BB3F16C0-A524-484E-A41C-DDAF806BCA69}" srcOrd="4" destOrd="0" presId="urn:microsoft.com/office/officeart/2008/layout/VerticalCurvedList"/>
    <dgm:cxn modelId="{43091B16-A744-4D99-A403-C0E59589A5BF}" type="presParOf" srcId="{BB3F16C0-A524-484E-A41C-DDAF806BCA69}" destId="{7BFCB2DC-54D2-4A5E-A1EC-8A9B1C5D96C2}" srcOrd="0" destOrd="0" presId="urn:microsoft.com/office/officeart/2008/layout/VerticalCurvedList"/>
    <dgm:cxn modelId="{142334C5-1A15-4BF9-8220-9B0DA109DDFC}" type="presParOf" srcId="{91F6D138-BFAE-4383-A338-09AF53CC96A4}" destId="{BF32C709-366C-493A-9DE7-6D030631C923}" srcOrd="5" destOrd="0" presId="urn:microsoft.com/office/officeart/2008/layout/VerticalCurvedList"/>
    <dgm:cxn modelId="{ECE61AAD-3B94-4AE7-91C4-54A782BBFCF2}" type="presParOf" srcId="{91F6D138-BFAE-4383-A338-09AF53CC96A4}" destId="{913AE498-8A91-4021-98F9-CA330AEEEC5C}" srcOrd="6" destOrd="0" presId="urn:microsoft.com/office/officeart/2008/layout/VerticalCurvedList"/>
    <dgm:cxn modelId="{F28E7D70-E7A9-47E7-B4FC-ADB3A7E7DA9A}" type="presParOf" srcId="{913AE498-8A91-4021-98F9-CA330AEEEC5C}" destId="{F1D337CE-2EFA-424A-ACE6-7FC002AF92A6}" srcOrd="0" destOrd="0" presId="urn:microsoft.com/office/officeart/2008/layout/VerticalCurvedList"/>
    <dgm:cxn modelId="{F179C575-FC7B-4DB5-AEBA-958D5C9D0D00}" type="presParOf" srcId="{91F6D138-BFAE-4383-A338-09AF53CC96A4}" destId="{F0CEBDF1-B736-458F-8849-233AFFC71DB9}" srcOrd="7" destOrd="0" presId="urn:microsoft.com/office/officeart/2008/layout/VerticalCurvedList"/>
    <dgm:cxn modelId="{FAD0102F-8FA1-4531-8393-BE32573D9A8D}" type="presParOf" srcId="{91F6D138-BFAE-4383-A338-09AF53CC96A4}" destId="{B2839DB8-D1BE-4B80-87E3-01303C4E25BB}" srcOrd="8" destOrd="0" presId="urn:microsoft.com/office/officeart/2008/layout/VerticalCurvedList"/>
    <dgm:cxn modelId="{C76477BC-8DE4-4849-A05B-6F45F70161CB}" type="presParOf" srcId="{B2839DB8-D1BE-4B80-87E3-01303C4E25BB}" destId="{EF0CBEA1-ADA3-450B-9CEE-83F671C04304}" srcOrd="0" destOrd="0" presId="urn:microsoft.com/office/officeart/2008/layout/VerticalCurvedList"/>
    <dgm:cxn modelId="{014B8E08-A00D-4407-B47D-33B2A869EAD9}" type="presParOf" srcId="{91F6D138-BFAE-4383-A338-09AF53CC96A4}" destId="{B1AE9D8B-950A-449B-B9FC-4D5AEEF8FEE7}" srcOrd="9" destOrd="0" presId="urn:microsoft.com/office/officeart/2008/layout/VerticalCurvedList"/>
    <dgm:cxn modelId="{DCA7FEB9-937F-4A5F-AEC4-F5854770462F}" type="presParOf" srcId="{91F6D138-BFAE-4383-A338-09AF53CC96A4}" destId="{24DB5D40-E814-4CB6-8262-36262A7C7A1E}" srcOrd="10" destOrd="0" presId="urn:microsoft.com/office/officeart/2008/layout/VerticalCurvedList"/>
    <dgm:cxn modelId="{3D83EF54-5E22-4009-B708-ADF7F474AB44}" type="presParOf" srcId="{24DB5D40-E814-4CB6-8262-36262A7C7A1E}" destId="{BF918C62-13BE-4103-96EE-A601F1BC17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E9DC2-CF78-4CBF-95A7-7FA842F98DC7}"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ru-RU"/>
        </a:p>
      </dgm:t>
    </dgm:pt>
    <dgm:pt modelId="{A25ED04E-BF37-4E8E-8CA1-ED514F9A2D8F}">
      <dgm:prSet phldrT="[Текст]" custT="1"/>
      <dgm:spPr/>
      <dgm:t>
        <a:bodyPr/>
        <a:lstStyle/>
        <a:p>
          <a:r>
            <a:rPr lang="uk-UA" sz="1800" b="1" dirty="0"/>
            <a:t>Гарантії реалізації права</a:t>
          </a:r>
          <a:endParaRPr lang="ru-RU" sz="1800" b="1" dirty="0"/>
        </a:p>
      </dgm:t>
    </dgm:pt>
    <dgm:pt modelId="{2F234BFC-28FA-431C-9AD6-3CEF627FF9CB}" type="parTrans" cxnId="{ACA4B458-DC7F-4405-B0B3-916A3C3A3CF4}">
      <dgm:prSet/>
      <dgm:spPr/>
      <dgm:t>
        <a:bodyPr/>
        <a:lstStyle/>
        <a:p>
          <a:endParaRPr lang="ru-RU"/>
        </a:p>
      </dgm:t>
    </dgm:pt>
    <dgm:pt modelId="{F76E3F9B-A766-4981-96C8-5FC9DB36CFD7}" type="sibTrans" cxnId="{ACA4B458-DC7F-4405-B0B3-916A3C3A3CF4}">
      <dgm:prSet/>
      <dgm:spPr/>
      <dgm:t>
        <a:bodyPr/>
        <a:lstStyle/>
        <a:p>
          <a:endParaRPr lang="ru-RU"/>
        </a:p>
      </dgm:t>
    </dgm:pt>
    <dgm:pt modelId="{DFBA9EE3-FDC9-4C62-8DA7-1DE079D6EF89}">
      <dgm:prSet phldrT="[Текст]" custT="1"/>
      <dgm:spPr/>
      <dgm:t>
        <a:bodyPr/>
        <a:lstStyle/>
        <a:p>
          <a:r>
            <a:rPr lang="uk-UA" sz="1800" b="1" dirty="0"/>
            <a:t>Громадянство</a:t>
          </a:r>
          <a:endParaRPr lang="ru-RU" sz="1100" b="1" dirty="0"/>
        </a:p>
      </dgm:t>
    </dgm:pt>
    <dgm:pt modelId="{B19C991F-02B7-45BD-A995-B48B1720101E}" type="parTrans" cxnId="{5542B87E-8FE1-44F9-B620-7003FAC0F9BA}">
      <dgm:prSet/>
      <dgm:spPr/>
      <dgm:t>
        <a:bodyPr/>
        <a:lstStyle/>
        <a:p>
          <a:endParaRPr lang="ru-RU"/>
        </a:p>
      </dgm:t>
    </dgm:pt>
    <dgm:pt modelId="{E2B7ED8A-2DF3-4115-8C9D-8647D2F1B069}" type="sibTrans" cxnId="{5542B87E-8FE1-44F9-B620-7003FAC0F9BA}">
      <dgm:prSet/>
      <dgm:spPr/>
      <dgm:t>
        <a:bodyPr/>
        <a:lstStyle/>
        <a:p>
          <a:endParaRPr lang="ru-RU"/>
        </a:p>
      </dgm:t>
    </dgm:pt>
    <dgm:pt modelId="{5455F925-E39F-4DBA-A7BC-7D8F38D57781}">
      <dgm:prSet phldrT="[Текст]"/>
      <dgm:spPr/>
      <dgm:t>
        <a:bodyPr/>
        <a:lstStyle/>
        <a:p>
          <a:r>
            <a:rPr lang="uk-UA" b="1" dirty="0"/>
            <a:t>Гарантії законних інтересів</a:t>
          </a:r>
          <a:endParaRPr lang="ru-RU" b="1" dirty="0"/>
        </a:p>
      </dgm:t>
    </dgm:pt>
    <dgm:pt modelId="{C0DC9F51-ED1A-4411-9D21-628050475371}" type="parTrans" cxnId="{A4063758-40EA-446C-82BD-1C62D0672A1C}">
      <dgm:prSet/>
      <dgm:spPr/>
      <dgm:t>
        <a:bodyPr/>
        <a:lstStyle/>
        <a:p>
          <a:endParaRPr lang="ru-RU"/>
        </a:p>
      </dgm:t>
    </dgm:pt>
    <dgm:pt modelId="{8B722360-BAB6-4339-8B25-7EAB22ED1D17}" type="sibTrans" cxnId="{A4063758-40EA-446C-82BD-1C62D0672A1C}">
      <dgm:prSet/>
      <dgm:spPr/>
      <dgm:t>
        <a:bodyPr/>
        <a:lstStyle/>
        <a:p>
          <a:endParaRPr lang="ru-RU"/>
        </a:p>
      </dgm:t>
    </dgm:pt>
    <dgm:pt modelId="{AC3E347F-0EF2-4CC3-9E95-5DEE8DE3CC85}">
      <dgm:prSet phldrT="[Текст]" custT="1"/>
      <dgm:spPr/>
      <dgm:t>
        <a:bodyPr/>
        <a:lstStyle/>
        <a:p>
          <a:r>
            <a:rPr lang="uk-UA" sz="1800" b="1" dirty="0"/>
            <a:t>Правосуб'єктність</a:t>
          </a:r>
          <a:endParaRPr lang="ru-RU" sz="1050" b="1" dirty="0"/>
        </a:p>
      </dgm:t>
    </dgm:pt>
    <dgm:pt modelId="{FF11A5E4-039D-41F1-8E76-3C669004DFFC}" type="parTrans" cxnId="{DC5FD044-1DB8-4384-A053-BC49622AD637}">
      <dgm:prSet/>
      <dgm:spPr/>
      <dgm:t>
        <a:bodyPr/>
        <a:lstStyle/>
        <a:p>
          <a:endParaRPr lang="ru-RU"/>
        </a:p>
      </dgm:t>
    </dgm:pt>
    <dgm:pt modelId="{16494AB7-86C6-4654-91D0-DBC831418143}" type="sibTrans" cxnId="{DC5FD044-1DB8-4384-A053-BC49622AD637}">
      <dgm:prSet/>
      <dgm:spPr/>
      <dgm:t>
        <a:bodyPr/>
        <a:lstStyle/>
        <a:p>
          <a:endParaRPr lang="ru-RU"/>
        </a:p>
      </dgm:t>
    </dgm:pt>
    <dgm:pt modelId="{50FC96CE-A15F-4E4F-99CB-24FF3848EEB0}">
      <dgm:prSet phldrT="[Текст]"/>
      <dgm:spPr/>
      <dgm:t>
        <a:bodyPr/>
        <a:lstStyle/>
        <a:p>
          <a:r>
            <a:rPr lang="uk-UA" b="1" dirty="0"/>
            <a:t>Гарантії свобод</a:t>
          </a:r>
          <a:endParaRPr lang="ru-RU" b="1" dirty="0"/>
        </a:p>
      </dgm:t>
    </dgm:pt>
    <dgm:pt modelId="{C1672BCD-D54C-4D86-831A-DD392628B8D7}" type="sibTrans" cxnId="{F109D667-C80F-4AB9-9F29-AA5AE2DC87C4}">
      <dgm:prSet/>
      <dgm:spPr/>
      <dgm:t>
        <a:bodyPr/>
        <a:lstStyle/>
        <a:p>
          <a:endParaRPr lang="ru-RU"/>
        </a:p>
      </dgm:t>
    </dgm:pt>
    <dgm:pt modelId="{39655E00-1DCE-40E0-8719-B0CDAFC8A4B1}" type="parTrans" cxnId="{F109D667-C80F-4AB9-9F29-AA5AE2DC87C4}">
      <dgm:prSet/>
      <dgm:spPr/>
      <dgm:t>
        <a:bodyPr/>
        <a:lstStyle/>
        <a:p>
          <a:endParaRPr lang="ru-RU"/>
        </a:p>
      </dgm:t>
    </dgm:pt>
    <dgm:pt modelId="{9964E177-DF23-45D4-A1AE-BC783B8847AB}" type="pres">
      <dgm:prSet presAssocID="{A0FE9DC2-CF78-4CBF-95A7-7FA842F98DC7}" presName="cycle" presStyleCnt="0">
        <dgm:presLayoutVars>
          <dgm:dir/>
          <dgm:resizeHandles val="exact"/>
        </dgm:presLayoutVars>
      </dgm:prSet>
      <dgm:spPr/>
    </dgm:pt>
    <dgm:pt modelId="{1E41AACF-D9A3-4F0C-91F7-23131AACCEAC}" type="pres">
      <dgm:prSet presAssocID="{A25ED04E-BF37-4E8E-8CA1-ED514F9A2D8F}" presName="node" presStyleLbl="node1" presStyleIdx="0" presStyleCnt="5" custScaleX="232711" custScaleY="77026" custRadScaleRad="108943" custRadScaleInc="4515">
        <dgm:presLayoutVars>
          <dgm:bulletEnabled val="1"/>
        </dgm:presLayoutVars>
      </dgm:prSet>
      <dgm:spPr/>
    </dgm:pt>
    <dgm:pt modelId="{2FCCD422-C494-4B62-BA70-EA90B961D6C7}" type="pres">
      <dgm:prSet presAssocID="{F76E3F9B-A766-4981-96C8-5FC9DB36CFD7}" presName="sibTrans" presStyleLbl="sibTrans2D1" presStyleIdx="0" presStyleCnt="5"/>
      <dgm:spPr/>
    </dgm:pt>
    <dgm:pt modelId="{5E0D22D5-22DD-40E5-B64A-E397E54C5DA7}" type="pres">
      <dgm:prSet presAssocID="{F76E3F9B-A766-4981-96C8-5FC9DB36CFD7}" presName="connectorText" presStyleLbl="sibTrans2D1" presStyleIdx="0" presStyleCnt="5"/>
      <dgm:spPr/>
    </dgm:pt>
    <dgm:pt modelId="{D79B2DFB-22BC-402B-B01C-0619875A5B65}" type="pres">
      <dgm:prSet presAssocID="{DFBA9EE3-FDC9-4C62-8DA7-1DE079D6EF89}" presName="node" presStyleLbl="node1" presStyleIdx="1" presStyleCnt="5" custScaleX="232412" custRadScaleRad="148253" custRadScaleInc="14836">
        <dgm:presLayoutVars>
          <dgm:bulletEnabled val="1"/>
        </dgm:presLayoutVars>
      </dgm:prSet>
      <dgm:spPr/>
    </dgm:pt>
    <dgm:pt modelId="{CBFDBFA1-0BE2-4053-9FE8-40A324D1BA92}" type="pres">
      <dgm:prSet presAssocID="{E2B7ED8A-2DF3-4115-8C9D-8647D2F1B069}" presName="sibTrans" presStyleLbl="sibTrans2D1" presStyleIdx="1" presStyleCnt="5"/>
      <dgm:spPr/>
    </dgm:pt>
    <dgm:pt modelId="{AEAE1717-6CCD-4683-8313-5BDC7B3628D9}" type="pres">
      <dgm:prSet presAssocID="{E2B7ED8A-2DF3-4115-8C9D-8647D2F1B069}" presName="connectorText" presStyleLbl="sibTrans2D1" presStyleIdx="1" presStyleCnt="5"/>
      <dgm:spPr/>
    </dgm:pt>
    <dgm:pt modelId="{D51DEBA5-4B1E-458B-B79C-BADCE1576631}" type="pres">
      <dgm:prSet presAssocID="{5455F925-E39F-4DBA-A7BC-7D8F38D57781}" presName="node" presStyleLbl="node1" presStyleIdx="2" presStyleCnt="5" custScaleX="204931" custScaleY="74833" custRadScaleRad="109888" custRadScaleInc="-19666">
        <dgm:presLayoutVars>
          <dgm:bulletEnabled val="1"/>
        </dgm:presLayoutVars>
      </dgm:prSet>
      <dgm:spPr/>
    </dgm:pt>
    <dgm:pt modelId="{DF02EEA0-6BD6-40B7-9878-91F4A4BF6644}" type="pres">
      <dgm:prSet presAssocID="{8B722360-BAB6-4339-8B25-7EAB22ED1D17}" presName="sibTrans" presStyleLbl="sibTrans2D1" presStyleIdx="2" presStyleCnt="5"/>
      <dgm:spPr/>
    </dgm:pt>
    <dgm:pt modelId="{0BFE293B-906F-4C45-831C-5F73BDCAB290}" type="pres">
      <dgm:prSet presAssocID="{8B722360-BAB6-4339-8B25-7EAB22ED1D17}" presName="connectorText" presStyleLbl="sibTrans2D1" presStyleIdx="2" presStyleCnt="5"/>
      <dgm:spPr/>
    </dgm:pt>
    <dgm:pt modelId="{B2510690-079A-47F1-8D91-8198478D301C}" type="pres">
      <dgm:prSet presAssocID="{50FC96CE-A15F-4E4F-99CB-24FF3848EEB0}" presName="node" presStyleLbl="node1" presStyleIdx="3" presStyleCnt="5" custScaleX="218403" custScaleY="82154" custRadScaleRad="130109" custRadScaleInc="76270">
        <dgm:presLayoutVars>
          <dgm:bulletEnabled val="1"/>
        </dgm:presLayoutVars>
      </dgm:prSet>
      <dgm:spPr/>
    </dgm:pt>
    <dgm:pt modelId="{90F01E87-5B35-4055-AF94-553E1E7D8857}" type="pres">
      <dgm:prSet presAssocID="{C1672BCD-D54C-4D86-831A-DD392628B8D7}" presName="sibTrans" presStyleLbl="sibTrans2D1" presStyleIdx="3" presStyleCnt="5"/>
      <dgm:spPr/>
    </dgm:pt>
    <dgm:pt modelId="{C944B8AB-9AAD-4C50-8670-162E62347D6E}" type="pres">
      <dgm:prSet presAssocID="{C1672BCD-D54C-4D86-831A-DD392628B8D7}" presName="connectorText" presStyleLbl="sibTrans2D1" presStyleIdx="3" presStyleCnt="5"/>
      <dgm:spPr/>
    </dgm:pt>
    <dgm:pt modelId="{400A7EC8-8327-412F-8815-454A18E9DF0F}" type="pres">
      <dgm:prSet presAssocID="{AC3E347F-0EF2-4CC3-9E95-5DEE8DE3CC85}" presName="node" presStyleLbl="node1" presStyleIdx="4" presStyleCnt="5" custScaleX="241931" custRadScaleRad="146630" custRadScaleInc="-2790">
        <dgm:presLayoutVars>
          <dgm:bulletEnabled val="1"/>
        </dgm:presLayoutVars>
      </dgm:prSet>
      <dgm:spPr/>
    </dgm:pt>
    <dgm:pt modelId="{4351D526-7BB3-4815-9A83-EC2BF47E7B8C}" type="pres">
      <dgm:prSet presAssocID="{16494AB7-86C6-4654-91D0-DBC831418143}" presName="sibTrans" presStyleLbl="sibTrans2D1" presStyleIdx="4" presStyleCnt="5"/>
      <dgm:spPr/>
    </dgm:pt>
    <dgm:pt modelId="{C5AC2D62-B756-4644-BB7B-8F9F576A0EA3}" type="pres">
      <dgm:prSet presAssocID="{16494AB7-86C6-4654-91D0-DBC831418143}" presName="connectorText" presStyleLbl="sibTrans2D1" presStyleIdx="4" presStyleCnt="5"/>
      <dgm:spPr/>
    </dgm:pt>
  </dgm:ptLst>
  <dgm:cxnLst>
    <dgm:cxn modelId="{F325BF01-74AC-4F82-A886-5CBFA6A2DE66}" type="presOf" srcId="{A0FE9DC2-CF78-4CBF-95A7-7FA842F98DC7}" destId="{9964E177-DF23-45D4-A1AE-BC783B8847AB}" srcOrd="0" destOrd="0" presId="urn:microsoft.com/office/officeart/2005/8/layout/cycle2"/>
    <dgm:cxn modelId="{51DFEE0F-6B2B-4612-AB1F-2705BD176756}" type="presOf" srcId="{DFBA9EE3-FDC9-4C62-8DA7-1DE079D6EF89}" destId="{D79B2DFB-22BC-402B-B01C-0619875A5B65}" srcOrd="0" destOrd="0" presId="urn:microsoft.com/office/officeart/2005/8/layout/cycle2"/>
    <dgm:cxn modelId="{1144EF39-5DAB-496A-BD07-16CFC42F5389}" type="presOf" srcId="{F76E3F9B-A766-4981-96C8-5FC9DB36CFD7}" destId="{2FCCD422-C494-4B62-BA70-EA90B961D6C7}" srcOrd="0" destOrd="0" presId="urn:microsoft.com/office/officeart/2005/8/layout/cycle2"/>
    <dgm:cxn modelId="{40CBD35F-1818-4931-BF0E-35F56679924F}" type="presOf" srcId="{F76E3F9B-A766-4981-96C8-5FC9DB36CFD7}" destId="{5E0D22D5-22DD-40E5-B64A-E397E54C5DA7}" srcOrd="1" destOrd="0" presId="urn:microsoft.com/office/officeart/2005/8/layout/cycle2"/>
    <dgm:cxn modelId="{DC5FD044-1DB8-4384-A053-BC49622AD637}" srcId="{A0FE9DC2-CF78-4CBF-95A7-7FA842F98DC7}" destId="{AC3E347F-0EF2-4CC3-9E95-5DEE8DE3CC85}" srcOrd="4" destOrd="0" parTransId="{FF11A5E4-039D-41F1-8E76-3C669004DFFC}" sibTransId="{16494AB7-86C6-4654-91D0-DBC831418143}"/>
    <dgm:cxn modelId="{F109D667-C80F-4AB9-9F29-AA5AE2DC87C4}" srcId="{A0FE9DC2-CF78-4CBF-95A7-7FA842F98DC7}" destId="{50FC96CE-A15F-4E4F-99CB-24FF3848EEB0}" srcOrd="3" destOrd="0" parTransId="{39655E00-1DCE-40E0-8719-B0CDAFC8A4B1}" sibTransId="{C1672BCD-D54C-4D86-831A-DD392628B8D7}"/>
    <dgm:cxn modelId="{3694C94A-5212-41CB-95A8-4F8E5411430E}" type="presOf" srcId="{C1672BCD-D54C-4D86-831A-DD392628B8D7}" destId="{90F01E87-5B35-4055-AF94-553E1E7D8857}" srcOrd="0" destOrd="0" presId="urn:microsoft.com/office/officeart/2005/8/layout/cycle2"/>
    <dgm:cxn modelId="{33173551-CC63-4E43-84A6-ACD506D0537F}" type="presOf" srcId="{E2B7ED8A-2DF3-4115-8C9D-8647D2F1B069}" destId="{CBFDBFA1-0BE2-4053-9FE8-40A324D1BA92}" srcOrd="0" destOrd="0" presId="urn:microsoft.com/office/officeart/2005/8/layout/cycle2"/>
    <dgm:cxn modelId="{A4063758-40EA-446C-82BD-1C62D0672A1C}" srcId="{A0FE9DC2-CF78-4CBF-95A7-7FA842F98DC7}" destId="{5455F925-E39F-4DBA-A7BC-7D8F38D57781}" srcOrd="2" destOrd="0" parTransId="{C0DC9F51-ED1A-4411-9D21-628050475371}" sibTransId="{8B722360-BAB6-4339-8B25-7EAB22ED1D17}"/>
    <dgm:cxn modelId="{ACA4B458-DC7F-4405-B0B3-916A3C3A3CF4}" srcId="{A0FE9DC2-CF78-4CBF-95A7-7FA842F98DC7}" destId="{A25ED04E-BF37-4E8E-8CA1-ED514F9A2D8F}" srcOrd="0" destOrd="0" parTransId="{2F234BFC-28FA-431C-9AD6-3CEF627FF9CB}" sibTransId="{F76E3F9B-A766-4981-96C8-5FC9DB36CFD7}"/>
    <dgm:cxn modelId="{655D507B-EF4F-45A1-8FFC-5C2B66FFAB29}" type="presOf" srcId="{50FC96CE-A15F-4E4F-99CB-24FF3848EEB0}" destId="{B2510690-079A-47F1-8D91-8198478D301C}" srcOrd="0" destOrd="0" presId="urn:microsoft.com/office/officeart/2005/8/layout/cycle2"/>
    <dgm:cxn modelId="{5542B87E-8FE1-44F9-B620-7003FAC0F9BA}" srcId="{A0FE9DC2-CF78-4CBF-95A7-7FA842F98DC7}" destId="{DFBA9EE3-FDC9-4C62-8DA7-1DE079D6EF89}" srcOrd="1" destOrd="0" parTransId="{B19C991F-02B7-45BD-A995-B48B1720101E}" sibTransId="{E2B7ED8A-2DF3-4115-8C9D-8647D2F1B069}"/>
    <dgm:cxn modelId="{EA6B2C83-0E29-41D0-956C-38AAA83D17CA}" type="presOf" srcId="{16494AB7-86C6-4654-91D0-DBC831418143}" destId="{4351D526-7BB3-4815-9A83-EC2BF47E7B8C}" srcOrd="0" destOrd="0" presId="urn:microsoft.com/office/officeart/2005/8/layout/cycle2"/>
    <dgm:cxn modelId="{E934B589-610A-4B71-B2B9-27B94BC51F1A}" type="presOf" srcId="{AC3E347F-0EF2-4CC3-9E95-5DEE8DE3CC85}" destId="{400A7EC8-8327-412F-8815-454A18E9DF0F}" srcOrd="0" destOrd="0" presId="urn:microsoft.com/office/officeart/2005/8/layout/cycle2"/>
    <dgm:cxn modelId="{4E3FAF8C-0018-458E-8663-E99E3DCEF281}" type="presOf" srcId="{8B722360-BAB6-4339-8B25-7EAB22ED1D17}" destId="{0BFE293B-906F-4C45-831C-5F73BDCAB290}" srcOrd="1" destOrd="0" presId="urn:microsoft.com/office/officeart/2005/8/layout/cycle2"/>
    <dgm:cxn modelId="{CC1CB09B-6F28-4514-9B6E-C0DFA92FCE40}" type="presOf" srcId="{8B722360-BAB6-4339-8B25-7EAB22ED1D17}" destId="{DF02EEA0-6BD6-40B7-9878-91F4A4BF6644}" srcOrd="0" destOrd="0" presId="urn:microsoft.com/office/officeart/2005/8/layout/cycle2"/>
    <dgm:cxn modelId="{A97AF29D-0DB4-4CB8-A954-C4F87BACC037}" type="presOf" srcId="{C1672BCD-D54C-4D86-831A-DD392628B8D7}" destId="{C944B8AB-9AAD-4C50-8670-162E62347D6E}" srcOrd="1" destOrd="0" presId="urn:microsoft.com/office/officeart/2005/8/layout/cycle2"/>
    <dgm:cxn modelId="{924CDC9F-4086-4D2B-BDA2-4941E9B92F03}" type="presOf" srcId="{5455F925-E39F-4DBA-A7BC-7D8F38D57781}" destId="{D51DEBA5-4B1E-458B-B79C-BADCE1576631}" srcOrd="0" destOrd="0" presId="urn:microsoft.com/office/officeart/2005/8/layout/cycle2"/>
    <dgm:cxn modelId="{AED60DB4-7B23-48DF-B8D2-A5C8F2B9E22C}" type="presOf" srcId="{E2B7ED8A-2DF3-4115-8C9D-8647D2F1B069}" destId="{AEAE1717-6CCD-4683-8313-5BDC7B3628D9}" srcOrd="1" destOrd="0" presId="urn:microsoft.com/office/officeart/2005/8/layout/cycle2"/>
    <dgm:cxn modelId="{58B6F5D4-7838-41F6-B94F-86CCE3C2BAB6}" type="presOf" srcId="{16494AB7-86C6-4654-91D0-DBC831418143}" destId="{C5AC2D62-B756-4644-BB7B-8F9F576A0EA3}" srcOrd="1" destOrd="0" presId="urn:microsoft.com/office/officeart/2005/8/layout/cycle2"/>
    <dgm:cxn modelId="{B188F9EC-E238-46AD-8D8F-F130EDCF9327}" type="presOf" srcId="{A25ED04E-BF37-4E8E-8CA1-ED514F9A2D8F}" destId="{1E41AACF-D9A3-4F0C-91F7-23131AACCEAC}" srcOrd="0" destOrd="0" presId="urn:microsoft.com/office/officeart/2005/8/layout/cycle2"/>
    <dgm:cxn modelId="{28FEAF73-ED04-44BE-84CC-EFF9795A000B}" type="presParOf" srcId="{9964E177-DF23-45D4-A1AE-BC783B8847AB}" destId="{1E41AACF-D9A3-4F0C-91F7-23131AACCEAC}" srcOrd="0" destOrd="0" presId="urn:microsoft.com/office/officeart/2005/8/layout/cycle2"/>
    <dgm:cxn modelId="{918CE800-264B-4CFD-81ED-30F5F96A0707}" type="presParOf" srcId="{9964E177-DF23-45D4-A1AE-BC783B8847AB}" destId="{2FCCD422-C494-4B62-BA70-EA90B961D6C7}" srcOrd="1" destOrd="0" presId="urn:microsoft.com/office/officeart/2005/8/layout/cycle2"/>
    <dgm:cxn modelId="{FFEDF73B-4CD7-4F68-A40B-00F50268965F}" type="presParOf" srcId="{2FCCD422-C494-4B62-BA70-EA90B961D6C7}" destId="{5E0D22D5-22DD-40E5-B64A-E397E54C5DA7}" srcOrd="0" destOrd="0" presId="urn:microsoft.com/office/officeart/2005/8/layout/cycle2"/>
    <dgm:cxn modelId="{D6876A31-7D4F-497A-AE2A-C65BA71CFAE7}" type="presParOf" srcId="{9964E177-DF23-45D4-A1AE-BC783B8847AB}" destId="{D79B2DFB-22BC-402B-B01C-0619875A5B65}" srcOrd="2" destOrd="0" presId="urn:microsoft.com/office/officeart/2005/8/layout/cycle2"/>
    <dgm:cxn modelId="{307FAF9E-BAC7-4953-882D-B80F57298C2C}" type="presParOf" srcId="{9964E177-DF23-45D4-A1AE-BC783B8847AB}" destId="{CBFDBFA1-0BE2-4053-9FE8-40A324D1BA92}" srcOrd="3" destOrd="0" presId="urn:microsoft.com/office/officeart/2005/8/layout/cycle2"/>
    <dgm:cxn modelId="{1BF76B6E-D6E7-4CA3-BC53-61961649E421}" type="presParOf" srcId="{CBFDBFA1-0BE2-4053-9FE8-40A324D1BA92}" destId="{AEAE1717-6CCD-4683-8313-5BDC7B3628D9}" srcOrd="0" destOrd="0" presId="urn:microsoft.com/office/officeart/2005/8/layout/cycle2"/>
    <dgm:cxn modelId="{8C6B8655-88EC-4B35-9516-D4CE5ACB9E34}" type="presParOf" srcId="{9964E177-DF23-45D4-A1AE-BC783B8847AB}" destId="{D51DEBA5-4B1E-458B-B79C-BADCE1576631}" srcOrd="4" destOrd="0" presId="urn:microsoft.com/office/officeart/2005/8/layout/cycle2"/>
    <dgm:cxn modelId="{DBD75393-4A74-4295-AB37-CC30D4D34467}" type="presParOf" srcId="{9964E177-DF23-45D4-A1AE-BC783B8847AB}" destId="{DF02EEA0-6BD6-40B7-9878-91F4A4BF6644}" srcOrd="5" destOrd="0" presId="urn:microsoft.com/office/officeart/2005/8/layout/cycle2"/>
    <dgm:cxn modelId="{2CF30087-D7A1-4AF3-97CE-35F2420E1630}" type="presParOf" srcId="{DF02EEA0-6BD6-40B7-9878-91F4A4BF6644}" destId="{0BFE293B-906F-4C45-831C-5F73BDCAB290}" srcOrd="0" destOrd="0" presId="urn:microsoft.com/office/officeart/2005/8/layout/cycle2"/>
    <dgm:cxn modelId="{DDC97D34-BF6A-48B3-8758-750E4D9BF8BD}" type="presParOf" srcId="{9964E177-DF23-45D4-A1AE-BC783B8847AB}" destId="{B2510690-079A-47F1-8D91-8198478D301C}" srcOrd="6" destOrd="0" presId="urn:microsoft.com/office/officeart/2005/8/layout/cycle2"/>
    <dgm:cxn modelId="{E00F9667-FF9C-4535-BAE4-24C3BAE20ABD}" type="presParOf" srcId="{9964E177-DF23-45D4-A1AE-BC783B8847AB}" destId="{90F01E87-5B35-4055-AF94-553E1E7D8857}" srcOrd="7" destOrd="0" presId="urn:microsoft.com/office/officeart/2005/8/layout/cycle2"/>
    <dgm:cxn modelId="{5D799648-5AF0-49BE-8130-A0F61995F37B}" type="presParOf" srcId="{90F01E87-5B35-4055-AF94-553E1E7D8857}" destId="{C944B8AB-9AAD-4C50-8670-162E62347D6E}" srcOrd="0" destOrd="0" presId="urn:microsoft.com/office/officeart/2005/8/layout/cycle2"/>
    <dgm:cxn modelId="{DF37409E-4697-4776-9B59-E5F3DE18EB77}" type="presParOf" srcId="{9964E177-DF23-45D4-A1AE-BC783B8847AB}" destId="{400A7EC8-8327-412F-8815-454A18E9DF0F}" srcOrd="8" destOrd="0" presId="urn:microsoft.com/office/officeart/2005/8/layout/cycle2"/>
    <dgm:cxn modelId="{9501FD03-4FD7-4855-9141-AB578962BF81}" type="presParOf" srcId="{9964E177-DF23-45D4-A1AE-BC783B8847AB}" destId="{4351D526-7BB3-4815-9A83-EC2BF47E7B8C}" srcOrd="9" destOrd="0" presId="urn:microsoft.com/office/officeart/2005/8/layout/cycle2"/>
    <dgm:cxn modelId="{0FBDF924-33F5-47BA-97CD-D8A33EA250E6}" type="presParOf" srcId="{4351D526-7BB3-4815-9A83-EC2BF47E7B8C}" destId="{C5AC2D62-B756-4644-BB7B-8F9F576A0EA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F7B4A-2B06-4322-AA55-38C3BE3D5CB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6C220EEE-404B-459B-9FD3-F1E4D575919A}">
      <dgm:prSet phldrT="[Текст]"/>
      <dgm:spPr/>
      <dgm:t>
        <a:bodyPr/>
        <a:lstStyle/>
        <a:p>
          <a:r>
            <a:rPr lang="uk-UA" b="1" u="sng" dirty="0"/>
            <a:t>принцип захисту від дискримінації </a:t>
          </a:r>
          <a:endParaRPr lang="ru-RU" dirty="0"/>
        </a:p>
      </dgm:t>
    </dgm:pt>
    <dgm:pt modelId="{6EFB5651-6F9C-4225-98CE-FB787847EADB}" type="parTrans" cxnId="{77BCFBC0-1329-4A08-BCE3-6280F0F46E22}">
      <dgm:prSet/>
      <dgm:spPr/>
      <dgm:t>
        <a:bodyPr/>
        <a:lstStyle/>
        <a:p>
          <a:endParaRPr lang="ru-RU"/>
        </a:p>
      </dgm:t>
    </dgm:pt>
    <dgm:pt modelId="{FAE79686-B93B-4128-84C9-D3DD26B35A20}" type="sibTrans" cxnId="{77BCFBC0-1329-4A08-BCE3-6280F0F46E22}">
      <dgm:prSet/>
      <dgm:spPr/>
      <dgm:t>
        <a:bodyPr/>
        <a:lstStyle/>
        <a:p>
          <a:endParaRPr lang="ru-RU"/>
        </a:p>
      </dgm:t>
    </dgm:pt>
    <dgm:pt modelId="{F5959446-8DC2-4C68-B3F4-49BD4F1F9E4F}">
      <dgm:prSet phldrT="[Текст]"/>
      <dgm:spPr/>
      <dgm:t>
        <a:bodyPr/>
        <a:lstStyle/>
        <a:p>
          <a:r>
            <a:rPr lang="uk-UA" b="1" dirty="0"/>
            <a:t>Права дітей повинні забезпечуватись без жодної дискримінації за ознакою статі, раси, кольору шкіри або етнічного походження, віку, мови, релігії, політичних або інших переконань, національного або соціального походження, соціально-економічного стану, статусу одного з їхніх батьків або обох батьків, належності до національних меншин, майнового стану, народження, сексуальної орієнтації, ґендерної ідентичності або іншого статусу.</a:t>
          </a:r>
          <a:endParaRPr lang="ru-RU" b="1" dirty="0"/>
        </a:p>
      </dgm:t>
    </dgm:pt>
    <dgm:pt modelId="{1551C9B1-4CDA-41D6-949B-CC215B7D7081}" type="parTrans" cxnId="{C269C7DF-28A3-4637-933C-8CE944D56B7F}">
      <dgm:prSet/>
      <dgm:spPr/>
      <dgm:t>
        <a:bodyPr/>
        <a:lstStyle/>
        <a:p>
          <a:endParaRPr lang="ru-RU"/>
        </a:p>
      </dgm:t>
    </dgm:pt>
    <dgm:pt modelId="{27D018E3-124C-486F-B566-FF24C00D7201}" type="sibTrans" cxnId="{C269C7DF-28A3-4637-933C-8CE944D56B7F}">
      <dgm:prSet/>
      <dgm:spPr/>
      <dgm:t>
        <a:bodyPr/>
        <a:lstStyle/>
        <a:p>
          <a:endParaRPr lang="ru-RU"/>
        </a:p>
      </dgm:t>
    </dgm:pt>
    <dgm:pt modelId="{87502EC2-EE5F-49F2-A0CE-14F008466239}" type="pres">
      <dgm:prSet presAssocID="{B59F7B4A-2B06-4322-AA55-38C3BE3D5CBC}" presName="diagram" presStyleCnt="0">
        <dgm:presLayoutVars>
          <dgm:chPref val="1"/>
          <dgm:dir/>
          <dgm:animOne val="branch"/>
          <dgm:animLvl val="lvl"/>
          <dgm:resizeHandles/>
        </dgm:presLayoutVars>
      </dgm:prSet>
      <dgm:spPr/>
    </dgm:pt>
    <dgm:pt modelId="{2F8029A2-C0F0-4759-B2FC-D8E68466B2D1}" type="pres">
      <dgm:prSet presAssocID="{6C220EEE-404B-459B-9FD3-F1E4D575919A}" presName="root" presStyleCnt="0"/>
      <dgm:spPr/>
    </dgm:pt>
    <dgm:pt modelId="{09308FE4-D0DA-4F8E-A54B-EB9133F4D84A}" type="pres">
      <dgm:prSet presAssocID="{6C220EEE-404B-459B-9FD3-F1E4D575919A}" presName="rootComposite" presStyleCnt="0"/>
      <dgm:spPr/>
    </dgm:pt>
    <dgm:pt modelId="{8C4AC759-9E97-4B88-98C7-3313B1023BFF}" type="pres">
      <dgm:prSet presAssocID="{6C220EEE-404B-459B-9FD3-F1E4D575919A}" presName="rootText" presStyleLbl="node1" presStyleIdx="0" presStyleCnt="1" custScaleX="127871" custScaleY="53638"/>
      <dgm:spPr/>
    </dgm:pt>
    <dgm:pt modelId="{D87BBCAE-92A8-4BB6-8BE8-156F03D4711C}" type="pres">
      <dgm:prSet presAssocID="{6C220EEE-404B-459B-9FD3-F1E4D575919A}" presName="rootConnector" presStyleLbl="node1" presStyleIdx="0" presStyleCnt="1"/>
      <dgm:spPr/>
    </dgm:pt>
    <dgm:pt modelId="{9F3AFD2D-F40C-4D25-B1D9-FBCF408FD4DE}" type="pres">
      <dgm:prSet presAssocID="{6C220EEE-404B-459B-9FD3-F1E4D575919A}" presName="childShape" presStyleCnt="0"/>
      <dgm:spPr/>
    </dgm:pt>
    <dgm:pt modelId="{FA9DB9B2-E2AF-4921-93CF-FA6A16AEB115}" type="pres">
      <dgm:prSet presAssocID="{1551C9B1-4CDA-41D6-949B-CC215B7D7081}" presName="Name13" presStyleLbl="parChTrans1D2" presStyleIdx="0" presStyleCnt="1"/>
      <dgm:spPr/>
    </dgm:pt>
    <dgm:pt modelId="{EDB7C87C-EFE4-4025-BE1F-7696DB5B44A3}" type="pres">
      <dgm:prSet presAssocID="{F5959446-8DC2-4C68-B3F4-49BD4F1F9E4F}" presName="childText" presStyleLbl="bgAcc1" presStyleIdx="0" presStyleCnt="1" custScaleX="197724" custScaleY="125545">
        <dgm:presLayoutVars>
          <dgm:bulletEnabled val="1"/>
        </dgm:presLayoutVars>
      </dgm:prSet>
      <dgm:spPr/>
    </dgm:pt>
  </dgm:ptLst>
  <dgm:cxnLst>
    <dgm:cxn modelId="{B6B5D116-17E4-4B14-944C-939926A82915}" type="presOf" srcId="{B59F7B4A-2B06-4322-AA55-38C3BE3D5CBC}" destId="{87502EC2-EE5F-49F2-A0CE-14F008466239}" srcOrd="0" destOrd="0" presId="urn:microsoft.com/office/officeart/2005/8/layout/hierarchy3"/>
    <dgm:cxn modelId="{DDF52A1B-7567-438F-976E-541507F2FB32}" type="presOf" srcId="{6C220EEE-404B-459B-9FD3-F1E4D575919A}" destId="{8C4AC759-9E97-4B88-98C7-3313B1023BFF}" srcOrd="0" destOrd="0" presId="urn:microsoft.com/office/officeart/2005/8/layout/hierarchy3"/>
    <dgm:cxn modelId="{0194909E-199F-49CA-B93C-34BBE6A97000}" type="presOf" srcId="{F5959446-8DC2-4C68-B3F4-49BD4F1F9E4F}" destId="{EDB7C87C-EFE4-4025-BE1F-7696DB5B44A3}" srcOrd="0" destOrd="0" presId="urn:microsoft.com/office/officeart/2005/8/layout/hierarchy3"/>
    <dgm:cxn modelId="{3F9B5CBB-534B-47C9-85FC-AF768542B235}" type="presOf" srcId="{6C220EEE-404B-459B-9FD3-F1E4D575919A}" destId="{D87BBCAE-92A8-4BB6-8BE8-156F03D4711C}" srcOrd="1" destOrd="0" presId="urn:microsoft.com/office/officeart/2005/8/layout/hierarchy3"/>
    <dgm:cxn modelId="{77BCFBC0-1329-4A08-BCE3-6280F0F46E22}" srcId="{B59F7B4A-2B06-4322-AA55-38C3BE3D5CBC}" destId="{6C220EEE-404B-459B-9FD3-F1E4D575919A}" srcOrd="0" destOrd="0" parTransId="{6EFB5651-6F9C-4225-98CE-FB787847EADB}" sibTransId="{FAE79686-B93B-4128-84C9-D3DD26B35A20}"/>
    <dgm:cxn modelId="{971EE6C2-ADDE-493A-BDB2-C3A2B9BC1BA4}" type="presOf" srcId="{1551C9B1-4CDA-41D6-949B-CC215B7D7081}" destId="{FA9DB9B2-E2AF-4921-93CF-FA6A16AEB115}" srcOrd="0" destOrd="0" presId="urn:microsoft.com/office/officeart/2005/8/layout/hierarchy3"/>
    <dgm:cxn modelId="{C269C7DF-28A3-4637-933C-8CE944D56B7F}" srcId="{6C220EEE-404B-459B-9FD3-F1E4D575919A}" destId="{F5959446-8DC2-4C68-B3F4-49BD4F1F9E4F}" srcOrd="0" destOrd="0" parTransId="{1551C9B1-4CDA-41D6-949B-CC215B7D7081}" sibTransId="{27D018E3-124C-486F-B566-FF24C00D7201}"/>
    <dgm:cxn modelId="{F30F0914-A39A-4C57-BC17-0DCABA406067}" type="presParOf" srcId="{87502EC2-EE5F-49F2-A0CE-14F008466239}" destId="{2F8029A2-C0F0-4759-B2FC-D8E68466B2D1}" srcOrd="0" destOrd="0" presId="urn:microsoft.com/office/officeart/2005/8/layout/hierarchy3"/>
    <dgm:cxn modelId="{DDB3F1EC-8CB5-41A0-9BE7-AFB1750C46CF}" type="presParOf" srcId="{2F8029A2-C0F0-4759-B2FC-D8E68466B2D1}" destId="{09308FE4-D0DA-4F8E-A54B-EB9133F4D84A}" srcOrd="0" destOrd="0" presId="urn:microsoft.com/office/officeart/2005/8/layout/hierarchy3"/>
    <dgm:cxn modelId="{CA4F4314-EF8D-4319-BD04-4FEC1F6199E2}" type="presParOf" srcId="{09308FE4-D0DA-4F8E-A54B-EB9133F4D84A}" destId="{8C4AC759-9E97-4B88-98C7-3313B1023BFF}" srcOrd="0" destOrd="0" presId="urn:microsoft.com/office/officeart/2005/8/layout/hierarchy3"/>
    <dgm:cxn modelId="{A4B06794-A54B-4DE4-A6D7-53566E387D08}" type="presParOf" srcId="{09308FE4-D0DA-4F8E-A54B-EB9133F4D84A}" destId="{D87BBCAE-92A8-4BB6-8BE8-156F03D4711C}" srcOrd="1" destOrd="0" presId="urn:microsoft.com/office/officeart/2005/8/layout/hierarchy3"/>
    <dgm:cxn modelId="{05BABC19-CF5D-4F8A-9243-5B0058887586}" type="presParOf" srcId="{2F8029A2-C0F0-4759-B2FC-D8E68466B2D1}" destId="{9F3AFD2D-F40C-4D25-B1D9-FBCF408FD4DE}" srcOrd="1" destOrd="0" presId="urn:microsoft.com/office/officeart/2005/8/layout/hierarchy3"/>
    <dgm:cxn modelId="{8D3360CC-0A3F-4FB5-A068-571E0614EBC5}" type="presParOf" srcId="{9F3AFD2D-F40C-4D25-B1D9-FBCF408FD4DE}" destId="{FA9DB9B2-E2AF-4921-93CF-FA6A16AEB115}" srcOrd="0" destOrd="0" presId="urn:microsoft.com/office/officeart/2005/8/layout/hierarchy3"/>
    <dgm:cxn modelId="{53FF0495-5862-47E0-BB0E-B3041C241278}" type="presParOf" srcId="{9F3AFD2D-F40C-4D25-B1D9-FBCF408FD4DE}" destId="{EDB7C87C-EFE4-4025-BE1F-7696DB5B44A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F7B4A-2B06-4322-AA55-38C3BE3D5CB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6C220EEE-404B-459B-9FD3-F1E4D575919A}">
      <dgm:prSet phldrT="[Текст]"/>
      <dgm:spPr/>
      <dgm:t>
        <a:bodyPr/>
        <a:lstStyle/>
        <a:p>
          <a:r>
            <a:rPr lang="uk-UA" b="1" u="sng" dirty="0"/>
            <a:t>принцип найкращих інтересів дитини</a:t>
          </a:r>
          <a:endParaRPr lang="ru-RU" dirty="0"/>
        </a:p>
      </dgm:t>
    </dgm:pt>
    <dgm:pt modelId="{6EFB5651-6F9C-4225-98CE-FB787847EADB}" type="parTrans" cxnId="{77BCFBC0-1329-4A08-BCE3-6280F0F46E22}">
      <dgm:prSet/>
      <dgm:spPr/>
      <dgm:t>
        <a:bodyPr/>
        <a:lstStyle/>
        <a:p>
          <a:endParaRPr lang="ru-RU"/>
        </a:p>
      </dgm:t>
    </dgm:pt>
    <dgm:pt modelId="{FAE79686-B93B-4128-84C9-D3DD26B35A20}" type="sibTrans" cxnId="{77BCFBC0-1329-4A08-BCE3-6280F0F46E22}">
      <dgm:prSet/>
      <dgm:spPr/>
      <dgm:t>
        <a:bodyPr/>
        <a:lstStyle/>
        <a:p>
          <a:endParaRPr lang="ru-RU"/>
        </a:p>
      </dgm:t>
    </dgm:pt>
    <dgm:pt modelId="{F5959446-8DC2-4C68-B3F4-49BD4F1F9E4F}">
      <dgm:prSet phldrT="[Текст]" custT="1"/>
      <dgm:spPr/>
      <dgm:t>
        <a:bodyPr/>
        <a:lstStyle/>
        <a:p>
          <a:r>
            <a:rPr lang="uk-UA" sz="2400" b="1" dirty="0"/>
            <a:t>Держави повинні гарантувати ефективне здійснення прав дітей, щоб їхні найкращі інтереси мали першочергову увагу у всьому, що стосується або зачіпає їхні інтереси.</a:t>
          </a:r>
          <a:endParaRPr lang="ru-RU" sz="2400" b="1" dirty="0"/>
        </a:p>
      </dgm:t>
    </dgm:pt>
    <dgm:pt modelId="{1551C9B1-4CDA-41D6-949B-CC215B7D7081}" type="parTrans" cxnId="{C269C7DF-28A3-4637-933C-8CE944D56B7F}">
      <dgm:prSet/>
      <dgm:spPr/>
      <dgm:t>
        <a:bodyPr/>
        <a:lstStyle/>
        <a:p>
          <a:endParaRPr lang="ru-RU"/>
        </a:p>
      </dgm:t>
    </dgm:pt>
    <dgm:pt modelId="{27D018E3-124C-486F-B566-FF24C00D7201}" type="sibTrans" cxnId="{C269C7DF-28A3-4637-933C-8CE944D56B7F}">
      <dgm:prSet/>
      <dgm:spPr/>
      <dgm:t>
        <a:bodyPr/>
        <a:lstStyle/>
        <a:p>
          <a:endParaRPr lang="ru-RU"/>
        </a:p>
      </dgm:t>
    </dgm:pt>
    <dgm:pt modelId="{87502EC2-EE5F-49F2-A0CE-14F008466239}" type="pres">
      <dgm:prSet presAssocID="{B59F7B4A-2B06-4322-AA55-38C3BE3D5CBC}" presName="diagram" presStyleCnt="0">
        <dgm:presLayoutVars>
          <dgm:chPref val="1"/>
          <dgm:dir/>
          <dgm:animOne val="branch"/>
          <dgm:animLvl val="lvl"/>
          <dgm:resizeHandles/>
        </dgm:presLayoutVars>
      </dgm:prSet>
      <dgm:spPr/>
    </dgm:pt>
    <dgm:pt modelId="{2F8029A2-C0F0-4759-B2FC-D8E68466B2D1}" type="pres">
      <dgm:prSet presAssocID="{6C220EEE-404B-459B-9FD3-F1E4D575919A}" presName="root" presStyleCnt="0"/>
      <dgm:spPr/>
    </dgm:pt>
    <dgm:pt modelId="{09308FE4-D0DA-4F8E-A54B-EB9133F4D84A}" type="pres">
      <dgm:prSet presAssocID="{6C220EEE-404B-459B-9FD3-F1E4D575919A}" presName="rootComposite" presStyleCnt="0"/>
      <dgm:spPr/>
    </dgm:pt>
    <dgm:pt modelId="{8C4AC759-9E97-4B88-98C7-3313B1023BFF}" type="pres">
      <dgm:prSet presAssocID="{6C220EEE-404B-459B-9FD3-F1E4D575919A}" presName="rootText" presStyleLbl="node1" presStyleIdx="0" presStyleCnt="1" custScaleX="127871" custScaleY="53638"/>
      <dgm:spPr/>
    </dgm:pt>
    <dgm:pt modelId="{D87BBCAE-92A8-4BB6-8BE8-156F03D4711C}" type="pres">
      <dgm:prSet presAssocID="{6C220EEE-404B-459B-9FD3-F1E4D575919A}" presName="rootConnector" presStyleLbl="node1" presStyleIdx="0" presStyleCnt="1"/>
      <dgm:spPr/>
    </dgm:pt>
    <dgm:pt modelId="{9F3AFD2D-F40C-4D25-B1D9-FBCF408FD4DE}" type="pres">
      <dgm:prSet presAssocID="{6C220EEE-404B-459B-9FD3-F1E4D575919A}" presName="childShape" presStyleCnt="0"/>
      <dgm:spPr/>
    </dgm:pt>
    <dgm:pt modelId="{FA9DB9B2-E2AF-4921-93CF-FA6A16AEB115}" type="pres">
      <dgm:prSet presAssocID="{1551C9B1-4CDA-41D6-949B-CC215B7D7081}" presName="Name13" presStyleLbl="parChTrans1D2" presStyleIdx="0" presStyleCnt="1"/>
      <dgm:spPr/>
    </dgm:pt>
    <dgm:pt modelId="{EDB7C87C-EFE4-4025-BE1F-7696DB5B44A3}" type="pres">
      <dgm:prSet presAssocID="{F5959446-8DC2-4C68-B3F4-49BD4F1F9E4F}" presName="childText" presStyleLbl="bgAcc1" presStyleIdx="0" presStyleCnt="1" custScaleX="141093">
        <dgm:presLayoutVars>
          <dgm:bulletEnabled val="1"/>
        </dgm:presLayoutVars>
      </dgm:prSet>
      <dgm:spPr/>
    </dgm:pt>
  </dgm:ptLst>
  <dgm:cxnLst>
    <dgm:cxn modelId="{B6B5D116-17E4-4B14-944C-939926A82915}" type="presOf" srcId="{B59F7B4A-2B06-4322-AA55-38C3BE3D5CBC}" destId="{87502EC2-EE5F-49F2-A0CE-14F008466239}" srcOrd="0" destOrd="0" presId="urn:microsoft.com/office/officeart/2005/8/layout/hierarchy3"/>
    <dgm:cxn modelId="{DDF52A1B-7567-438F-976E-541507F2FB32}" type="presOf" srcId="{6C220EEE-404B-459B-9FD3-F1E4D575919A}" destId="{8C4AC759-9E97-4B88-98C7-3313B1023BFF}" srcOrd="0" destOrd="0" presId="urn:microsoft.com/office/officeart/2005/8/layout/hierarchy3"/>
    <dgm:cxn modelId="{0194909E-199F-49CA-B93C-34BBE6A97000}" type="presOf" srcId="{F5959446-8DC2-4C68-B3F4-49BD4F1F9E4F}" destId="{EDB7C87C-EFE4-4025-BE1F-7696DB5B44A3}" srcOrd="0" destOrd="0" presId="urn:microsoft.com/office/officeart/2005/8/layout/hierarchy3"/>
    <dgm:cxn modelId="{3F9B5CBB-534B-47C9-85FC-AF768542B235}" type="presOf" srcId="{6C220EEE-404B-459B-9FD3-F1E4D575919A}" destId="{D87BBCAE-92A8-4BB6-8BE8-156F03D4711C}" srcOrd="1" destOrd="0" presId="urn:microsoft.com/office/officeart/2005/8/layout/hierarchy3"/>
    <dgm:cxn modelId="{77BCFBC0-1329-4A08-BCE3-6280F0F46E22}" srcId="{B59F7B4A-2B06-4322-AA55-38C3BE3D5CBC}" destId="{6C220EEE-404B-459B-9FD3-F1E4D575919A}" srcOrd="0" destOrd="0" parTransId="{6EFB5651-6F9C-4225-98CE-FB787847EADB}" sibTransId="{FAE79686-B93B-4128-84C9-D3DD26B35A20}"/>
    <dgm:cxn modelId="{971EE6C2-ADDE-493A-BDB2-C3A2B9BC1BA4}" type="presOf" srcId="{1551C9B1-4CDA-41D6-949B-CC215B7D7081}" destId="{FA9DB9B2-E2AF-4921-93CF-FA6A16AEB115}" srcOrd="0" destOrd="0" presId="urn:microsoft.com/office/officeart/2005/8/layout/hierarchy3"/>
    <dgm:cxn modelId="{C269C7DF-28A3-4637-933C-8CE944D56B7F}" srcId="{6C220EEE-404B-459B-9FD3-F1E4D575919A}" destId="{F5959446-8DC2-4C68-B3F4-49BD4F1F9E4F}" srcOrd="0" destOrd="0" parTransId="{1551C9B1-4CDA-41D6-949B-CC215B7D7081}" sibTransId="{27D018E3-124C-486F-B566-FF24C00D7201}"/>
    <dgm:cxn modelId="{F30F0914-A39A-4C57-BC17-0DCABA406067}" type="presParOf" srcId="{87502EC2-EE5F-49F2-A0CE-14F008466239}" destId="{2F8029A2-C0F0-4759-B2FC-D8E68466B2D1}" srcOrd="0" destOrd="0" presId="urn:microsoft.com/office/officeart/2005/8/layout/hierarchy3"/>
    <dgm:cxn modelId="{DDB3F1EC-8CB5-41A0-9BE7-AFB1750C46CF}" type="presParOf" srcId="{2F8029A2-C0F0-4759-B2FC-D8E68466B2D1}" destId="{09308FE4-D0DA-4F8E-A54B-EB9133F4D84A}" srcOrd="0" destOrd="0" presId="urn:microsoft.com/office/officeart/2005/8/layout/hierarchy3"/>
    <dgm:cxn modelId="{CA4F4314-EF8D-4319-BD04-4FEC1F6199E2}" type="presParOf" srcId="{09308FE4-D0DA-4F8E-A54B-EB9133F4D84A}" destId="{8C4AC759-9E97-4B88-98C7-3313B1023BFF}" srcOrd="0" destOrd="0" presId="urn:microsoft.com/office/officeart/2005/8/layout/hierarchy3"/>
    <dgm:cxn modelId="{A4B06794-A54B-4DE4-A6D7-53566E387D08}" type="presParOf" srcId="{09308FE4-D0DA-4F8E-A54B-EB9133F4D84A}" destId="{D87BBCAE-92A8-4BB6-8BE8-156F03D4711C}" srcOrd="1" destOrd="0" presId="urn:microsoft.com/office/officeart/2005/8/layout/hierarchy3"/>
    <dgm:cxn modelId="{05BABC19-CF5D-4F8A-9243-5B0058887586}" type="presParOf" srcId="{2F8029A2-C0F0-4759-B2FC-D8E68466B2D1}" destId="{9F3AFD2D-F40C-4D25-B1D9-FBCF408FD4DE}" srcOrd="1" destOrd="0" presId="urn:microsoft.com/office/officeart/2005/8/layout/hierarchy3"/>
    <dgm:cxn modelId="{8D3360CC-0A3F-4FB5-A068-571E0614EBC5}" type="presParOf" srcId="{9F3AFD2D-F40C-4D25-B1D9-FBCF408FD4DE}" destId="{FA9DB9B2-E2AF-4921-93CF-FA6A16AEB115}" srcOrd="0" destOrd="0" presId="urn:microsoft.com/office/officeart/2005/8/layout/hierarchy3"/>
    <dgm:cxn modelId="{53FF0495-5862-47E0-BB0E-B3041C241278}" type="presParOf" srcId="{9F3AFD2D-F40C-4D25-B1D9-FBCF408FD4DE}" destId="{EDB7C87C-EFE4-4025-BE1F-7696DB5B44A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31E15-BDC4-438F-BFC6-2EBC3B88B73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65BB1E9D-B255-4629-89D0-98DF2ACFF96A}">
      <dgm:prSet phldrT="[Текст]" custT="1"/>
      <dgm:spPr>
        <a:solidFill>
          <a:schemeClr val="tx1">
            <a:lumMod val="85000"/>
          </a:schemeClr>
        </a:solidFill>
      </dgm:spPr>
      <dgm:t>
        <a:bodyPr/>
        <a:lstStyle/>
        <a:p>
          <a:r>
            <a:rPr lang="uk-UA" sz="1600" b="1" dirty="0">
              <a:solidFill>
                <a:schemeClr val="bg1"/>
              </a:solidFill>
              <a:effectLst/>
            </a:rPr>
            <a:t>При оцінці інтересів залучених або постраждалих дітей враховується наступне:</a:t>
          </a:r>
          <a:endParaRPr lang="ru-RU" sz="1600" b="1" dirty="0">
            <a:solidFill>
              <a:schemeClr val="bg1"/>
            </a:solidFill>
            <a:effectLst/>
          </a:endParaRPr>
        </a:p>
      </dgm:t>
    </dgm:pt>
    <dgm:pt modelId="{C4428FCB-4109-4CB7-9198-3C436A923803}" type="parTrans" cxnId="{6F9F8160-BB98-4BCB-B906-A71253E5B788}">
      <dgm:prSet/>
      <dgm:spPr/>
      <dgm:t>
        <a:bodyPr/>
        <a:lstStyle/>
        <a:p>
          <a:endParaRPr lang="ru-RU"/>
        </a:p>
      </dgm:t>
    </dgm:pt>
    <dgm:pt modelId="{28B61D44-6ECB-4931-96A7-A8E651A800F8}" type="sibTrans" cxnId="{6F9F8160-BB98-4BCB-B906-A71253E5B788}">
      <dgm:prSet/>
      <dgm:spPr/>
      <dgm:t>
        <a:bodyPr/>
        <a:lstStyle/>
        <a:p>
          <a:endParaRPr lang="ru-RU"/>
        </a:p>
      </dgm:t>
    </dgm:pt>
    <dgm:pt modelId="{BA7D61C5-08E0-452D-B45E-49095CE24EAC}">
      <dgm:prSet phldrT="[Текст]" custT="1"/>
      <dgm:spPr>
        <a:solidFill>
          <a:schemeClr val="tx1">
            <a:lumMod val="85000"/>
          </a:schemeClr>
        </a:solidFill>
        <a:ln>
          <a:solidFill>
            <a:schemeClr val="accent1"/>
          </a:solidFill>
        </a:ln>
      </dgm:spPr>
      <dgm:t>
        <a:bodyPr/>
        <a:lstStyle/>
        <a:p>
          <a:r>
            <a:rPr lang="uk-UA" sz="2000" b="1" dirty="0">
              <a:solidFill>
                <a:schemeClr val="bg1"/>
              </a:solidFill>
            </a:rPr>
            <a:t>a) їхнім поглядам та думкам слід приділяти належну увагу;</a:t>
          </a:r>
          <a:endParaRPr lang="ru-RU" sz="2000" b="1" dirty="0">
            <a:solidFill>
              <a:schemeClr val="bg1"/>
            </a:solidFill>
          </a:endParaRPr>
        </a:p>
      </dgm:t>
    </dgm:pt>
    <dgm:pt modelId="{956A18C9-2605-455B-9974-3C6552227A2B}" type="parTrans" cxnId="{FEC78C05-0EA6-498E-B5B6-CB8CD8A059C7}">
      <dgm:prSet/>
      <dgm:spPr/>
      <dgm:t>
        <a:bodyPr/>
        <a:lstStyle/>
        <a:p>
          <a:endParaRPr lang="ru-RU"/>
        </a:p>
      </dgm:t>
    </dgm:pt>
    <dgm:pt modelId="{C80B7A40-2EAC-43EC-AE8B-BBD7BDA5C21C}" type="sibTrans" cxnId="{FEC78C05-0EA6-498E-B5B6-CB8CD8A059C7}">
      <dgm:prSet/>
      <dgm:spPr/>
      <dgm:t>
        <a:bodyPr/>
        <a:lstStyle/>
        <a:p>
          <a:endParaRPr lang="ru-RU"/>
        </a:p>
      </dgm:t>
    </dgm:pt>
    <dgm:pt modelId="{462B453C-4335-43A5-9B77-4FF7E89BB7B3}">
      <dgm:prSet phldrT="[Текст]" custT="1"/>
      <dgm:spPr>
        <a:solidFill>
          <a:schemeClr val="tx1">
            <a:lumMod val="75000"/>
          </a:schemeClr>
        </a:solidFill>
        <a:ln>
          <a:solidFill>
            <a:schemeClr val="accent1"/>
          </a:solidFill>
        </a:ln>
      </dgm:spPr>
      <dgm:t>
        <a:bodyPr/>
        <a:lstStyle/>
        <a:p>
          <a:r>
            <a:rPr lang="uk-UA" sz="2000" b="1" dirty="0">
              <a:solidFill>
                <a:schemeClr val="bg1"/>
              </a:solidFill>
            </a:rPr>
            <a:t>b) всі інші права дитини, такі як право на гідність, свободу та рівне поводження, повинні дотримуватись в усі часи;</a:t>
          </a:r>
          <a:endParaRPr lang="ru-RU" sz="2000" b="1" dirty="0">
            <a:solidFill>
              <a:schemeClr val="bg1"/>
            </a:solidFill>
          </a:endParaRPr>
        </a:p>
      </dgm:t>
    </dgm:pt>
    <dgm:pt modelId="{69347FB7-959C-4F46-B4FF-0B5725201A64}" type="parTrans" cxnId="{4A8C54BB-33AF-4371-9DA8-4F4E663D0CF8}">
      <dgm:prSet/>
      <dgm:spPr/>
      <dgm:t>
        <a:bodyPr/>
        <a:lstStyle/>
        <a:p>
          <a:endParaRPr lang="ru-RU"/>
        </a:p>
      </dgm:t>
    </dgm:pt>
    <dgm:pt modelId="{B5625A6A-9A68-4694-BC8A-05857ADB1209}" type="sibTrans" cxnId="{4A8C54BB-33AF-4371-9DA8-4F4E663D0CF8}">
      <dgm:prSet/>
      <dgm:spPr/>
      <dgm:t>
        <a:bodyPr/>
        <a:lstStyle/>
        <a:p>
          <a:endParaRPr lang="ru-RU"/>
        </a:p>
      </dgm:t>
    </dgm:pt>
    <dgm:pt modelId="{8177B876-B983-428C-B674-3766157AC891}">
      <dgm:prSet custT="1"/>
      <dgm:spPr>
        <a:solidFill>
          <a:schemeClr val="tx1">
            <a:lumMod val="65000"/>
          </a:schemeClr>
        </a:solidFill>
      </dgm:spPr>
      <dgm:t>
        <a:bodyPr/>
        <a:lstStyle/>
        <a:p>
          <a:r>
            <a:rPr lang="uk-UA" sz="2000" b="1" dirty="0">
              <a:solidFill>
                <a:schemeClr val="bg1"/>
              </a:solidFill>
            </a:rPr>
            <a:t>c) повинен бути забезпечений комплексний підхід усіма відповідними органами для належного врахування інтересів усіх сторін під загрозою, в тому числі психологічне та фізичне благополуччя, а також правові, соціальні та економічні інтереси дитини.</a:t>
          </a:r>
          <a:endParaRPr lang="ru-RU" sz="2000" b="1" dirty="0">
            <a:solidFill>
              <a:schemeClr val="bg1"/>
            </a:solidFill>
          </a:endParaRPr>
        </a:p>
      </dgm:t>
    </dgm:pt>
    <dgm:pt modelId="{231AA443-374C-4E6C-A311-8F3BCD15360F}" type="parTrans" cxnId="{207A80F1-0683-45B1-A350-7BA84B286A37}">
      <dgm:prSet/>
      <dgm:spPr/>
      <dgm:t>
        <a:bodyPr/>
        <a:lstStyle/>
        <a:p>
          <a:endParaRPr lang="ru-RU"/>
        </a:p>
      </dgm:t>
    </dgm:pt>
    <dgm:pt modelId="{2FD2C6C7-9A0C-494B-A047-F5B54933F4C4}" type="sibTrans" cxnId="{207A80F1-0683-45B1-A350-7BA84B286A37}">
      <dgm:prSet/>
      <dgm:spPr/>
      <dgm:t>
        <a:bodyPr/>
        <a:lstStyle/>
        <a:p>
          <a:endParaRPr lang="ru-RU"/>
        </a:p>
      </dgm:t>
    </dgm:pt>
    <dgm:pt modelId="{EE98A830-D844-46E6-B4DB-19857704DC56}" type="pres">
      <dgm:prSet presAssocID="{07131E15-BDC4-438F-BFC6-2EBC3B88B73E}" presName="diagram" presStyleCnt="0">
        <dgm:presLayoutVars>
          <dgm:chPref val="1"/>
          <dgm:dir/>
          <dgm:animOne val="branch"/>
          <dgm:animLvl val="lvl"/>
          <dgm:resizeHandles val="exact"/>
        </dgm:presLayoutVars>
      </dgm:prSet>
      <dgm:spPr/>
    </dgm:pt>
    <dgm:pt modelId="{4BC2A0F7-3370-4551-8D95-8B7D937D4C26}" type="pres">
      <dgm:prSet presAssocID="{65BB1E9D-B255-4629-89D0-98DF2ACFF96A}" presName="root1" presStyleCnt="0"/>
      <dgm:spPr/>
    </dgm:pt>
    <dgm:pt modelId="{FE2F2D06-42B7-4E18-9488-6E694FE84EBF}" type="pres">
      <dgm:prSet presAssocID="{65BB1E9D-B255-4629-89D0-98DF2ACFF96A}" presName="LevelOneTextNode" presStyleLbl="node0" presStyleIdx="0" presStyleCnt="1" custScaleX="69876" custScaleY="275840">
        <dgm:presLayoutVars>
          <dgm:chPref val="3"/>
        </dgm:presLayoutVars>
      </dgm:prSet>
      <dgm:spPr/>
    </dgm:pt>
    <dgm:pt modelId="{9934E6E7-3867-49F9-813A-03E66F3EB296}" type="pres">
      <dgm:prSet presAssocID="{65BB1E9D-B255-4629-89D0-98DF2ACFF96A}" presName="level2hierChild" presStyleCnt="0"/>
      <dgm:spPr/>
    </dgm:pt>
    <dgm:pt modelId="{7ADCFF32-06E9-40CA-BB15-E06D101BFF92}" type="pres">
      <dgm:prSet presAssocID="{956A18C9-2605-455B-9974-3C6552227A2B}" presName="conn2-1" presStyleLbl="parChTrans1D2" presStyleIdx="0" presStyleCnt="3"/>
      <dgm:spPr/>
    </dgm:pt>
    <dgm:pt modelId="{4EB07383-4944-448E-8078-2F18C80966DE}" type="pres">
      <dgm:prSet presAssocID="{956A18C9-2605-455B-9974-3C6552227A2B}" presName="connTx" presStyleLbl="parChTrans1D2" presStyleIdx="0" presStyleCnt="3"/>
      <dgm:spPr/>
    </dgm:pt>
    <dgm:pt modelId="{C437D9A8-85A1-43E2-80FC-0F02512A1B79}" type="pres">
      <dgm:prSet presAssocID="{BA7D61C5-08E0-452D-B45E-49095CE24EAC}" presName="root2" presStyleCnt="0"/>
      <dgm:spPr/>
    </dgm:pt>
    <dgm:pt modelId="{2D4DC543-C420-433A-985D-7AEA0222A47A}" type="pres">
      <dgm:prSet presAssocID="{BA7D61C5-08E0-452D-B45E-49095CE24EAC}" presName="LevelTwoTextNode" presStyleLbl="node2" presStyleIdx="0" presStyleCnt="3" custScaleX="236139" custScaleY="109063">
        <dgm:presLayoutVars>
          <dgm:chPref val="3"/>
        </dgm:presLayoutVars>
      </dgm:prSet>
      <dgm:spPr/>
    </dgm:pt>
    <dgm:pt modelId="{C85E4192-7440-4911-99A1-5695BF216AE7}" type="pres">
      <dgm:prSet presAssocID="{BA7D61C5-08E0-452D-B45E-49095CE24EAC}" presName="level3hierChild" presStyleCnt="0"/>
      <dgm:spPr/>
    </dgm:pt>
    <dgm:pt modelId="{F88AABDF-45DC-404F-9BCC-B6FE3AE2B9B3}" type="pres">
      <dgm:prSet presAssocID="{69347FB7-959C-4F46-B4FF-0B5725201A64}" presName="conn2-1" presStyleLbl="parChTrans1D2" presStyleIdx="1" presStyleCnt="3"/>
      <dgm:spPr/>
    </dgm:pt>
    <dgm:pt modelId="{C7C89906-463E-4EB8-A254-17F9AC00CC01}" type="pres">
      <dgm:prSet presAssocID="{69347FB7-959C-4F46-B4FF-0B5725201A64}" presName="connTx" presStyleLbl="parChTrans1D2" presStyleIdx="1" presStyleCnt="3"/>
      <dgm:spPr/>
    </dgm:pt>
    <dgm:pt modelId="{A338406F-D287-40A8-8D1F-D70DBD241B06}" type="pres">
      <dgm:prSet presAssocID="{462B453C-4335-43A5-9B77-4FF7E89BB7B3}" presName="root2" presStyleCnt="0"/>
      <dgm:spPr/>
    </dgm:pt>
    <dgm:pt modelId="{27258607-749C-40A6-9369-5251142EA66B}" type="pres">
      <dgm:prSet presAssocID="{462B453C-4335-43A5-9B77-4FF7E89BB7B3}" presName="LevelTwoTextNode" presStyleLbl="node2" presStyleIdx="1" presStyleCnt="3" custScaleX="252658">
        <dgm:presLayoutVars>
          <dgm:chPref val="3"/>
        </dgm:presLayoutVars>
      </dgm:prSet>
      <dgm:spPr/>
    </dgm:pt>
    <dgm:pt modelId="{2438975E-035B-4962-9E9B-4088D6617668}" type="pres">
      <dgm:prSet presAssocID="{462B453C-4335-43A5-9B77-4FF7E89BB7B3}" presName="level3hierChild" presStyleCnt="0"/>
      <dgm:spPr/>
    </dgm:pt>
    <dgm:pt modelId="{5EAF2C61-17D2-4F7F-9EC2-05E870FA4217}" type="pres">
      <dgm:prSet presAssocID="{231AA443-374C-4E6C-A311-8F3BCD15360F}" presName="conn2-1" presStyleLbl="parChTrans1D2" presStyleIdx="2" presStyleCnt="3"/>
      <dgm:spPr/>
    </dgm:pt>
    <dgm:pt modelId="{98CED6E8-3D5E-4AEB-8853-17556184EBEB}" type="pres">
      <dgm:prSet presAssocID="{231AA443-374C-4E6C-A311-8F3BCD15360F}" presName="connTx" presStyleLbl="parChTrans1D2" presStyleIdx="2" presStyleCnt="3"/>
      <dgm:spPr/>
    </dgm:pt>
    <dgm:pt modelId="{A29A5E52-B5E9-4BBA-AE8A-052CB24BFEBE}" type="pres">
      <dgm:prSet presAssocID="{8177B876-B983-428C-B674-3766157AC891}" presName="root2" presStyleCnt="0"/>
      <dgm:spPr/>
    </dgm:pt>
    <dgm:pt modelId="{F71C46C7-76DB-4D8E-9D43-03BAE6CD48C1}" type="pres">
      <dgm:prSet presAssocID="{8177B876-B983-428C-B674-3766157AC891}" presName="LevelTwoTextNode" presStyleLbl="node2" presStyleIdx="2" presStyleCnt="3" custScaleX="275849" custScaleY="167777" custLinFactNeighborX="2958" custLinFactNeighborY="4930">
        <dgm:presLayoutVars>
          <dgm:chPref val="3"/>
        </dgm:presLayoutVars>
      </dgm:prSet>
      <dgm:spPr/>
    </dgm:pt>
    <dgm:pt modelId="{712BAA7D-1014-441A-8762-221E3DE54F7D}" type="pres">
      <dgm:prSet presAssocID="{8177B876-B983-428C-B674-3766157AC891}" presName="level3hierChild" presStyleCnt="0"/>
      <dgm:spPr/>
    </dgm:pt>
  </dgm:ptLst>
  <dgm:cxnLst>
    <dgm:cxn modelId="{FEC78C05-0EA6-498E-B5B6-CB8CD8A059C7}" srcId="{65BB1E9D-B255-4629-89D0-98DF2ACFF96A}" destId="{BA7D61C5-08E0-452D-B45E-49095CE24EAC}" srcOrd="0" destOrd="0" parTransId="{956A18C9-2605-455B-9974-3C6552227A2B}" sibTransId="{C80B7A40-2EAC-43EC-AE8B-BBD7BDA5C21C}"/>
    <dgm:cxn modelId="{6F9F8160-BB98-4BCB-B906-A71253E5B788}" srcId="{07131E15-BDC4-438F-BFC6-2EBC3B88B73E}" destId="{65BB1E9D-B255-4629-89D0-98DF2ACFF96A}" srcOrd="0" destOrd="0" parTransId="{C4428FCB-4109-4CB7-9198-3C436A923803}" sibTransId="{28B61D44-6ECB-4931-96A7-A8E651A800F8}"/>
    <dgm:cxn modelId="{A0337C45-71C7-4054-B434-27C8A07C3753}" type="presOf" srcId="{462B453C-4335-43A5-9B77-4FF7E89BB7B3}" destId="{27258607-749C-40A6-9369-5251142EA66B}" srcOrd="0" destOrd="0" presId="urn:microsoft.com/office/officeart/2005/8/layout/hierarchy2"/>
    <dgm:cxn modelId="{5D6E0C8A-3E37-4BD2-99E7-F19A10EDCB32}" type="presOf" srcId="{65BB1E9D-B255-4629-89D0-98DF2ACFF96A}" destId="{FE2F2D06-42B7-4E18-9488-6E694FE84EBF}" srcOrd="0" destOrd="0" presId="urn:microsoft.com/office/officeart/2005/8/layout/hierarchy2"/>
    <dgm:cxn modelId="{58731F9B-6514-4073-83C6-E3CCDD37FB66}" type="presOf" srcId="{69347FB7-959C-4F46-B4FF-0B5725201A64}" destId="{C7C89906-463E-4EB8-A254-17F9AC00CC01}" srcOrd="1" destOrd="0" presId="urn:microsoft.com/office/officeart/2005/8/layout/hierarchy2"/>
    <dgm:cxn modelId="{1F5F02A5-26C9-4817-9EC9-FA91A8104173}" type="presOf" srcId="{231AA443-374C-4E6C-A311-8F3BCD15360F}" destId="{5EAF2C61-17D2-4F7F-9EC2-05E870FA4217}" srcOrd="0" destOrd="0" presId="urn:microsoft.com/office/officeart/2005/8/layout/hierarchy2"/>
    <dgm:cxn modelId="{019203B6-EF87-4843-A2BC-A42207436B90}" type="presOf" srcId="{69347FB7-959C-4F46-B4FF-0B5725201A64}" destId="{F88AABDF-45DC-404F-9BCC-B6FE3AE2B9B3}" srcOrd="0" destOrd="0" presId="urn:microsoft.com/office/officeart/2005/8/layout/hierarchy2"/>
    <dgm:cxn modelId="{4A8C54BB-33AF-4371-9DA8-4F4E663D0CF8}" srcId="{65BB1E9D-B255-4629-89D0-98DF2ACFF96A}" destId="{462B453C-4335-43A5-9B77-4FF7E89BB7B3}" srcOrd="1" destOrd="0" parTransId="{69347FB7-959C-4F46-B4FF-0B5725201A64}" sibTransId="{B5625A6A-9A68-4694-BC8A-05857ADB1209}"/>
    <dgm:cxn modelId="{65D164BF-463B-47A3-918D-F119E34C3946}" type="presOf" srcId="{07131E15-BDC4-438F-BFC6-2EBC3B88B73E}" destId="{EE98A830-D844-46E6-B4DB-19857704DC56}" srcOrd="0" destOrd="0" presId="urn:microsoft.com/office/officeart/2005/8/layout/hierarchy2"/>
    <dgm:cxn modelId="{875D1FC4-2E34-47E6-8260-2172DA0545A1}" type="presOf" srcId="{956A18C9-2605-455B-9974-3C6552227A2B}" destId="{4EB07383-4944-448E-8078-2F18C80966DE}" srcOrd="1" destOrd="0" presId="urn:microsoft.com/office/officeart/2005/8/layout/hierarchy2"/>
    <dgm:cxn modelId="{878CA2C5-2958-45F8-BD8B-835457FC6F2C}" type="presOf" srcId="{8177B876-B983-428C-B674-3766157AC891}" destId="{F71C46C7-76DB-4D8E-9D43-03BAE6CD48C1}" srcOrd="0" destOrd="0" presId="urn:microsoft.com/office/officeart/2005/8/layout/hierarchy2"/>
    <dgm:cxn modelId="{9607BEE0-EDC1-42B2-86A2-8601B7E39894}" type="presOf" srcId="{BA7D61C5-08E0-452D-B45E-49095CE24EAC}" destId="{2D4DC543-C420-433A-985D-7AEA0222A47A}" srcOrd="0" destOrd="0" presId="urn:microsoft.com/office/officeart/2005/8/layout/hierarchy2"/>
    <dgm:cxn modelId="{207A80F1-0683-45B1-A350-7BA84B286A37}" srcId="{65BB1E9D-B255-4629-89D0-98DF2ACFF96A}" destId="{8177B876-B983-428C-B674-3766157AC891}" srcOrd="2" destOrd="0" parTransId="{231AA443-374C-4E6C-A311-8F3BCD15360F}" sibTransId="{2FD2C6C7-9A0C-494B-A047-F5B54933F4C4}"/>
    <dgm:cxn modelId="{53F05EFF-F88D-45C8-B1D5-7651C25000D9}" type="presOf" srcId="{231AA443-374C-4E6C-A311-8F3BCD15360F}" destId="{98CED6E8-3D5E-4AEB-8853-17556184EBEB}" srcOrd="1" destOrd="0" presId="urn:microsoft.com/office/officeart/2005/8/layout/hierarchy2"/>
    <dgm:cxn modelId="{C2B5F5FF-DB55-4F60-8ACE-A409515F116F}" type="presOf" srcId="{956A18C9-2605-455B-9974-3C6552227A2B}" destId="{7ADCFF32-06E9-40CA-BB15-E06D101BFF92}" srcOrd="0" destOrd="0" presId="urn:microsoft.com/office/officeart/2005/8/layout/hierarchy2"/>
    <dgm:cxn modelId="{8EB6B2AC-E9E4-4B12-9260-85F5FA1C5CC4}" type="presParOf" srcId="{EE98A830-D844-46E6-B4DB-19857704DC56}" destId="{4BC2A0F7-3370-4551-8D95-8B7D937D4C26}" srcOrd="0" destOrd="0" presId="urn:microsoft.com/office/officeart/2005/8/layout/hierarchy2"/>
    <dgm:cxn modelId="{283B3234-A5BB-44C9-916E-75DCB0A4B727}" type="presParOf" srcId="{4BC2A0F7-3370-4551-8D95-8B7D937D4C26}" destId="{FE2F2D06-42B7-4E18-9488-6E694FE84EBF}" srcOrd="0" destOrd="0" presId="urn:microsoft.com/office/officeart/2005/8/layout/hierarchy2"/>
    <dgm:cxn modelId="{AB224135-1039-48D8-BD13-3ABE0C108878}" type="presParOf" srcId="{4BC2A0F7-3370-4551-8D95-8B7D937D4C26}" destId="{9934E6E7-3867-49F9-813A-03E66F3EB296}" srcOrd="1" destOrd="0" presId="urn:microsoft.com/office/officeart/2005/8/layout/hierarchy2"/>
    <dgm:cxn modelId="{95897E80-016F-443E-AC14-AAE0CAA312B5}" type="presParOf" srcId="{9934E6E7-3867-49F9-813A-03E66F3EB296}" destId="{7ADCFF32-06E9-40CA-BB15-E06D101BFF92}" srcOrd="0" destOrd="0" presId="urn:microsoft.com/office/officeart/2005/8/layout/hierarchy2"/>
    <dgm:cxn modelId="{D88F0AFC-56DE-4355-80C2-75DED7B641CE}" type="presParOf" srcId="{7ADCFF32-06E9-40CA-BB15-E06D101BFF92}" destId="{4EB07383-4944-448E-8078-2F18C80966DE}" srcOrd="0" destOrd="0" presId="urn:microsoft.com/office/officeart/2005/8/layout/hierarchy2"/>
    <dgm:cxn modelId="{F261320A-3730-4761-9737-DDCE506DE3FA}" type="presParOf" srcId="{9934E6E7-3867-49F9-813A-03E66F3EB296}" destId="{C437D9A8-85A1-43E2-80FC-0F02512A1B79}" srcOrd="1" destOrd="0" presId="urn:microsoft.com/office/officeart/2005/8/layout/hierarchy2"/>
    <dgm:cxn modelId="{54ECFC10-1C42-481D-B473-C969F68543AD}" type="presParOf" srcId="{C437D9A8-85A1-43E2-80FC-0F02512A1B79}" destId="{2D4DC543-C420-433A-985D-7AEA0222A47A}" srcOrd="0" destOrd="0" presId="urn:microsoft.com/office/officeart/2005/8/layout/hierarchy2"/>
    <dgm:cxn modelId="{A8FC3E07-979D-486E-A7BC-977D172D8AE5}" type="presParOf" srcId="{C437D9A8-85A1-43E2-80FC-0F02512A1B79}" destId="{C85E4192-7440-4911-99A1-5695BF216AE7}" srcOrd="1" destOrd="0" presId="urn:microsoft.com/office/officeart/2005/8/layout/hierarchy2"/>
    <dgm:cxn modelId="{5B393F54-F7BC-4EF2-A957-F3126D718FAF}" type="presParOf" srcId="{9934E6E7-3867-49F9-813A-03E66F3EB296}" destId="{F88AABDF-45DC-404F-9BCC-B6FE3AE2B9B3}" srcOrd="2" destOrd="0" presId="urn:microsoft.com/office/officeart/2005/8/layout/hierarchy2"/>
    <dgm:cxn modelId="{47CB25F5-1119-4CEE-8DDA-1A1977A5D812}" type="presParOf" srcId="{F88AABDF-45DC-404F-9BCC-B6FE3AE2B9B3}" destId="{C7C89906-463E-4EB8-A254-17F9AC00CC01}" srcOrd="0" destOrd="0" presId="urn:microsoft.com/office/officeart/2005/8/layout/hierarchy2"/>
    <dgm:cxn modelId="{ED572D96-53A4-4145-BAD5-8DADF6201343}" type="presParOf" srcId="{9934E6E7-3867-49F9-813A-03E66F3EB296}" destId="{A338406F-D287-40A8-8D1F-D70DBD241B06}" srcOrd="3" destOrd="0" presId="urn:microsoft.com/office/officeart/2005/8/layout/hierarchy2"/>
    <dgm:cxn modelId="{CF0A9657-BA8C-4C17-B44A-58120C8A9B81}" type="presParOf" srcId="{A338406F-D287-40A8-8D1F-D70DBD241B06}" destId="{27258607-749C-40A6-9369-5251142EA66B}" srcOrd="0" destOrd="0" presId="urn:microsoft.com/office/officeart/2005/8/layout/hierarchy2"/>
    <dgm:cxn modelId="{9A5EE979-4113-43C5-9977-F6E76638AF74}" type="presParOf" srcId="{A338406F-D287-40A8-8D1F-D70DBD241B06}" destId="{2438975E-035B-4962-9E9B-4088D6617668}" srcOrd="1" destOrd="0" presId="urn:microsoft.com/office/officeart/2005/8/layout/hierarchy2"/>
    <dgm:cxn modelId="{1E4BA15B-BACD-40C0-98D5-31C99E63C2B1}" type="presParOf" srcId="{9934E6E7-3867-49F9-813A-03E66F3EB296}" destId="{5EAF2C61-17D2-4F7F-9EC2-05E870FA4217}" srcOrd="4" destOrd="0" presId="urn:microsoft.com/office/officeart/2005/8/layout/hierarchy2"/>
    <dgm:cxn modelId="{0A4B313A-7447-4535-8AA5-9C9B15D733ED}" type="presParOf" srcId="{5EAF2C61-17D2-4F7F-9EC2-05E870FA4217}" destId="{98CED6E8-3D5E-4AEB-8853-17556184EBEB}" srcOrd="0" destOrd="0" presId="urn:microsoft.com/office/officeart/2005/8/layout/hierarchy2"/>
    <dgm:cxn modelId="{B9C82F36-1EC3-43AE-88EC-420DCEA7078F}" type="presParOf" srcId="{9934E6E7-3867-49F9-813A-03E66F3EB296}" destId="{A29A5E52-B5E9-4BBA-AE8A-052CB24BFEBE}" srcOrd="5" destOrd="0" presId="urn:microsoft.com/office/officeart/2005/8/layout/hierarchy2"/>
    <dgm:cxn modelId="{9B7F0BF3-BB71-4E69-8715-2980BE1ED68A}" type="presParOf" srcId="{A29A5E52-B5E9-4BBA-AE8A-052CB24BFEBE}" destId="{F71C46C7-76DB-4D8E-9D43-03BAE6CD48C1}" srcOrd="0" destOrd="0" presId="urn:microsoft.com/office/officeart/2005/8/layout/hierarchy2"/>
    <dgm:cxn modelId="{31220F8A-227D-42FF-A451-B0FEF1CEFF84}" type="presParOf" srcId="{A29A5E52-B5E9-4BBA-AE8A-052CB24BFEBE}" destId="{712BAA7D-1014-441A-8762-221E3DE54F7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9F7B4A-2B06-4322-AA55-38C3BE3D5CB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6C220EEE-404B-459B-9FD3-F1E4D575919A}">
      <dgm:prSet phldrT="[Текст]"/>
      <dgm:spPr/>
      <dgm:t>
        <a:bodyPr/>
        <a:lstStyle/>
        <a:p>
          <a:r>
            <a:rPr lang="uk-UA" b="1" u="sng" dirty="0"/>
            <a:t>Принцип участі</a:t>
          </a:r>
          <a:endParaRPr lang="ru-RU" dirty="0"/>
        </a:p>
      </dgm:t>
    </dgm:pt>
    <dgm:pt modelId="{6EFB5651-6F9C-4225-98CE-FB787847EADB}" type="parTrans" cxnId="{77BCFBC0-1329-4A08-BCE3-6280F0F46E22}">
      <dgm:prSet/>
      <dgm:spPr/>
      <dgm:t>
        <a:bodyPr/>
        <a:lstStyle/>
        <a:p>
          <a:endParaRPr lang="ru-RU"/>
        </a:p>
      </dgm:t>
    </dgm:pt>
    <dgm:pt modelId="{FAE79686-B93B-4128-84C9-D3DD26B35A20}" type="sibTrans" cxnId="{77BCFBC0-1329-4A08-BCE3-6280F0F46E22}">
      <dgm:prSet/>
      <dgm:spPr/>
      <dgm:t>
        <a:bodyPr/>
        <a:lstStyle/>
        <a:p>
          <a:endParaRPr lang="ru-RU"/>
        </a:p>
      </dgm:t>
    </dgm:pt>
    <dgm:pt modelId="{F5959446-8DC2-4C68-B3F4-49BD4F1F9E4F}">
      <dgm:prSet phldrT="[Текст]" custT="1"/>
      <dgm:spPr/>
      <dgm:t>
        <a:bodyPr/>
        <a:lstStyle/>
        <a:p>
          <a:r>
            <a:rPr lang="uk-UA" sz="2400" b="1" dirty="0"/>
            <a:t>Слід поважати право всіх дітей на отримання інформації про свої права, на отримання відповідних способів доступу до правосуддя та на консультування, а також право на те, щоб бути почутою під час розглядів, що стосуються або впливають на них</a:t>
          </a:r>
          <a:endParaRPr lang="ru-RU" sz="2400" b="1" dirty="0"/>
        </a:p>
      </dgm:t>
    </dgm:pt>
    <dgm:pt modelId="{1551C9B1-4CDA-41D6-949B-CC215B7D7081}" type="parTrans" cxnId="{C269C7DF-28A3-4637-933C-8CE944D56B7F}">
      <dgm:prSet/>
      <dgm:spPr/>
      <dgm:t>
        <a:bodyPr/>
        <a:lstStyle/>
        <a:p>
          <a:endParaRPr lang="ru-RU"/>
        </a:p>
      </dgm:t>
    </dgm:pt>
    <dgm:pt modelId="{27D018E3-124C-486F-B566-FF24C00D7201}" type="sibTrans" cxnId="{C269C7DF-28A3-4637-933C-8CE944D56B7F}">
      <dgm:prSet/>
      <dgm:spPr/>
      <dgm:t>
        <a:bodyPr/>
        <a:lstStyle/>
        <a:p>
          <a:endParaRPr lang="ru-RU"/>
        </a:p>
      </dgm:t>
    </dgm:pt>
    <dgm:pt modelId="{87502EC2-EE5F-49F2-A0CE-14F008466239}" type="pres">
      <dgm:prSet presAssocID="{B59F7B4A-2B06-4322-AA55-38C3BE3D5CBC}" presName="diagram" presStyleCnt="0">
        <dgm:presLayoutVars>
          <dgm:chPref val="1"/>
          <dgm:dir/>
          <dgm:animOne val="branch"/>
          <dgm:animLvl val="lvl"/>
          <dgm:resizeHandles/>
        </dgm:presLayoutVars>
      </dgm:prSet>
      <dgm:spPr/>
    </dgm:pt>
    <dgm:pt modelId="{2F8029A2-C0F0-4759-B2FC-D8E68466B2D1}" type="pres">
      <dgm:prSet presAssocID="{6C220EEE-404B-459B-9FD3-F1E4D575919A}" presName="root" presStyleCnt="0"/>
      <dgm:spPr/>
    </dgm:pt>
    <dgm:pt modelId="{09308FE4-D0DA-4F8E-A54B-EB9133F4D84A}" type="pres">
      <dgm:prSet presAssocID="{6C220EEE-404B-459B-9FD3-F1E4D575919A}" presName="rootComposite" presStyleCnt="0"/>
      <dgm:spPr/>
    </dgm:pt>
    <dgm:pt modelId="{8C4AC759-9E97-4B88-98C7-3313B1023BFF}" type="pres">
      <dgm:prSet presAssocID="{6C220EEE-404B-459B-9FD3-F1E4D575919A}" presName="rootText" presStyleLbl="node1" presStyleIdx="0" presStyleCnt="1" custScaleX="127871" custScaleY="53638"/>
      <dgm:spPr/>
    </dgm:pt>
    <dgm:pt modelId="{D87BBCAE-92A8-4BB6-8BE8-156F03D4711C}" type="pres">
      <dgm:prSet presAssocID="{6C220EEE-404B-459B-9FD3-F1E4D575919A}" presName="rootConnector" presStyleLbl="node1" presStyleIdx="0" presStyleCnt="1"/>
      <dgm:spPr/>
    </dgm:pt>
    <dgm:pt modelId="{9F3AFD2D-F40C-4D25-B1D9-FBCF408FD4DE}" type="pres">
      <dgm:prSet presAssocID="{6C220EEE-404B-459B-9FD3-F1E4D575919A}" presName="childShape" presStyleCnt="0"/>
      <dgm:spPr/>
    </dgm:pt>
    <dgm:pt modelId="{FA9DB9B2-E2AF-4921-93CF-FA6A16AEB115}" type="pres">
      <dgm:prSet presAssocID="{1551C9B1-4CDA-41D6-949B-CC215B7D7081}" presName="Name13" presStyleLbl="parChTrans1D2" presStyleIdx="0" presStyleCnt="1"/>
      <dgm:spPr/>
    </dgm:pt>
    <dgm:pt modelId="{EDB7C87C-EFE4-4025-BE1F-7696DB5B44A3}" type="pres">
      <dgm:prSet presAssocID="{F5959446-8DC2-4C68-B3F4-49BD4F1F9E4F}" presName="childText" presStyleLbl="bgAcc1" presStyleIdx="0" presStyleCnt="1" custScaleX="141093">
        <dgm:presLayoutVars>
          <dgm:bulletEnabled val="1"/>
        </dgm:presLayoutVars>
      </dgm:prSet>
      <dgm:spPr/>
    </dgm:pt>
  </dgm:ptLst>
  <dgm:cxnLst>
    <dgm:cxn modelId="{B6B5D116-17E4-4B14-944C-939926A82915}" type="presOf" srcId="{B59F7B4A-2B06-4322-AA55-38C3BE3D5CBC}" destId="{87502EC2-EE5F-49F2-A0CE-14F008466239}" srcOrd="0" destOrd="0" presId="urn:microsoft.com/office/officeart/2005/8/layout/hierarchy3"/>
    <dgm:cxn modelId="{DDF52A1B-7567-438F-976E-541507F2FB32}" type="presOf" srcId="{6C220EEE-404B-459B-9FD3-F1E4D575919A}" destId="{8C4AC759-9E97-4B88-98C7-3313B1023BFF}" srcOrd="0" destOrd="0" presId="urn:microsoft.com/office/officeart/2005/8/layout/hierarchy3"/>
    <dgm:cxn modelId="{0194909E-199F-49CA-B93C-34BBE6A97000}" type="presOf" srcId="{F5959446-8DC2-4C68-B3F4-49BD4F1F9E4F}" destId="{EDB7C87C-EFE4-4025-BE1F-7696DB5B44A3}" srcOrd="0" destOrd="0" presId="urn:microsoft.com/office/officeart/2005/8/layout/hierarchy3"/>
    <dgm:cxn modelId="{3F9B5CBB-534B-47C9-85FC-AF768542B235}" type="presOf" srcId="{6C220EEE-404B-459B-9FD3-F1E4D575919A}" destId="{D87BBCAE-92A8-4BB6-8BE8-156F03D4711C}" srcOrd="1" destOrd="0" presId="urn:microsoft.com/office/officeart/2005/8/layout/hierarchy3"/>
    <dgm:cxn modelId="{77BCFBC0-1329-4A08-BCE3-6280F0F46E22}" srcId="{B59F7B4A-2B06-4322-AA55-38C3BE3D5CBC}" destId="{6C220EEE-404B-459B-9FD3-F1E4D575919A}" srcOrd="0" destOrd="0" parTransId="{6EFB5651-6F9C-4225-98CE-FB787847EADB}" sibTransId="{FAE79686-B93B-4128-84C9-D3DD26B35A20}"/>
    <dgm:cxn modelId="{971EE6C2-ADDE-493A-BDB2-C3A2B9BC1BA4}" type="presOf" srcId="{1551C9B1-4CDA-41D6-949B-CC215B7D7081}" destId="{FA9DB9B2-E2AF-4921-93CF-FA6A16AEB115}" srcOrd="0" destOrd="0" presId="urn:microsoft.com/office/officeart/2005/8/layout/hierarchy3"/>
    <dgm:cxn modelId="{C269C7DF-28A3-4637-933C-8CE944D56B7F}" srcId="{6C220EEE-404B-459B-9FD3-F1E4D575919A}" destId="{F5959446-8DC2-4C68-B3F4-49BD4F1F9E4F}" srcOrd="0" destOrd="0" parTransId="{1551C9B1-4CDA-41D6-949B-CC215B7D7081}" sibTransId="{27D018E3-124C-486F-B566-FF24C00D7201}"/>
    <dgm:cxn modelId="{F30F0914-A39A-4C57-BC17-0DCABA406067}" type="presParOf" srcId="{87502EC2-EE5F-49F2-A0CE-14F008466239}" destId="{2F8029A2-C0F0-4759-B2FC-D8E68466B2D1}" srcOrd="0" destOrd="0" presId="urn:microsoft.com/office/officeart/2005/8/layout/hierarchy3"/>
    <dgm:cxn modelId="{DDB3F1EC-8CB5-41A0-9BE7-AFB1750C46CF}" type="presParOf" srcId="{2F8029A2-C0F0-4759-B2FC-D8E68466B2D1}" destId="{09308FE4-D0DA-4F8E-A54B-EB9133F4D84A}" srcOrd="0" destOrd="0" presId="urn:microsoft.com/office/officeart/2005/8/layout/hierarchy3"/>
    <dgm:cxn modelId="{CA4F4314-EF8D-4319-BD04-4FEC1F6199E2}" type="presParOf" srcId="{09308FE4-D0DA-4F8E-A54B-EB9133F4D84A}" destId="{8C4AC759-9E97-4B88-98C7-3313B1023BFF}" srcOrd="0" destOrd="0" presId="urn:microsoft.com/office/officeart/2005/8/layout/hierarchy3"/>
    <dgm:cxn modelId="{A4B06794-A54B-4DE4-A6D7-53566E387D08}" type="presParOf" srcId="{09308FE4-D0DA-4F8E-A54B-EB9133F4D84A}" destId="{D87BBCAE-92A8-4BB6-8BE8-156F03D4711C}" srcOrd="1" destOrd="0" presId="urn:microsoft.com/office/officeart/2005/8/layout/hierarchy3"/>
    <dgm:cxn modelId="{05BABC19-CF5D-4F8A-9243-5B0058887586}" type="presParOf" srcId="{2F8029A2-C0F0-4759-B2FC-D8E68466B2D1}" destId="{9F3AFD2D-F40C-4D25-B1D9-FBCF408FD4DE}" srcOrd="1" destOrd="0" presId="urn:microsoft.com/office/officeart/2005/8/layout/hierarchy3"/>
    <dgm:cxn modelId="{8D3360CC-0A3F-4FB5-A068-571E0614EBC5}" type="presParOf" srcId="{9F3AFD2D-F40C-4D25-B1D9-FBCF408FD4DE}" destId="{FA9DB9B2-E2AF-4921-93CF-FA6A16AEB115}" srcOrd="0" destOrd="0" presId="urn:microsoft.com/office/officeart/2005/8/layout/hierarchy3"/>
    <dgm:cxn modelId="{53FF0495-5862-47E0-BB0E-B3041C241278}" type="presParOf" srcId="{9F3AFD2D-F40C-4D25-B1D9-FBCF408FD4DE}" destId="{EDB7C87C-EFE4-4025-BE1F-7696DB5B44A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9F7B4A-2B06-4322-AA55-38C3BE3D5CB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6C220EEE-404B-459B-9FD3-F1E4D575919A}">
      <dgm:prSet phldrT="[Текст]"/>
      <dgm:spPr/>
      <dgm:t>
        <a:bodyPr/>
        <a:lstStyle/>
        <a:p>
          <a:r>
            <a:rPr lang="uk-UA" b="1" u="sng" dirty="0"/>
            <a:t>Принцип гідності</a:t>
          </a:r>
          <a:endParaRPr lang="ru-RU" dirty="0"/>
        </a:p>
      </dgm:t>
    </dgm:pt>
    <dgm:pt modelId="{6EFB5651-6F9C-4225-98CE-FB787847EADB}" type="parTrans" cxnId="{77BCFBC0-1329-4A08-BCE3-6280F0F46E22}">
      <dgm:prSet/>
      <dgm:spPr/>
      <dgm:t>
        <a:bodyPr/>
        <a:lstStyle/>
        <a:p>
          <a:endParaRPr lang="ru-RU"/>
        </a:p>
      </dgm:t>
    </dgm:pt>
    <dgm:pt modelId="{FAE79686-B93B-4128-84C9-D3DD26B35A20}" type="sibTrans" cxnId="{77BCFBC0-1329-4A08-BCE3-6280F0F46E22}">
      <dgm:prSet/>
      <dgm:spPr/>
      <dgm:t>
        <a:bodyPr/>
        <a:lstStyle/>
        <a:p>
          <a:endParaRPr lang="ru-RU"/>
        </a:p>
      </dgm:t>
    </dgm:pt>
    <dgm:pt modelId="{F5959446-8DC2-4C68-B3F4-49BD4F1F9E4F}">
      <dgm:prSet phldrT="[Текст]" custT="1"/>
      <dgm:spPr/>
      <dgm:t>
        <a:bodyPr/>
        <a:lstStyle/>
        <a:p>
          <a:r>
            <a:rPr lang="uk-UA" sz="2000" b="1" dirty="0"/>
            <a:t>Повага гідності є однією з основних вимог прав людини, що лежить в основі багатьох існуючих правових документів. До дітей слід ставитися з обережністю, чутливістю, справедливістю та повагою під час будь-якої процедури або справи, приділяючи особливу увагу їхній особистій ситуації, благополуччю та конкретним потребам, а також з повною повагою до їхньої фізичної та психологічної недоторканності. Таке ставлення повинно бути надане їм, незалежно від того, яким чином вони вступають в контакт з судовим або не судовим розглядом, або іншими заходами, а також незалежно від їх правового статусу та потенціалу під час будь-якої процедури або справи. </a:t>
          </a:r>
          <a:endParaRPr lang="ru-RU" sz="2000" b="1" dirty="0"/>
        </a:p>
      </dgm:t>
    </dgm:pt>
    <dgm:pt modelId="{1551C9B1-4CDA-41D6-949B-CC215B7D7081}" type="parTrans" cxnId="{C269C7DF-28A3-4637-933C-8CE944D56B7F}">
      <dgm:prSet/>
      <dgm:spPr/>
      <dgm:t>
        <a:bodyPr/>
        <a:lstStyle/>
        <a:p>
          <a:endParaRPr lang="ru-RU"/>
        </a:p>
      </dgm:t>
    </dgm:pt>
    <dgm:pt modelId="{27D018E3-124C-486F-B566-FF24C00D7201}" type="sibTrans" cxnId="{C269C7DF-28A3-4637-933C-8CE944D56B7F}">
      <dgm:prSet/>
      <dgm:spPr/>
      <dgm:t>
        <a:bodyPr/>
        <a:lstStyle/>
        <a:p>
          <a:endParaRPr lang="ru-RU"/>
        </a:p>
      </dgm:t>
    </dgm:pt>
    <dgm:pt modelId="{87502EC2-EE5F-49F2-A0CE-14F008466239}" type="pres">
      <dgm:prSet presAssocID="{B59F7B4A-2B06-4322-AA55-38C3BE3D5CBC}" presName="diagram" presStyleCnt="0">
        <dgm:presLayoutVars>
          <dgm:chPref val="1"/>
          <dgm:dir/>
          <dgm:animOne val="branch"/>
          <dgm:animLvl val="lvl"/>
          <dgm:resizeHandles/>
        </dgm:presLayoutVars>
      </dgm:prSet>
      <dgm:spPr/>
    </dgm:pt>
    <dgm:pt modelId="{2F8029A2-C0F0-4759-B2FC-D8E68466B2D1}" type="pres">
      <dgm:prSet presAssocID="{6C220EEE-404B-459B-9FD3-F1E4D575919A}" presName="root" presStyleCnt="0"/>
      <dgm:spPr/>
    </dgm:pt>
    <dgm:pt modelId="{09308FE4-D0DA-4F8E-A54B-EB9133F4D84A}" type="pres">
      <dgm:prSet presAssocID="{6C220EEE-404B-459B-9FD3-F1E4D575919A}" presName="rootComposite" presStyleCnt="0"/>
      <dgm:spPr/>
    </dgm:pt>
    <dgm:pt modelId="{8C4AC759-9E97-4B88-98C7-3313B1023BFF}" type="pres">
      <dgm:prSet presAssocID="{6C220EEE-404B-459B-9FD3-F1E4D575919A}" presName="rootText" presStyleLbl="node1" presStyleIdx="0" presStyleCnt="1" custScaleX="127871" custScaleY="38407"/>
      <dgm:spPr/>
    </dgm:pt>
    <dgm:pt modelId="{D87BBCAE-92A8-4BB6-8BE8-156F03D4711C}" type="pres">
      <dgm:prSet presAssocID="{6C220EEE-404B-459B-9FD3-F1E4D575919A}" presName="rootConnector" presStyleLbl="node1" presStyleIdx="0" presStyleCnt="1"/>
      <dgm:spPr/>
    </dgm:pt>
    <dgm:pt modelId="{9F3AFD2D-F40C-4D25-B1D9-FBCF408FD4DE}" type="pres">
      <dgm:prSet presAssocID="{6C220EEE-404B-459B-9FD3-F1E4D575919A}" presName="childShape" presStyleCnt="0"/>
      <dgm:spPr/>
    </dgm:pt>
    <dgm:pt modelId="{FA9DB9B2-E2AF-4921-93CF-FA6A16AEB115}" type="pres">
      <dgm:prSet presAssocID="{1551C9B1-4CDA-41D6-949B-CC215B7D7081}" presName="Name13" presStyleLbl="parChTrans1D2" presStyleIdx="0" presStyleCnt="1"/>
      <dgm:spPr/>
    </dgm:pt>
    <dgm:pt modelId="{EDB7C87C-EFE4-4025-BE1F-7696DB5B44A3}" type="pres">
      <dgm:prSet presAssocID="{F5959446-8DC2-4C68-B3F4-49BD4F1F9E4F}" presName="childText" presStyleLbl="bgAcc1" presStyleIdx="0" presStyleCnt="1" custScaleX="197712" custScaleY="167893">
        <dgm:presLayoutVars>
          <dgm:bulletEnabled val="1"/>
        </dgm:presLayoutVars>
      </dgm:prSet>
      <dgm:spPr/>
    </dgm:pt>
  </dgm:ptLst>
  <dgm:cxnLst>
    <dgm:cxn modelId="{B6B5D116-17E4-4B14-944C-939926A82915}" type="presOf" srcId="{B59F7B4A-2B06-4322-AA55-38C3BE3D5CBC}" destId="{87502EC2-EE5F-49F2-A0CE-14F008466239}" srcOrd="0" destOrd="0" presId="urn:microsoft.com/office/officeart/2005/8/layout/hierarchy3"/>
    <dgm:cxn modelId="{DDF52A1B-7567-438F-976E-541507F2FB32}" type="presOf" srcId="{6C220EEE-404B-459B-9FD3-F1E4D575919A}" destId="{8C4AC759-9E97-4B88-98C7-3313B1023BFF}" srcOrd="0" destOrd="0" presId="urn:microsoft.com/office/officeart/2005/8/layout/hierarchy3"/>
    <dgm:cxn modelId="{0194909E-199F-49CA-B93C-34BBE6A97000}" type="presOf" srcId="{F5959446-8DC2-4C68-B3F4-49BD4F1F9E4F}" destId="{EDB7C87C-EFE4-4025-BE1F-7696DB5B44A3}" srcOrd="0" destOrd="0" presId="urn:microsoft.com/office/officeart/2005/8/layout/hierarchy3"/>
    <dgm:cxn modelId="{3F9B5CBB-534B-47C9-85FC-AF768542B235}" type="presOf" srcId="{6C220EEE-404B-459B-9FD3-F1E4D575919A}" destId="{D87BBCAE-92A8-4BB6-8BE8-156F03D4711C}" srcOrd="1" destOrd="0" presId="urn:microsoft.com/office/officeart/2005/8/layout/hierarchy3"/>
    <dgm:cxn modelId="{77BCFBC0-1329-4A08-BCE3-6280F0F46E22}" srcId="{B59F7B4A-2B06-4322-AA55-38C3BE3D5CBC}" destId="{6C220EEE-404B-459B-9FD3-F1E4D575919A}" srcOrd="0" destOrd="0" parTransId="{6EFB5651-6F9C-4225-98CE-FB787847EADB}" sibTransId="{FAE79686-B93B-4128-84C9-D3DD26B35A20}"/>
    <dgm:cxn modelId="{971EE6C2-ADDE-493A-BDB2-C3A2B9BC1BA4}" type="presOf" srcId="{1551C9B1-4CDA-41D6-949B-CC215B7D7081}" destId="{FA9DB9B2-E2AF-4921-93CF-FA6A16AEB115}" srcOrd="0" destOrd="0" presId="urn:microsoft.com/office/officeart/2005/8/layout/hierarchy3"/>
    <dgm:cxn modelId="{C269C7DF-28A3-4637-933C-8CE944D56B7F}" srcId="{6C220EEE-404B-459B-9FD3-F1E4D575919A}" destId="{F5959446-8DC2-4C68-B3F4-49BD4F1F9E4F}" srcOrd="0" destOrd="0" parTransId="{1551C9B1-4CDA-41D6-949B-CC215B7D7081}" sibTransId="{27D018E3-124C-486F-B566-FF24C00D7201}"/>
    <dgm:cxn modelId="{F30F0914-A39A-4C57-BC17-0DCABA406067}" type="presParOf" srcId="{87502EC2-EE5F-49F2-A0CE-14F008466239}" destId="{2F8029A2-C0F0-4759-B2FC-D8E68466B2D1}" srcOrd="0" destOrd="0" presId="urn:microsoft.com/office/officeart/2005/8/layout/hierarchy3"/>
    <dgm:cxn modelId="{DDB3F1EC-8CB5-41A0-9BE7-AFB1750C46CF}" type="presParOf" srcId="{2F8029A2-C0F0-4759-B2FC-D8E68466B2D1}" destId="{09308FE4-D0DA-4F8E-A54B-EB9133F4D84A}" srcOrd="0" destOrd="0" presId="urn:microsoft.com/office/officeart/2005/8/layout/hierarchy3"/>
    <dgm:cxn modelId="{CA4F4314-EF8D-4319-BD04-4FEC1F6199E2}" type="presParOf" srcId="{09308FE4-D0DA-4F8E-A54B-EB9133F4D84A}" destId="{8C4AC759-9E97-4B88-98C7-3313B1023BFF}" srcOrd="0" destOrd="0" presId="urn:microsoft.com/office/officeart/2005/8/layout/hierarchy3"/>
    <dgm:cxn modelId="{A4B06794-A54B-4DE4-A6D7-53566E387D08}" type="presParOf" srcId="{09308FE4-D0DA-4F8E-A54B-EB9133F4D84A}" destId="{D87BBCAE-92A8-4BB6-8BE8-156F03D4711C}" srcOrd="1" destOrd="0" presId="urn:microsoft.com/office/officeart/2005/8/layout/hierarchy3"/>
    <dgm:cxn modelId="{05BABC19-CF5D-4F8A-9243-5B0058887586}" type="presParOf" srcId="{2F8029A2-C0F0-4759-B2FC-D8E68466B2D1}" destId="{9F3AFD2D-F40C-4D25-B1D9-FBCF408FD4DE}" srcOrd="1" destOrd="0" presId="urn:microsoft.com/office/officeart/2005/8/layout/hierarchy3"/>
    <dgm:cxn modelId="{8D3360CC-0A3F-4FB5-A068-571E0614EBC5}" type="presParOf" srcId="{9F3AFD2D-F40C-4D25-B1D9-FBCF408FD4DE}" destId="{FA9DB9B2-E2AF-4921-93CF-FA6A16AEB115}" srcOrd="0" destOrd="0" presId="urn:microsoft.com/office/officeart/2005/8/layout/hierarchy3"/>
    <dgm:cxn modelId="{53FF0495-5862-47E0-BB0E-B3041C241278}" type="presParOf" srcId="{9F3AFD2D-F40C-4D25-B1D9-FBCF408FD4DE}" destId="{EDB7C87C-EFE4-4025-BE1F-7696DB5B44A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9F7B4A-2B06-4322-AA55-38C3BE3D5CB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6C220EEE-404B-459B-9FD3-F1E4D575919A}">
      <dgm:prSet phldrT="[Текст]"/>
      <dgm:spPr/>
      <dgm:t>
        <a:bodyPr/>
        <a:lstStyle/>
        <a:p>
          <a:r>
            <a:rPr lang="uk-UA" b="1" u="sng" dirty="0"/>
            <a:t>Принцип верховенства права</a:t>
          </a:r>
          <a:endParaRPr lang="ru-RU" dirty="0"/>
        </a:p>
      </dgm:t>
    </dgm:pt>
    <dgm:pt modelId="{6EFB5651-6F9C-4225-98CE-FB787847EADB}" type="parTrans" cxnId="{77BCFBC0-1329-4A08-BCE3-6280F0F46E22}">
      <dgm:prSet/>
      <dgm:spPr/>
      <dgm:t>
        <a:bodyPr/>
        <a:lstStyle/>
        <a:p>
          <a:endParaRPr lang="ru-RU"/>
        </a:p>
      </dgm:t>
    </dgm:pt>
    <dgm:pt modelId="{FAE79686-B93B-4128-84C9-D3DD26B35A20}" type="sibTrans" cxnId="{77BCFBC0-1329-4A08-BCE3-6280F0F46E22}">
      <dgm:prSet/>
      <dgm:spPr/>
      <dgm:t>
        <a:bodyPr/>
        <a:lstStyle/>
        <a:p>
          <a:endParaRPr lang="ru-RU"/>
        </a:p>
      </dgm:t>
    </dgm:pt>
    <dgm:pt modelId="{F5959446-8DC2-4C68-B3F4-49BD4F1F9E4F}">
      <dgm:prSet phldrT="[Текст]" custT="1"/>
      <dgm:spPr/>
      <dgm:t>
        <a:bodyPr/>
        <a:lstStyle/>
        <a:p>
          <a:r>
            <a:rPr lang="uk-UA" sz="2400" b="1" dirty="0"/>
            <a:t>Верховенство закону встановлює, зокрема, фундаментальний принцип, що кожна людина несе відповідальність відповідно до чітко встановлених і опублікованих законів і має закріплені права</a:t>
          </a:r>
          <a:endParaRPr lang="ru-RU" sz="2400" b="1" dirty="0"/>
        </a:p>
      </dgm:t>
    </dgm:pt>
    <dgm:pt modelId="{1551C9B1-4CDA-41D6-949B-CC215B7D7081}" type="parTrans" cxnId="{C269C7DF-28A3-4637-933C-8CE944D56B7F}">
      <dgm:prSet/>
      <dgm:spPr/>
      <dgm:t>
        <a:bodyPr/>
        <a:lstStyle/>
        <a:p>
          <a:endParaRPr lang="ru-RU"/>
        </a:p>
      </dgm:t>
    </dgm:pt>
    <dgm:pt modelId="{27D018E3-124C-486F-B566-FF24C00D7201}" type="sibTrans" cxnId="{C269C7DF-28A3-4637-933C-8CE944D56B7F}">
      <dgm:prSet/>
      <dgm:spPr/>
      <dgm:t>
        <a:bodyPr/>
        <a:lstStyle/>
        <a:p>
          <a:endParaRPr lang="ru-RU"/>
        </a:p>
      </dgm:t>
    </dgm:pt>
    <dgm:pt modelId="{87502EC2-EE5F-49F2-A0CE-14F008466239}" type="pres">
      <dgm:prSet presAssocID="{B59F7B4A-2B06-4322-AA55-38C3BE3D5CBC}" presName="diagram" presStyleCnt="0">
        <dgm:presLayoutVars>
          <dgm:chPref val="1"/>
          <dgm:dir/>
          <dgm:animOne val="branch"/>
          <dgm:animLvl val="lvl"/>
          <dgm:resizeHandles/>
        </dgm:presLayoutVars>
      </dgm:prSet>
      <dgm:spPr/>
    </dgm:pt>
    <dgm:pt modelId="{2F8029A2-C0F0-4759-B2FC-D8E68466B2D1}" type="pres">
      <dgm:prSet presAssocID="{6C220EEE-404B-459B-9FD3-F1E4D575919A}" presName="root" presStyleCnt="0"/>
      <dgm:spPr/>
    </dgm:pt>
    <dgm:pt modelId="{09308FE4-D0DA-4F8E-A54B-EB9133F4D84A}" type="pres">
      <dgm:prSet presAssocID="{6C220EEE-404B-459B-9FD3-F1E4D575919A}" presName="rootComposite" presStyleCnt="0"/>
      <dgm:spPr/>
    </dgm:pt>
    <dgm:pt modelId="{8C4AC759-9E97-4B88-98C7-3313B1023BFF}" type="pres">
      <dgm:prSet presAssocID="{6C220EEE-404B-459B-9FD3-F1E4D575919A}" presName="rootText" presStyleLbl="node1" presStyleIdx="0" presStyleCnt="1" custScaleX="127871" custScaleY="38407"/>
      <dgm:spPr/>
    </dgm:pt>
    <dgm:pt modelId="{D87BBCAE-92A8-4BB6-8BE8-156F03D4711C}" type="pres">
      <dgm:prSet presAssocID="{6C220EEE-404B-459B-9FD3-F1E4D575919A}" presName="rootConnector" presStyleLbl="node1" presStyleIdx="0" presStyleCnt="1"/>
      <dgm:spPr/>
    </dgm:pt>
    <dgm:pt modelId="{9F3AFD2D-F40C-4D25-B1D9-FBCF408FD4DE}" type="pres">
      <dgm:prSet presAssocID="{6C220EEE-404B-459B-9FD3-F1E4D575919A}" presName="childShape" presStyleCnt="0"/>
      <dgm:spPr/>
    </dgm:pt>
    <dgm:pt modelId="{FA9DB9B2-E2AF-4921-93CF-FA6A16AEB115}" type="pres">
      <dgm:prSet presAssocID="{1551C9B1-4CDA-41D6-949B-CC215B7D7081}" presName="Name13" presStyleLbl="parChTrans1D2" presStyleIdx="0" presStyleCnt="1"/>
      <dgm:spPr/>
    </dgm:pt>
    <dgm:pt modelId="{EDB7C87C-EFE4-4025-BE1F-7696DB5B44A3}" type="pres">
      <dgm:prSet presAssocID="{F5959446-8DC2-4C68-B3F4-49BD4F1F9E4F}" presName="childText" presStyleLbl="bgAcc1" presStyleIdx="0" presStyleCnt="1" custScaleX="115910" custScaleY="88615">
        <dgm:presLayoutVars>
          <dgm:bulletEnabled val="1"/>
        </dgm:presLayoutVars>
      </dgm:prSet>
      <dgm:spPr/>
    </dgm:pt>
  </dgm:ptLst>
  <dgm:cxnLst>
    <dgm:cxn modelId="{B6B5D116-17E4-4B14-944C-939926A82915}" type="presOf" srcId="{B59F7B4A-2B06-4322-AA55-38C3BE3D5CBC}" destId="{87502EC2-EE5F-49F2-A0CE-14F008466239}" srcOrd="0" destOrd="0" presId="urn:microsoft.com/office/officeart/2005/8/layout/hierarchy3"/>
    <dgm:cxn modelId="{DDF52A1B-7567-438F-976E-541507F2FB32}" type="presOf" srcId="{6C220EEE-404B-459B-9FD3-F1E4D575919A}" destId="{8C4AC759-9E97-4B88-98C7-3313B1023BFF}" srcOrd="0" destOrd="0" presId="urn:microsoft.com/office/officeart/2005/8/layout/hierarchy3"/>
    <dgm:cxn modelId="{0194909E-199F-49CA-B93C-34BBE6A97000}" type="presOf" srcId="{F5959446-8DC2-4C68-B3F4-49BD4F1F9E4F}" destId="{EDB7C87C-EFE4-4025-BE1F-7696DB5B44A3}" srcOrd="0" destOrd="0" presId="urn:microsoft.com/office/officeart/2005/8/layout/hierarchy3"/>
    <dgm:cxn modelId="{3F9B5CBB-534B-47C9-85FC-AF768542B235}" type="presOf" srcId="{6C220EEE-404B-459B-9FD3-F1E4D575919A}" destId="{D87BBCAE-92A8-4BB6-8BE8-156F03D4711C}" srcOrd="1" destOrd="0" presId="urn:microsoft.com/office/officeart/2005/8/layout/hierarchy3"/>
    <dgm:cxn modelId="{77BCFBC0-1329-4A08-BCE3-6280F0F46E22}" srcId="{B59F7B4A-2B06-4322-AA55-38C3BE3D5CBC}" destId="{6C220EEE-404B-459B-9FD3-F1E4D575919A}" srcOrd="0" destOrd="0" parTransId="{6EFB5651-6F9C-4225-98CE-FB787847EADB}" sibTransId="{FAE79686-B93B-4128-84C9-D3DD26B35A20}"/>
    <dgm:cxn modelId="{971EE6C2-ADDE-493A-BDB2-C3A2B9BC1BA4}" type="presOf" srcId="{1551C9B1-4CDA-41D6-949B-CC215B7D7081}" destId="{FA9DB9B2-E2AF-4921-93CF-FA6A16AEB115}" srcOrd="0" destOrd="0" presId="urn:microsoft.com/office/officeart/2005/8/layout/hierarchy3"/>
    <dgm:cxn modelId="{C269C7DF-28A3-4637-933C-8CE944D56B7F}" srcId="{6C220EEE-404B-459B-9FD3-F1E4D575919A}" destId="{F5959446-8DC2-4C68-B3F4-49BD4F1F9E4F}" srcOrd="0" destOrd="0" parTransId="{1551C9B1-4CDA-41D6-949B-CC215B7D7081}" sibTransId="{27D018E3-124C-486F-B566-FF24C00D7201}"/>
    <dgm:cxn modelId="{F30F0914-A39A-4C57-BC17-0DCABA406067}" type="presParOf" srcId="{87502EC2-EE5F-49F2-A0CE-14F008466239}" destId="{2F8029A2-C0F0-4759-B2FC-D8E68466B2D1}" srcOrd="0" destOrd="0" presId="urn:microsoft.com/office/officeart/2005/8/layout/hierarchy3"/>
    <dgm:cxn modelId="{DDB3F1EC-8CB5-41A0-9BE7-AFB1750C46CF}" type="presParOf" srcId="{2F8029A2-C0F0-4759-B2FC-D8E68466B2D1}" destId="{09308FE4-D0DA-4F8E-A54B-EB9133F4D84A}" srcOrd="0" destOrd="0" presId="urn:microsoft.com/office/officeart/2005/8/layout/hierarchy3"/>
    <dgm:cxn modelId="{CA4F4314-EF8D-4319-BD04-4FEC1F6199E2}" type="presParOf" srcId="{09308FE4-D0DA-4F8E-A54B-EB9133F4D84A}" destId="{8C4AC759-9E97-4B88-98C7-3313B1023BFF}" srcOrd="0" destOrd="0" presId="urn:microsoft.com/office/officeart/2005/8/layout/hierarchy3"/>
    <dgm:cxn modelId="{A4B06794-A54B-4DE4-A6D7-53566E387D08}" type="presParOf" srcId="{09308FE4-D0DA-4F8E-A54B-EB9133F4D84A}" destId="{D87BBCAE-92A8-4BB6-8BE8-156F03D4711C}" srcOrd="1" destOrd="0" presId="urn:microsoft.com/office/officeart/2005/8/layout/hierarchy3"/>
    <dgm:cxn modelId="{05BABC19-CF5D-4F8A-9243-5B0058887586}" type="presParOf" srcId="{2F8029A2-C0F0-4759-B2FC-D8E68466B2D1}" destId="{9F3AFD2D-F40C-4D25-B1D9-FBCF408FD4DE}" srcOrd="1" destOrd="0" presId="urn:microsoft.com/office/officeart/2005/8/layout/hierarchy3"/>
    <dgm:cxn modelId="{8D3360CC-0A3F-4FB5-A068-571E0614EBC5}" type="presParOf" srcId="{9F3AFD2D-F40C-4D25-B1D9-FBCF408FD4DE}" destId="{FA9DB9B2-E2AF-4921-93CF-FA6A16AEB115}" srcOrd="0" destOrd="0" presId="urn:microsoft.com/office/officeart/2005/8/layout/hierarchy3"/>
    <dgm:cxn modelId="{53FF0495-5862-47E0-BB0E-B3041C241278}" type="presParOf" srcId="{9F3AFD2D-F40C-4D25-B1D9-FBCF408FD4DE}" destId="{EDB7C87C-EFE4-4025-BE1F-7696DB5B44A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9E5428-9DA7-4A67-BF0C-2EA60C01CA6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ru-RU"/>
        </a:p>
      </dgm:t>
    </dgm:pt>
    <dgm:pt modelId="{B005339F-2026-4E48-8E17-9B944FC5ACE1}">
      <dgm:prSet phldrT="[Текст]"/>
      <dgm:spPr/>
      <dgm:t>
        <a:bodyPr/>
        <a:lstStyle/>
        <a:p>
          <a:r>
            <a:rPr lang="ru-RU" dirty="0" err="1"/>
            <a:t>Елементи</a:t>
          </a:r>
          <a:r>
            <a:rPr lang="ru-RU" dirty="0"/>
            <a:t> </a:t>
          </a:r>
          <a:r>
            <a:rPr lang="ru-RU" dirty="0" err="1"/>
            <a:t>належно</a:t>
          </a:r>
          <a:r>
            <a:rPr lang="uk-UA" dirty="0"/>
            <a:t>ї правової процедури</a:t>
          </a:r>
          <a:endParaRPr lang="ru-RU" dirty="0"/>
        </a:p>
      </dgm:t>
    </dgm:pt>
    <dgm:pt modelId="{D8C6B76D-D8C2-4217-9562-4B2D21174227}" type="parTrans" cxnId="{1A76C4B8-1A5C-4F9D-8E40-23E2A10051D3}">
      <dgm:prSet/>
      <dgm:spPr/>
      <dgm:t>
        <a:bodyPr/>
        <a:lstStyle/>
        <a:p>
          <a:endParaRPr lang="ru-RU"/>
        </a:p>
      </dgm:t>
    </dgm:pt>
    <dgm:pt modelId="{695ED9B3-4D91-410C-A363-7B897221DD35}" type="sibTrans" cxnId="{1A76C4B8-1A5C-4F9D-8E40-23E2A10051D3}">
      <dgm:prSet/>
      <dgm:spPr/>
      <dgm:t>
        <a:bodyPr/>
        <a:lstStyle/>
        <a:p>
          <a:endParaRPr lang="ru-RU"/>
        </a:p>
      </dgm:t>
    </dgm:pt>
    <dgm:pt modelId="{17D3BD13-1E4D-4282-ADC8-EF5B4E8023D9}" type="asst">
      <dgm:prSet phldrT="[Текст]"/>
      <dgm:spPr/>
      <dgm:t>
        <a:bodyPr/>
        <a:lstStyle/>
        <a:p>
          <a:r>
            <a:rPr lang="uk-UA" dirty="0"/>
            <a:t>Право на справедливий судовий розгляд</a:t>
          </a:r>
          <a:endParaRPr lang="ru-RU" dirty="0"/>
        </a:p>
      </dgm:t>
    </dgm:pt>
    <dgm:pt modelId="{2A9CE21B-1F37-46C5-A574-7A583F900693}" type="parTrans" cxnId="{C2DE64CD-D772-4F51-BCB1-02B9DFFA8A0F}">
      <dgm:prSet/>
      <dgm:spPr/>
      <dgm:t>
        <a:bodyPr/>
        <a:lstStyle/>
        <a:p>
          <a:endParaRPr lang="ru-RU"/>
        </a:p>
      </dgm:t>
    </dgm:pt>
    <dgm:pt modelId="{81B182F8-7816-4AFC-9CAB-A630F006D55D}" type="sibTrans" cxnId="{C2DE64CD-D772-4F51-BCB1-02B9DFFA8A0F}">
      <dgm:prSet/>
      <dgm:spPr/>
      <dgm:t>
        <a:bodyPr/>
        <a:lstStyle/>
        <a:p>
          <a:endParaRPr lang="ru-RU"/>
        </a:p>
      </dgm:t>
    </dgm:pt>
    <dgm:pt modelId="{142D5B51-6983-478D-ABB6-3C2DC63E5D1A}">
      <dgm:prSet phldrT="[Текст]"/>
      <dgm:spPr/>
      <dgm:t>
        <a:bodyPr/>
        <a:lstStyle/>
        <a:p>
          <a:r>
            <a:rPr lang="uk-UA" dirty="0"/>
            <a:t>Право на доступ до судів</a:t>
          </a:r>
          <a:endParaRPr lang="ru-RU" dirty="0"/>
        </a:p>
      </dgm:t>
    </dgm:pt>
    <dgm:pt modelId="{309B8572-AF18-4DEE-9B86-582EDDF5C349}" type="parTrans" cxnId="{DA842748-6EB0-4C61-A3BE-AA36965DCDF6}">
      <dgm:prSet/>
      <dgm:spPr/>
      <dgm:t>
        <a:bodyPr/>
        <a:lstStyle/>
        <a:p>
          <a:endParaRPr lang="ru-RU"/>
        </a:p>
      </dgm:t>
    </dgm:pt>
    <dgm:pt modelId="{5F3F86E4-43F0-4DEB-995C-2E2B90F598CA}" type="sibTrans" cxnId="{DA842748-6EB0-4C61-A3BE-AA36965DCDF6}">
      <dgm:prSet/>
      <dgm:spPr/>
      <dgm:t>
        <a:bodyPr/>
        <a:lstStyle/>
        <a:p>
          <a:endParaRPr lang="ru-RU"/>
        </a:p>
      </dgm:t>
    </dgm:pt>
    <dgm:pt modelId="{EF3BE4BB-23E1-437F-B0E0-73C78AF3CB8B}">
      <dgm:prSet phldrT="[Текст]"/>
      <dgm:spPr/>
      <dgm:t>
        <a:bodyPr/>
        <a:lstStyle/>
        <a:p>
          <a:r>
            <a:rPr lang="uk-UA" dirty="0"/>
            <a:t>Право на апеляцію</a:t>
          </a:r>
          <a:endParaRPr lang="ru-RU" dirty="0"/>
        </a:p>
      </dgm:t>
    </dgm:pt>
    <dgm:pt modelId="{FCDE0D43-3446-4739-A2DC-25E2EA8214A7}" type="parTrans" cxnId="{FDDFD8B2-2C05-4BD8-8224-1C5CBED3B019}">
      <dgm:prSet/>
      <dgm:spPr/>
      <dgm:t>
        <a:bodyPr/>
        <a:lstStyle/>
        <a:p>
          <a:endParaRPr lang="ru-RU"/>
        </a:p>
      </dgm:t>
    </dgm:pt>
    <dgm:pt modelId="{3C9D42EE-5145-4423-ACF1-D829E61ED849}" type="sibTrans" cxnId="{FDDFD8B2-2C05-4BD8-8224-1C5CBED3B019}">
      <dgm:prSet/>
      <dgm:spPr/>
      <dgm:t>
        <a:bodyPr/>
        <a:lstStyle/>
        <a:p>
          <a:endParaRPr lang="ru-RU"/>
        </a:p>
      </dgm:t>
    </dgm:pt>
    <dgm:pt modelId="{5F26641D-529F-404A-A47B-8CC29E19D2AA}">
      <dgm:prSet phldrT="[Текст]"/>
      <dgm:spPr/>
      <dgm:t>
        <a:bodyPr/>
        <a:lstStyle/>
        <a:p>
          <a:r>
            <a:rPr lang="uk-UA" dirty="0"/>
            <a:t>Презумпція невинуватості</a:t>
          </a:r>
          <a:endParaRPr lang="ru-RU" dirty="0"/>
        </a:p>
      </dgm:t>
    </dgm:pt>
    <dgm:pt modelId="{91A0917F-B199-4081-BD3C-D48D921B3B6E}" type="parTrans" cxnId="{6A032EF4-45F2-41C9-B59E-E674AC18D617}">
      <dgm:prSet/>
      <dgm:spPr/>
      <dgm:t>
        <a:bodyPr/>
        <a:lstStyle/>
        <a:p>
          <a:endParaRPr lang="ru-RU"/>
        </a:p>
      </dgm:t>
    </dgm:pt>
    <dgm:pt modelId="{18A1F720-0F2D-4664-8518-B46424B313CB}" type="sibTrans" cxnId="{6A032EF4-45F2-41C9-B59E-E674AC18D617}">
      <dgm:prSet/>
      <dgm:spPr/>
      <dgm:t>
        <a:bodyPr/>
        <a:lstStyle/>
        <a:p>
          <a:endParaRPr lang="ru-RU"/>
        </a:p>
      </dgm:t>
    </dgm:pt>
    <dgm:pt modelId="{1D5A66BE-5C97-4389-BD2E-C4FD0F301203}" type="asst">
      <dgm:prSet phldrT="[Текст]"/>
      <dgm:spPr/>
      <dgm:t>
        <a:bodyPr/>
        <a:lstStyle/>
        <a:p>
          <a:r>
            <a:rPr lang="uk-UA" dirty="0"/>
            <a:t>Право на юридичну допомогу</a:t>
          </a:r>
          <a:endParaRPr lang="ru-RU" dirty="0"/>
        </a:p>
      </dgm:t>
    </dgm:pt>
    <dgm:pt modelId="{54E806F8-26CE-475F-BE8B-3EF0BAC16D16}" type="parTrans" cxnId="{E6036615-479F-452D-BFF5-2AB39E9064D4}">
      <dgm:prSet/>
      <dgm:spPr/>
      <dgm:t>
        <a:bodyPr/>
        <a:lstStyle/>
        <a:p>
          <a:endParaRPr lang="ru-RU"/>
        </a:p>
      </dgm:t>
    </dgm:pt>
    <dgm:pt modelId="{EF419843-7DAC-452B-B53A-C20375B2F176}" type="sibTrans" cxnId="{E6036615-479F-452D-BFF5-2AB39E9064D4}">
      <dgm:prSet/>
      <dgm:spPr/>
      <dgm:t>
        <a:bodyPr/>
        <a:lstStyle/>
        <a:p>
          <a:endParaRPr lang="ru-RU"/>
        </a:p>
      </dgm:t>
    </dgm:pt>
    <dgm:pt modelId="{EABE0416-59F7-4605-8FB5-BE1302D1D3FE}" type="pres">
      <dgm:prSet presAssocID="{F59E5428-9DA7-4A67-BF0C-2EA60C01CA6F}" presName="hierChild1" presStyleCnt="0">
        <dgm:presLayoutVars>
          <dgm:orgChart val="1"/>
          <dgm:chPref val="1"/>
          <dgm:dir/>
          <dgm:animOne val="branch"/>
          <dgm:animLvl val="lvl"/>
          <dgm:resizeHandles/>
        </dgm:presLayoutVars>
      </dgm:prSet>
      <dgm:spPr/>
    </dgm:pt>
    <dgm:pt modelId="{69824A7A-5F9A-4920-8615-C1AAC63C397B}" type="pres">
      <dgm:prSet presAssocID="{B005339F-2026-4E48-8E17-9B944FC5ACE1}" presName="hierRoot1" presStyleCnt="0">
        <dgm:presLayoutVars>
          <dgm:hierBranch val="init"/>
        </dgm:presLayoutVars>
      </dgm:prSet>
      <dgm:spPr/>
    </dgm:pt>
    <dgm:pt modelId="{0799F186-83F2-4E0A-B461-3B2566832454}" type="pres">
      <dgm:prSet presAssocID="{B005339F-2026-4E48-8E17-9B944FC5ACE1}" presName="rootComposite1" presStyleCnt="0"/>
      <dgm:spPr/>
    </dgm:pt>
    <dgm:pt modelId="{25980484-C3EE-4763-94F4-4E9ADEB53B0C}" type="pres">
      <dgm:prSet presAssocID="{B005339F-2026-4E48-8E17-9B944FC5ACE1}" presName="rootText1" presStyleLbl="node0" presStyleIdx="0" presStyleCnt="1" custScaleX="148128" custLinFactNeighborX="-1113" custLinFactNeighborY="8600">
        <dgm:presLayoutVars>
          <dgm:chMax/>
          <dgm:chPref val="3"/>
        </dgm:presLayoutVars>
      </dgm:prSet>
      <dgm:spPr/>
    </dgm:pt>
    <dgm:pt modelId="{743C7D77-DEDA-442D-9A83-683BB50DBA46}" type="pres">
      <dgm:prSet presAssocID="{B005339F-2026-4E48-8E17-9B944FC5ACE1}" presName="titleText1" presStyleLbl="fgAcc0" presStyleIdx="0" presStyleCnt="1" custAng="2682251" custFlipHor="1" custScaleX="54339" custScaleY="16770" custLinFactX="87579" custLinFactY="309811" custLinFactNeighborX="100000" custLinFactNeighborY="400000">
        <dgm:presLayoutVars>
          <dgm:chMax val="0"/>
          <dgm:chPref val="0"/>
        </dgm:presLayoutVars>
      </dgm:prSet>
      <dgm:spPr/>
    </dgm:pt>
    <dgm:pt modelId="{98FD7E3A-BFE0-45B0-BA3A-FCFB13AF7200}" type="pres">
      <dgm:prSet presAssocID="{B005339F-2026-4E48-8E17-9B944FC5ACE1}" presName="rootConnector1" presStyleLbl="node1" presStyleIdx="0" presStyleCnt="3"/>
      <dgm:spPr/>
    </dgm:pt>
    <dgm:pt modelId="{76141185-D3CC-4CB3-A434-45898CA60776}" type="pres">
      <dgm:prSet presAssocID="{B005339F-2026-4E48-8E17-9B944FC5ACE1}" presName="hierChild2" presStyleCnt="0"/>
      <dgm:spPr/>
    </dgm:pt>
    <dgm:pt modelId="{63265D4B-458E-4B68-BBC4-5725CC93F13C}" type="pres">
      <dgm:prSet presAssocID="{309B8572-AF18-4DEE-9B86-582EDDF5C349}" presName="Name37" presStyleLbl="parChTrans1D2" presStyleIdx="0" presStyleCnt="5"/>
      <dgm:spPr/>
    </dgm:pt>
    <dgm:pt modelId="{9C259FDD-601A-41F6-B301-5CFCA95BA9F4}" type="pres">
      <dgm:prSet presAssocID="{142D5B51-6983-478D-ABB6-3C2DC63E5D1A}" presName="hierRoot2" presStyleCnt="0">
        <dgm:presLayoutVars>
          <dgm:hierBranch val="init"/>
        </dgm:presLayoutVars>
      </dgm:prSet>
      <dgm:spPr/>
    </dgm:pt>
    <dgm:pt modelId="{EBDD781B-D662-4F38-9FC2-C4E04E6171D2}" type="pres">
      <dgm:prSet presAssocID="{142D5B51-6983-478D-ABB6-3C2DC63E5D1A}" presName="rootComposite" presStyleCnt="0"/>
      <dgm:spPr/>
    </dgm:pt>
    <dgm:pt modelId="{E38358B1-03AD-45B6-944B-08CC2E0A6E50}" type="pres">
      <dgm:prSet presAssocID="{142D5B51-6983-478D-ABB6-3C2DC63E5D1A}" presName="rootText" presStyleLbl="node1" presStyleIdx="0" presStyleCnt="3">
        <dgm:presLayoutVars>
          <dgm:chMax/>
          <dgm:chPref val="3"/>
        </dgm:presLayoutVars>
      </dgm:prSet>
      <dgm:spPr/>
    </dgm:pt>
    <dgm:pt modelId="{B1A8293A-4EDF-4CEB-B441-1DE58F036F43}" type="pres">
      <dgm:prSet presAssocID="{142D5B51-6983-478D-ABB6-3C2DC63E5D1A}" presName="titleText2" presStyleLbl="fgAcc1" presStyleIdx="0" presStyleCnt="3">
        <dgm:presLayoutVars>
          <dgm:chMax val="0"/>
          <dgm:chPref val="0"/>
        </dgm:presLayoutVars>
      </dgm:prSet>
      <dgm:spPr/>
    </dgm:pt>
    <dgm:pt modelId="{261EDB7D-5361-4520-9292-43171D2E64DD}" type="pres">
      <dgm:prSet presAssocID="{142D5B51-6983-478D-ABB6-3C2DC63E5D1A}" presName="rootConnector" presStyleLbl="node2" presStyleIdx="0" presStyleCnt="0"/>
      <dgm:spPr/>
    </dgm:pt>
    <dgm:pt modelId="{703107AC-ECCA-4CCD-AA9B-5669A767A8D2}" type="pres">
      <dgm:prSet presAssocID="{142D5B51-6983-478D-ABB6-3C2DC63E5D1A}" presName="hierChild4" presStyleCnt="0"/>
      <dgm:spPr/>
    </dgm:pt>
    <dgm:pt modelId="{D7F2832B-7057-4433-8368-ED36FA1FCDF0}" type="pres">
      <dgm:prSet presAssocID="{142D5B51-6983-478D-ABB6-3C2DC63E5D1A}" presName="hierChild5" presStyleCnt="0"/>
      <dgm:spPr/>
    </dgm:pt>
    <dgm:pt modelId="{1C826AD5-EA4D-43B8-81BD-A0209BFC45BD}" type="pres">
      <dgm:prSet presAssocID="{FCDE0D43-3446-4739-A2DC-25E2EA8214A7}" presName="Name37" presStyleLbl="parChTrans1D2" presStyleIdx="1" presStyleCnt="5"/>
      <dgm:spPr/>
    </dgm:pt>
    <dgm:pt modelId="{85AB2974-5F3B-4169-BD5F-4A55316A3F9D}" type="pres">
      <dgm:prSet presAssocID="{EF3BE4BB-23E1-437F-B0E0-73C78AF3CB8B}" presName="hierRoot2" presStyleCnt="0">
        <dgm:presLayoutVars>
          <dgm:hierBranch val="init"/>
        </dgm:presLayoutVars>
      </dgm:prSet>
      <dgm:spPr/>
    </dgm:pt>
    <dgm:pt modelId="{2794862B-453C-4523-88D9-D52EC527EE4E}" type="pres">
      <dgm:prSet presAssocID="{EF3BE4BB-23E1-437F-B0E0-73C78AF3CB8B}" presName="rootComposite" presStyleCnt="0"/>
      <dgm:spPr/>
    </dgm:pt>
    <dgm:pt modelId="{F1D08363-B5A1-415B-81A0-706AFD01D64F}" type="pres">
      <dgm:prSet presAssocID="{EF3BE4BB-23E1-437F-B0E0-73C78AF3CB8B}" presName="rootText" presStyleLbl="node1" presStyleIdx="1" presStyleCnt="3">
        <dgm:presLayoutVars>
          <dgm:chMax/>
          <dgm:chPref val="3"/>
        </dgm:presLayoutVars>
      </dgm:prSet>
      <dgm:spPr/>
    </dgm:pt>
    <dgm:pt modelId="{7C087437-4E6B-46DF-BD00-AAB3AF30AE6F}" type="pres">
      <dgm:prSet presAssocID="{EF3BE4BB-23E1-437F-B0E0-73C78AF3CB8B}" presName="titleText2" presStyleLbl="fgAcc1" presStyleIdx="1" presStyleCnt="3">
        <dgm:presLayoutVars>
          <dgm:chMax val="0"/>
          <dgm:chPref val="0"/>
        </dgm:presLayoutVars>
      </dgm:prSet>
      <dgm:spPr/>
    </dgm:pt>
    <dgm:pt modelId="{A066F601-C85D-408D-9CC9-6FD4AB73A037}" type="pres">
      <dgm:prSet presAssocID="{EF3BE4BB-23E1-437F-B0E0-73C78AF3CB8B}" presName="rootConnector" presStyleLbl="node2" presStyleIdx="0" presStyleCnt="0"/>
      <dgm:spPr/>
    </dgm:pt>
    <dgm:pt modelId="{F3CB29F7-A1ED-429A-921F-170FB617072A}" type="pres">
      <dgm:prSet presAssocID="{EF3BE4BB-23E1-437F-B0E0-73C78AF3CB8B}" presName="hierChild4" presStyleCnt="0"/>
      <dgm:spPr/>
    </dgm:pt>
    <dgm:pt modelId="{74563988-850C-4F2D-9FCD-A8BA702B6AD6}" type="pres">
      <dgm:prSet presAssocID="{EF3BE4BB-23E1-437F-B0E0-73C78AF3CB8B}" presName="hierChild5" presStyleCnt="0"/>
      <dgm:spPr/>
    </dgm:pt>
    <dgm:pt modelId="{13CDD98A-309E-4C73-B3AD-6CBFE8AB09D1}" type="pres">
      <dgm:prSet presAssocID="{91A0917F-B199-4081-BD3C-D48D921B3B6E}" presName="Name37" presStyleLbl="parChTrans1D2" presStyleIdx="2" presStyleCnt="5"/>
      <dgm:spPr/>
    </dgm:pt>
    <dgm:pt modelId="{67220FDE-840F-414D-BD74-3A7583256848}" type="pres">
      <dgm:prSet presAssocID="{5F26641D-529F-404A-A47B-8CC29E19D2AA}" presName="hierRoot2" presStyleCnt="0">
        <dgm:presLayoutVars>
          <dgm:hierBranch val="init"/>
        </dgm:presLayoutVars>
      </dgm:prSet>
      <dgm:spPr/>
    </dgm:pt>
    <dgm:pt modelId="{1EA4513E-D225-41DF-9827-22901DCEEA4E}" type="pres">
      <dgm:prSet presAssocID="{5F26641D-529F-404A-A47B-8CC29E19D2AA}" presName="rootComposite" presStyleCnt="0"/>
      <dgm:spPr/>
    </dgm:pt>
    <dgm:pt modelId="{925B94B9-2079-453C-BA45-46AACC891DEA}" type="pres">
      <dgm:prSet presAssocID="{5F26641D-529F-404A-A47B-8CC29E19D2AA}" presName="rootText" presStyleLbl="node1" presStyleIdx="2" presStyleCnt="3">
        <dgm:presLayoutVars>
          <dgm:chMax/>
          <dgm:chPref val="3"/>
        </dgm:presLayoutVars>
      </dgm:prSet>
      <dgm:spPr/>
    </dgm:pt>
    <dgm:pt modelId="{A4A8DB42-40F2-4F5D-B96D-3BAFDD5CFD11}" type="pres">
      <dgm:prSet presAssocID="{5F26641D-529F-404A-A47B-8CC29E19D2AA}" presName="titleText2" presStyleLbl="fgAcc1" presStyleIdx="2" presStyleCnt="3">
        <dgm:presLayoutVars>
          <dgm:chMax val="0"/>
          <dgm:chPref val="0"/>
        </dgm:presLayoutVars>
      </dgm:prSet>
      <dgm:spPr/>
    </dgm:pt>
    <dgm:pt modelId="{7EEF8D9B-A75D-4A71-A681-C7A9CD6DC3E0}" type="pres">
      <dgm:prSet presAssocID="{5F26641D-529F-404A-A47B-8CC29E19D2AA}" presName="rootConnector" presStyleLbl="node2" presStyleIdx="0" presStyleCnt="0"/>
      <dgm:spPr/>
    </dgm:pt>
    <dgm:pt modelId="{85C88BB7-5EAF-4D28-8901-C8BFB8CA9174}" type="pres">
      <dgm:prSet presAssocID="{5F26641D-529F-404A-A47B-8CC29E19D2AA}" presName="hierChild4" presStyleCnt="0"/>
      <dgm:spPr/>
    </dgm:pt>
    <dgm:pt modelId="{65701E2D-A9A3-441F-ADBB-52DE260B052B}" type="pres">
      <dgm:prSet presAssocID="{5F26641D-529F-404A-A47B-8CC29E19D2AA}" presName="hierChild5" presStyleCnt="0"/>
      <dgm:spPr/>
    </dgm:pt>
    <dgm:pt modelId="{29792CD0-6A5F-4721-9C46-2F5B3B013498}" type="pres">
      <dgm:prSet presAssocID="{B005339F-2026-4E48-8E17-9B944FC5ACE1}" presName="hierChild3" presStyleCnt="0"/>
      <dgm:spPr/>
    </dgm:pt>
    <dgm:pt modelId="{5BCF4F3D-5371-412A-BBED-44288510C12E}" type="pres">
      <dgm:prSet presAssocID="{2A9CE21B-1F37-46C5-A574-7A583F900693}" presName="Name96" presStyleLbl="parChTrans1D2" presStyleIdx="3" presStyleCnt="5"/>
      <dgm:spPr/>
    </dgm:pt>
    <dgm:pt modelId="{F1910C95-D922-4021-9538-6B17296EC52A}" type="pres">
      <dgm:prSet presAssocID="{17D3BD13-1E4D-4282-ADC8-EF5B4E8023D9}" presName="hierRoot3" presStyleCnt="0">
        <dgm:presLayoutVars>
          <dgm:hierBranch val="init"/>
        </dgm:presLayoutVars>
      </dgm:prSet>
      <dgm:spPr/>
    </dgm:pt>
    <dgm:pt modelId="{8B335E9F-11B9-4B03-A466-E2EA979B79D5}" type="pres">
      <dgm:prSet presAssocID="{17D3BD13-1E4D-4282-ADC8-EF5B4E8023D9}" presName="rootComposite3" presStyleCnt="0"/>
      <dgm:spPr/>
    </dgm:pt>
    <dgm:pt modelId="{5030E4DB-956C-408C-9868-201C40000308}" type="pres">
      <dgm:prSet presAssocID="{17D3BD13-1E4D-4282-ADC8-EF5B4E8023D9}" presName="rootText3" presStyleLbl="asst1" presStyleIdx="0" presStyleCnt="2">
        <dgm:presLayoutVars>
          <dgm:chPref val="3"/>
        </dgm:presLayoutVars>
      </dgm:prSet>
      <dgm:spPr/>
    </dgm:pt>
    <dgm:pt modelId="{EB040985-E89F-4CFE-B193-7868FB636693}" type="pres">
      <dgm:prSet presAssocID="{17D3BD13-1E4D-4282-ADC8-EF5B4E8023D9}" presName="titleText3" presStyleLbl="fgAcc2" presStyleIdx="0" presStyleCnt="2">
        <dgm:presLayoutVars>
          <dgm:chMax val="0"/>
          <dgm:chPref val="0"/>
        </dgm:presLayoutVars>
      </dgm:prSet>
      <dgm:spPr/>
    </dgm:pt>
    <dgm:pt modelId="{6346C8BE-84AE-4DF3-AB7B-523D38F3D892}" type="pres">
      <dgm:prSet presAssocID="{17D3BD13-1E4D-4282-ADC8-EF5B4E8023D9}" presName="rootConnector3" presStyleLbl="asst1" presStyleIdx="0" presStyleCnt="2"/>
      <dgm:spPr/>
    </dgm:pt>
    <dgm:pt modelId="{CFFFAC97-9451-4D5A-A91A-48DAB1AF98C9}" type="pres">
      <dgm:prSet presAssocID="{17D3BD13-1E4D-4282-ADC8-EF5B4E8023D9}" presName="hierChild6" presStyleCnt="0"/>
      <dgm:spPr/>
    </dgm:pt>
    <dgm:pt modelId="{327AEF36-11A6-4225-8A8D-CEAFBF2E8A47}" type="pres">
      <dgm:prSet presAssocID="{17D3BD13-1E4D-4282-ADC8-EF5B4E8023D9}" presName="hierChild7" presStyleCnt="0"/>
      <dgm:spPr/>
    </dgm:pt>
    <dgm:pt modelId="{E79B42D4-769D-4E12-84D9-60F57B26E4BB}" type="pres">
      <dgm:prSet presAssocID="{54E806F8-26CE-475F-BE8B-3EF0BAC16D16}" presName="Name96" presStyleLbl="parChTrans1D2" presStyleIdx="4" presStyleCnt="5"/>
      <dgm:spPr/>
    </dgm:pt>
    <dgm:pt modelId="{BF896FFF-93DD-4F89-9948-3E53E1C82142}" type="pres">
      <dgm:prSet presAssocID="{1D5A66BE-5C97-4389-BD2E-C4FD0F301203}" presName="hierRoot3" presStyleCnt="0">
        <dgm:presLayoutVars>
          <dgm:hierBranch val="init"/>
        </dgm:presLayoutVars>
      </dgm:prSet>
      <dgm:spPr/>
    </dgm:pt>
    <dgm:pt modelId="{D785B29A-8BF5-4C7E-BD7C-A843A628268B}" type="pres">
      <dgm:prSet presAssocID="{1D5A66BE-5C97-4389-BD2E-C4FD0F301203}" presName="rootComposite3" presStyleCnt="0"/>
      <dgm:spPr/>
    </dgm:pt>
    <dgm:pt modelId="{1C54913D-67CC-4186-9664-E9F2CC2F3684}" type="pres">
      <dgm:prSet presAssocID="{1D5A66BE-5C97-4389-BD2E-C4FD0F301203}" presName="rootText3" presStyleLbl="asst1" presStyleIdx="1" presStyleCnt="2">
        <dgm:presLayoutVars>
          <dgm:chPref val="3"/>
        </dgm:presLayoutVars>
      </dgm:prSet>
      <dgm:spPr/>
    </dgm:pt>
    <dgm:pt modelId="{1A813963-EB4F-4327-B087-82F08B2DD512}" type="pres">
      <dgm:prSet presAssocID="{1D5A66BE-5C97-4389-BD2E-C4FD0F301203}" presName="titleText3" presStyleLbl="fgAcc2" presStyleIdx="1" presStyleCnt="2">
        <dgm:presLayoutVars>
          <dgm:chMax val="0"/>
          <dgm:chPref val="0"/>
        </dgm:presLayoutVars>
      </dgm:prSet>
      <dgm:spPr/>
    </dgm:pt>
    <dgm:pt modelId="{50515EAB-846B-40D9-968E-C72B3BD00FFB}" type="pres">
      <dgm:prSet presAssocID="{1D5A66BE-5C97-4389-BD2E-C4FD0F301203}" presName="rootConnector3" presStyleLbl="asst1" presStyleIdx="1" presStyleCnt="2"/>
      <dgm:spPr/>
    </dgm:pt>
    <dgm:pt modelId="{348C27C3-410A-45EF-A5E9-080E66C73AF4}" type="pres">
      <dgm:prSet presAssocID="{1D5A66BE-5C97-4389-BD2E-C4FD0F301203}" presName="hierChild6" presStyleCnt="0"/>
      <dgm:spPr/>
    </dgm:pt>
    <dgm:pt modelId="{893BC5AC-6CB7-4129-8D22-D5092E017B5A}" type="pres">
      <dgm:prSet presAssocID="{1D5A66BE-5C97-4389-BD2E-C4FD0F301203}" presName="hierChild7" presStyleCnt="0"/>
      <dgm:spPr/>
    </dgm:pt>
  </dgm:ptLst>
  <dgm:cxnLst>
    <dgm:cxn modelId="{E6036615-479F-452D-BFF5-2AB39E9064D4}" srcId="{B005339F-2026-4E48-8E17-9B944FC5ACE1}" destId="{1D5A66BE-5C97-4389-BD2E-C4FD0F301203}" srcOrd="1" destOrd="0" parTransId="{54E806F8-26CE-475F-BE8B-3EF0BAC16D16}" sibTransId="{EF419843-7DAC-452B-B53A-C20375B2F176}"/>
    <dgm:cxn modelId="{C7992B23-F3AB-4DEB-8251-4D6CF20AF865}" type="presOf" srcId="{B005339F-2026-4E48-8E17-9B944FC5ACE1}" destId="{98FD7E3A-BFE0-45B0-BA3A-FCFB13AF7200}" srcOrd="1" destOrd="0" presId="urn:microsoft.com/office/officeart/2008/layout/NameandTitleOrganizationalChart"/>
    <dgm:cxn modelId="{F8D2B226-08F3-4979-B0C0-118234F9BBDC}" type="presOf" srcId="{EF419843-7DAC-452B-B53A-C20375B2F176}" destId="{1A813963-EB4F-4327-B087-82F08B2DD512}" srcOrd="0" destOrd="0" presId="urn:microsoft.com/office/officeart/2008/layout/NameandTitleOrganizationalChart"/>
    <dgm:cxn modelId="{CCE19032-6B85-4029-B653-C38E9290CCAA}" type="presOf" srcId="{309B8572-AF18-4DEE-9B86-582EDDF5C349}" destId="{63265D4B-458E-4B68-BBC4-5725CC93F13C}" srcOrd="0" destOrd="0" presId="urn:microsoft.com/office/officeart/2008/layout/NameandTitleOrganizationalChart"/>
    <dgm:cxn modelId="{BAFBF13A-D2C8-4FB8-8C38-15D803435E35}" type="presOf" srcId="{1D5A66BE-5C97-4389-BD2E-C4FD0F301203}" destId="{50515EAB-846B-40D9-968E-C72B3BD00FFB}" srcOrd="1" destOrd="0" presId="urn:microsoft.com/office/officeart/2008/layout/NameandTitleOrganizationalChart"/>
    <dgm:cxn modelId="{210F6142-C3B9-4FEB-A318-62645AF7E4FA}" type="presOf" srcId="{B005339F-2026-4E48-8E17-9B944FC5ACE1}" destId="{25980484-C3EE-4763-94F4-4E9ADEB53B0C}" srcOrd="0" destOrd="0" presId="urn:microsoft.com/office/officeart/2008/layout/NameandTitleOrganizationalChart"/>
    <dgm:cxn modelId="{DA842748-6EB0-4C61-A3BE-AA36965DCDF6}" srcId="{B005339F-2026-4E48-8E17-9B944FC5ACE1}" destId="{142D5B51-6983-478D-ABB6-3C2DC63E5D1A}" srcOrd="2" destOrd="0" parTransId="{309B8572-AF18-4DEE-9B86-582EDDF5C349}" sibTransId="{5F3F86E4-43F0-4DEB-995C-2E2B90F598CA}"/>
    <dgm:cxn modelId="{6D8E326C-A0F9-4497-A59F-F875A517C98E}" type="presOf" srcId="{5F26641D-529F-404A-A47B-8CC29E19D2AA}" destId="{925B94B9-2079-453C-BA45-46AACC891DEA}" srcOrd="0" destOrd="0" presId="urn:microsoft.com/office/officeart/2008/layout/NameandTitleOrganizationalChart"/>
    <dgm:cxn modelId="{57D8824D-133F-4A63-B579-EBC80DB33C19}" type="presOf" srcId="{EF3BE4BB-23E1-437F-B0E0-73C78AF3CB8B}" destId="{F1D08363-B5A1-415B-81A0-706AFD01D64F}" srcOrd="0" destOrd="0" presId="urn:microsoft.com/office/officeart/2008/layout/NameandTitleOrganizationalChart"/>
    <dgm:cxn modelId="{FC0C4F55-4DCB-442D-AFB4-A68176BC55F7}" type="presOf" srcId="{695ED9B3-4D91-410C-A363-7B897221DD35}" destId="{743C7D77-DEDA-442D-9A83-683BB50DBA46}" srcOrd="0" destOrd="0" presId="urn:microsoft.com/office/officeart/2008/layout/NameandTitleOrganizationalChart"/>
    <dgm:cxn modelId="{254C9D5A-5F9F-4E60-BC2C-7D26D4CE3053}" type="presOf" srcId="{142D5B51-6983-478D-ABB6-3C2DC63E5D1A}" destId="{E38358B1-03AD-45B6-944B-08CC2E0A6E50}" srcOrd="0" destOrd="0" presId="urn:microsoft.com/office/officeart/2008/layout/NameandTitleOrganizationalChart"/>
    <dgm:cxn modelId="{1C86FE7D-D286-4605-827E-0181B66FB199}" type="presOf" srcId="{5F26641D-529F-404A-A47B-8CC29E19D2AA}" destId="{7EEF8D9B-A75D-4A71-A681-C7A9CD6DC3E0}" srcOrd="1" destOrd="0" presId="urn:microsoft.com/office/officeart/2008/layout/NameandTitleOrganizationalChart"/>
    <dgm:cxn modelId="{CBFB1A7F-9605-49E8-A341-290A2C32DAE4}" type="presOf" srcId="{EF3BE4BB-23E1-437F-B0E0-73C78AF3CB8B}" destId="{A066F601-C85D-408D-9CC9-6FD4AB73A037}" srcOrd="1" destOrd="0" presId="urn:microsoft.com/office/officeart/2008/layout/NameandTitleOrganizationalChart"/>
    <dgm:cxn modelId="{3C647585-BBE8-4CFC-8D50-41E9E17BF4AA}" type="presOf" srcId="{17D3BD13-1E4D-4282-ADC8-EF5B4E8023D9}" destId="{6346C8BE-84AE-4DF3-AB7B-523D38F3D892}" srcOrd="1" destOrd="0" presId="urn:microsoft.com/office/officeart/2008/layout/NameandTitleOrganizationalChart"/>
    <dgm:cxn modelId="{F348019A-CD2D-4AAB-9071-5106303063A5}" type="presOf" srcId="{5F3F86E4-43F0-4DEB-995C-2E2B90F598CA}" destId="{B1A8293A-4EDF-4CEB-B441-1DE58F036F43}" srcOrd="0" destOrd="0" presId="urn:microsoft.com/office/officeart/2008/layout/NameandTitleOrganizationalChart"/>
    <dgm:cxn modelId="{ACDCDE9C-598B-4DDD-AF54-B1A67B30CC4E}" type="presOf" srcId="{FCDE0D43-3446-4739-A2DC-25E2EA8214A7}" destId="{1C826AD5-EA4D-43B8-81BD-A0209BFC45BD}" srcOrd="0" destOrd="0" presId="urn:microsoft.com/office/officeart/2008/layout/NameandTitleOrganizationalChart"/>
    <dgm:cxn modelId="{072FB89F-2D81-45DC-98FF-BE0A2B1595B0}" type="presOf" srcId="{2A9CE21B-1F37-46C5-A574-7A583F900693}" destId="{5BCF4F3D-5371-412A-BBED-44288510C12E}" srcOrd="0" destOrd="0" presId="urn:microsoft.com/office/officeart/2008/layout/NameandTitleOrganizationalChart"/>
    <dgm:cxn modelId="{30A304A8-6EB6-44B8-8340-667E5462DC21}" type="presOf" srcId="{91A0917F-B199-4081-BD3C-D48D921B3B6E}" destId="{13CDD98A-309E-4C73-B3AD-6CBFE8AB09D1}" srcOrd="0" destOrd="0" presId="urn:microsoft.com/office/officeart/2008/layout/NameandTitleOrganizationalChart"/>
    <dgm:cxn modelId="{053250B2-3A61-4920-A6B8-A89AFBFAF494}" type="presOf" srcId="{54E806F8-26CE-475F-BE8B-3EF0BAC16D16}" destId="{E79B42D4-769D-4E12-84D9-60F57B26E4BB}" srcOrd="0" destOrd="0" presId="urn:microsoft.com/office/officeart/2008/layout/NameandTitleOrganizationalChart"/>
    <dgm:cxn modelId="{FDDFD8B2-2C05-4BD8-8224-1C5CBED3B019}" srcId="{B005339F-2026-4E48-8E17-9B944FC5ACE1}" destId="{EF3BE4BB-23E1-437F-B0E0-73C78AF3CB8B}" srcOrd="3" destOrd="0" parTransId="{FCDE0D43-3446-4739-A2DC-25E2EA8214A7}" sibTransId="{3C9D42EE-5145-4423-ACF1-D829E61ED849}"/>
    <dgm:cxn modelId="{F07FA4B7-AA5C-42F8-ACEB-A21012793664}" type="presOf" srcId="{17D3BD13-1E4D-4282-ADC8-EF5B4E8023D9}" destId="{5030E4DB-956C-408C-9868-201C40000308}" srcOrd="0" destOrd="0" presId="urn:microsoft.com/office/officeart/2008/layout/NameandTitleOrganizationalChart"/>
    <dgm:cxn modelId="{1A76C4B8-1A5C-4F9D-8E40-23E2A10051D3}" srcId="{F59E5428-9DA7-4A67-BF0C-2EA60C01CA6F}" destId="{B005339F-2026-4E48-8E17-9B944FC5ACE1}" srcOrd="0" destOrd="0" parTransId="{D8C6B76D-D8C2-4217-9562-4B2D21174227}" sibTransId="{695ED9B3-4D91-410C-A363-7B897221DD35}"/>
    <dgm:cxn modelId="{1E1FEFC5-4775-4123-BF84-524724E6839B}" type="presOf" srcId="{81B182F8-7816-4AFC-9CAB-A630F006D55D}" destId="{EB040985-E89F-4CFE-B193-7868FB636693}" srcOrd="0" destOrd="0" presId="urn:microsoft.com/office/officeart/2008/layout/NameandTitleOrganizationalChart"/>
    <dgm:cxn modelId="{C2DE64CD-D772-4F51-BCB1-02B9DFFA8A0F}" srcId="{B005339F-2026-4E48-8E17-9B944FC5ACE1}" destId="{17D3BD13-1E4D-4282-ADC8-EF5B4E8023D9}" srcOrd="0" destOrd="0" parTransId="{2A9CE21B-1F37-46C5-A574-7A583F900693}" sibTransId="{81B182F8-7816-4AFC-9CAB-A630F006D55D}"/>
    <dgm:cxn modelId="{913040E4-126C-4B32-8F99-3577B80CB2B6}" type="presOf" srcId="{142D5B51-6983-478D-ABB6-3C2DC63E5D1A}" destId="{261EDB7D-5361-4520-9292-43171D2E64DD}" srcOrd="1" destOrd="0" presId="urn:microsoft.com/office/officeart/2008/layout/NameandTitleOrganizationalChart"/>
    <dgm:cxn modelId="{7DE6ACE5-873B-44B6-AACC-79E00EA5F17E}" type="presOf" srcId="{3C9D42EE-5145-4423-ACF1-D829E61ED849}" destId="{7C087437-4E6B-46DF-BD00-AAB3AF30AE6F}" srcOrd="0" destOrd="0" presId="urn:microsoft.com/office/officeart/2008/layout/NameandTitleOrganizationalChart"/>
    <dgm:cxn modelId="{6A032EF4-45F2-41C9-B59E-E674AC18D617}" srcId="{B005339F-2026-4E48-8E17-9B944FC5ACE1}" destId="{5F26641D-529F-404A-A47B-8CC29E19D2AA}" srcOrd="4" destOrd="0" parTransId="{91A0917F-B199-4081-BD3C-D48D921B3B6E}" sibTransId="{18A1F720-0F2D-4664-8518-B46424B313CB}"/>
    <dgm:cxn modelId="{544DB4F4-5F8A-4590-B78F-3FC8A48850BF}" type="presOf" srcId="{1D5A66BE-5C97-4389-BD2E-C4FD0F301203}" destId="{1C54913D-67CC-4186-9664-E9F2CC2F3684}" srcOrd="0" destOrd="0" presId="urn:microsoft.com/office/officeart/2008/layout/NameandTitleOrganizationalChart"/>
    <dgm:cxn modelId="{C4CDD9F4-C142-465D-B54B-A5F84A8633A4}" type="presOf" srcId="{F59E5428-9DA7-4A67-BF0C-2EA60C01CA6F}" destId="{EABE0416-59F7-4605-8FB5-BE1302D1D3FE}" srcOrd="0" destOrd="0" presId="urn:microsoft.com/office/officeart/2008/layout/NameandTitleOrganizationalChart"/>
    <dgm:cxn modelId="{03653DF8-9988-4D1C-A97E-4413EE610A73}" type="presOf" srcId="{18A1F720-0F2D-4664-8518-B46424B313CB}" destId="{A4A8DB42-40F2-4F5D-B96D-3BAFDD5CFD11}" srcOrd="0" destOrd="0" presId="urn:microsoft.com/office/officeart/2008/layout/NameandTitleOrganizationalChart"/>
    <dgm:cxn modelId="{F9EF6F37-0C76-496D-84B2-30A454152E61}" type="presParOf" srcId="{EABE0416-59F7-4605-8FB5-BE1302D1D3FE}" destId="{69824A7A-5F9A-4920-8615-C1AAC63C397B}" srcOrd="0" destOrd="0" presId="urn:microsoft.com/office/officeart/2008/layout/NameandTitleOrganizationalChart"/>
    <dgm:cxn modelId="{5A5BD0D2-03E5-46E5-A576-F21662B500D0}" type="presParOf" srcId="{69824A7A-5F9A-4920-8615-C1AAC63C397B}" destId="{0799F186-83F2-4E0A-B461-3B2566832454}" srcOrd="0" destOrd="0" presId="urn:microsoft.com/office/officeart/2008/layout/NameandTitleOrganizationalChart"/>
    <dgm:cxn modelId="{E3F4C37F-13B3-46B2-A673-EB9825BBCAB3}" type="presParOf" srcId="{0799F186-83F2-4E0A-B461-3B2566832454}" destId="{25980484-C3EE-4763-94F4-4E9ADEB53B0C}" srcOrd="0" destOrd="0" presId="urn:microsoft.com/office/officeart/2008/layout/NameandTitleOrganizationalChart"/>
    <dgm:cxn modelId="{F8863E41-4726-4445-95B8-B430D7F171E4}" type="presParOf" srcId="{0799F186-83F2-4E0A-B461-3B2566832454}" destId="{743C7D77-DEDA-442D-9A83-683BB50DBA46}" srcOrd="1" destOrd="0" presId="urn:microsoft.com/office/officeart/2008/layout/NameandTitleOrganizationalChart"/>
    <dgm:cxn modelId="{1B599AE1-1117-4D21-9C23-BDE454F5E893}" type="presParOf" srcId="{0799F186-83F2-4E0A-B461-3B2566832454}" destId="{98FD7E3A-BFE0-45B0-BA3A-FCFB13AF7200}" srcOrd="2" destOrd="0" presId="urn:microsoft.com/office/officeart/2008/layout/NameandTitleOrganizationalChart"/>
    <dgm:cxn modelId="{C425C66B-7F89-4211-BEAE-47852CA33D44}" type="presParOf" srcId="{69824A7A-5F9A-4920-8615-C1AAC63C397B}" destId="{76141185-D3CC-4CB3-A434-45898CA60776}" srcOrd="1" destOrd="0" presId="urn:microsoft.com/office/officeart/2008/layout/NameandTitleOrganizationalChart"/>
    <dgm:cxn modelId="{1F7EB520-280A-491C-933C-EAC2175CD9EF}" type="presParOf" srcId="{76141185-D3CC-4CB3-A434-45898CA60776}" destId="{63265D4B-458E-4B68-BBC4-5725CC93F13C}" srcOrd="0" destOrd="0" presId="urn:microsoft.com/office/officeart/2008/layout/NameandTitleOrganizationalChart"/>
    <dgm:cxn modelId="{275A0DE9-28F6-4C95-987D-F89BB3980B49}" type="presParOf" srcId="{76141185-D3CC-4CB3-A434-45898CA60776}" destId="{9C259FDD-601A-41F6-B301-5CFCA95BA9F4}" srcOrd="1" destOrd="0" presId="urn:microsoft.com/office/officeart/2008/layout/NameandTitleOrganizationalChart"/>
    <dgm:cxn modelId="{5A474755-1950-4E24-814A-8634E9CADD22}" type="presParOf" srcId="{9C259FDD-601A-41F6-B301-5CFCA95BA9F4}" destId="{EBDD781B-D662-4F38-9FC2-C4E04E6171D2}" srcOrd="0" destOrd="0" presId="urn:microsoft.com/office/officeart/2008/layout/NameandTitleOrganizationalChart"/>
    <dgm:cxn modelId="{7916049E-8993-4652-A384-EDC902D25930}" type="presParOf" srcId="{EBDD781B-D662-4F38-9FC2-C4E04E6171D2}" destId="{E38358B1-03AD-45B6-944B-08CC2E0A6E50}" srcOrd="0" destOrd="0" presId="urn:microsoft.com/office/officeart/2008/layout/NameandTitleOrganizationalChart"/>
    <dgm:cxn modelId="{AB7E1CAA-D67E-4CDE-A113-5AA62EB8D01A}" type="presParOf" srcId="{EBDD781B-D662-4F38-9FC2-C4E04E6171D2}" destId="{B1A8293A-4EDF-4CEB-B441-1DE58F036F43}" srcOrd="1" destOrd="0" presId="urn:microsoft.com/office/officeart/2008/layout/NameandTitleOrganizationalChart"/>
    <dgm:cxn modelId="{3376F37A-47B6-41C1-9D54-523FA4E1B6DD}" type="presParOf" srcId="{EBDD781B-D662-4F38-9FC2-C4E04E6171D2}" destId="{261EDB7D-5361-4520-9292-43171D2E64DD}" srcOrd="2" destOrd="0" presId="urn:microsoft.com/office/officeart/2008/layout/NameandTitleOrganizationalChart"/>
    <dgm:cxn modelId="{010A114A-FCF3-4768-BC46-78CE080DCA25}" type="presParOf" srcId="{9C259FDD-601A-41F6-B301-5CFCA95BA9F4}" destId="{703107AC-ECCA-4CCD-AA9B-5669A767A8D2}" srcOrd="1" destOrd="0" presId="urn:microsoft.com/office/officeart/2008/layout/NameandTitleOrganizationalChart"/>
    <dgm:cxn modelId="{CE7880A4-2ABF-4329-8005-56EFC6844292}" type="presParOf" srcId="{9C259FDD-601A-41F6-B301-5CFCA95BA9F4}" destId="{D7F2832B-7057-4433-8368-ED36FA1FCDF0}" srcOrd="2" destOrd="0" presId="urn:microsoft.com/office/officeart/2008/layout/NameandTitleOrganizationalChart"/>
    <dgm:cxn modelId="{DA65AE30-FBFE-40E9-81E4-7E5DC7529031}" type="presParOf" srcId="{76141185-D3CC-4CB3-A434-45898CA60776}" destId="{1C826AD5-EA4D-43B8-81BD-A0209BFC45BD}" srcOrd="2" destOrd="0" presId="urn:microsoft.com/office/officeart/2008/layout/NameandTitleOrganizationalChart"/>
    <dgm:cxn modelId="{62D449E9-1081-4513-8F7D-0F164ACA757B}" type="presParOf" srcId="{76141185-D3CC-4CB3-A434-45898CA60776}" destId="{85AB2974-5F3B-4169-BD5F-4A55316A3F9D}" srcOrd="3" destOrd="0" presId="urn:microsoft.com/office/officeart/2008/layout/NameandTitleOrganizationalChart"/>
    <dgm:cxn modelId="{EF92EA19-2784-4109-ADC3-AE2B3BC94F01}" type="presParOf" srcId="{85AB2974-5F3B-4169-BD5F-4A55316A3F9D}" destId="{2794862B-453C-4523-88D9-D52EC527EE4E}" srcOrd="0" destOrd="0" presId="urn:microsoft.com/office/officeart/2008/layout/NameandTitleOrganizationalChart"/>
    <dgm:cxn modelId="{A833CE3F-9DC6-4AD4-9944-78192BC8D423}" type="presParOf" srcId="{2794862B-453C-4523-88D9-D52EC527EE4E}" destId="{F1D08363-B5A1-415B-81A0-706AFD01D64F}" srcOrd="0" destOrd="0" presId="urn:microsoft.com/office/officeart/2008/layout/NameandTitleOrganizationalChart"/>
    <dgm:cxn modelId="{2406C1FF-46B7-4485-BF34-1E897386549E}" type="presParOf" srcId="{2794862B-453C-4523-88D9-D52EC527EE4E}" destId="{7C087437-4E6B-46DF-BD00-AAB3AF30AE6F}" srcOrd="1" destOrd="0" presId="urn:microsoft.com/office/officeart/2008/layout/NameandTitleOrganizationalChart"/>
    <dgm:cxn modelId="{FCDB5E4E-3924-4EB3-9660-7EF3FA5F0ED4}" type="presParOf" srcId="{2794862B-453C-4523-88D9-D52EC527EE4E}" destId="{A066F601-C85D-408D-9CC9-6FD4AB73A037}" srcOrd="2" destOrd="0" presId="urn:microsoft.com/office/officeart/2008/layout/NameandTitleOrganizationalChart"/>
    <dgm:cxn modelId="{7F641FC7-162A-4C6B-AD51-A62FC15E5BC6}" type="presParOf" srcId="{85AB2974-5F3B-4169-BD5F-4A55316A3F9D}" destId="{F3CB29F7-A1ED-429A-921F-170FB617072A}" srcOrd="1" destOrd="0" presId="urn:microsoft.com/office/officeart/2008/layout/NameandTitleOrganizationalChart"/>
    <dgm:cxn modelId="{8263B51C-09F2-4059-B973-92CC75B645E0}" type="presParOf" srcId="{85AB2974-5F3B-4169-BD5F-4A55316A3F9D}" destId="{74563988-850C-4F2D-9FCD-A8BA702B6AD6}" srcOrd="2" destOrd="0" presId="urn:microsoft.com/office/officeart/2008/layout/NameandTitleOrganizationalChart"/>
    <dgm:cxn modelId="{C7F2C867-3AC0-4544-95A1-A96A224E423D}" type="presParOf" srcId="{76141185-D3CC-4CB3-A434-45898CA60776}" destId="{13CDD98A-309E-4C73-B3AD-6CBFE8AB09D1}" srcOrd="4" destOrd="0" presId="urn:microsoft.com/office/officeart/2008/layout/NameandTitleOrganizationalChart"/>
    <dgm:cxn modelId="{3757E26E-3066-4620-B21E-2C8B9C5B4DA9}" type="presParOf" srcId="{76141185-D3CC-4CB3-A434-45898CA60776}" destId="{67220FDE-840F-414D-BD74-3A7583256848}" srcOrd="5" destOrd="0" presId="urn:microsoft.com/office/officeart/2008/layout/NameandTitleOrganizationalChart"/>
    <dgm:cxn modelId="{2FD8C963-087B-4BC3-BB72-071D680576FC}" type="presParOf" srcId="{67220FDE-840F-414D-BD74-3A7583256848}" destId="{1EA4513E-D225-41DF-9827-22901DCEEA4E}" srcOrd="0" destOrd="0" presId="urn:microsoft.com/office/officeart/2008/layout/NameandTitleOrganizationalChart"/>
    <dgm:cxn modelId="{797027B5-63BB-4F60-8CB5-34358F414B09}" type="presParOf" srcId="{1EA4513E-D225-41DF-9827-22901DCEEA4E}" destId="{925B94B9-2079-453C-BA45-46AACC891DEA}" srcOrd="0" destOrd="0" presId="urn:microsoft.com/office/officeart/2008/layout/NameandTitleOrganizationalChart"/>
    <dgm:cxn modelId="{C3EE68FE-7F4D-416D-808D-2C4B21652839}" type="presParOf" srcId="{1EA4513E-D225-41DF-9827-22901DCEEA4E}" destId="{A4A8DB42-40F2-4F5D-B96D-3BAFDD5CFD11}" srcOrd="1" destOrd="0" presId="urn:microsoft.com/office/officeart/2008/layout/NameandTitleOrganizationalChart"/>
    <dgm:cxn modelId="{882784D7-2691-4434-AA32-8F9E76BBC458}" type="presParOf" srcId="{1EA4513E-D225-41DF-9827-22901DCEEA4E}" destId="{7EEF8D9B-A75D-4A71-A681-C7A9CD6DC3E0}" srcOrd="2" destOrd="0" presId="urn:microsoft.com/office/officeart/2008/layout/NameandTitleOrganizationalChart"/>
    <dgm:cxn modelId="{EE2F2D32-44DF-420E-A24C-EC0CDC69BE61}" type="presParOf" srcId="{67220FDE-840F-414D-BD74-3A7583256848}" destId="{85C88BB7-5EAF-4D28-8901-C8BFB8CA9174}" srcOrd="1" destOrd="0" presId="urn:microsoft.com/office/officeart/2008/layout/NameandTitleOrganizationalChart"/>
    <dgm:cxn modelId="{D49C2F2D-B816-4995-94A3-31CBB983838E}" type="presParOf" srcId="{67220FDE-840F-414D-BD74-3A7583256848}" destId="{65701E2D-A9A3-441F-ADBB-52DE260B052B}" srcOrd="2" destOrd="0" presId="urn:microsoft.com/office/officeart/2008/layout/NameandTitleOrganizationalChart"/>
    <dgm:cxn modelId="{F01297E3-118A-4BB7-923A-DA010216CFFF}" type="presParOf" srcId="{69824A7A-5F9A-4920-8615-C1AAC63C397B}" destId="{29792CD0-6A5F-4721-9C46-2F5B3B013498}" srcOrd="2" destOrd="0" presId="urn:microsoft.com/office/officeart/2008/layout/NameandTitleOrganizationalChart"/>
    <dgm:cxn modelId="{5CA6B172-8EB5-41E2-9AD1-02B3CA1F1B53}" type="presParOf" srcId="{29792CD0-6A5F-4721-9C46-2F5B3B013498}" destId="{5BCF4F3D-5371-412A-BBED-44288510C12E}" srcOrd="0" destOrd="0" presId="urn:microsoft.com/office/officeart/2008/layout/NameandTitleOrganizationalChart"/>
    <dgm:cxn modelId="{F71439DA-E435-4A84-99B4-412253177C96}" type="presParOf" srcId="{29792CD0-6A5F-4721-9C46-2F5B3B013498}" destId="{F1910C95-D922-4021-9538-6B17296EC52A}" srcOrd="1" destOrd="0" presId="urn:microsoft.com/office/officeart/2008/layout/NameandTitleOrganizationalChart"/>
    <dgm:cxn modelId="{587FF306-D52A-491C-96CE-B16860E2A992}" type="presParOf" srcId="{F1910C95-D922-4021-9538-6B17296EC52A}" destId="{8B335E9F-11B9-4B03-A466-E2EA979B79D5}" srcOrd="0" destOrd="0" presId="urn:microsoft.com/office/officeart/2008/layout/NameandTitleOrganizationalChart"/>
    <dgm:cxn modelId="{83422ADC-FCD8-450A-A447-D3A4D799E1D9}" type="presParOf" srcId="{8B335E9F-11B9-4B03-A466-E2EA979B79D5}" destId="{5030E4DB-956C-408C-9868-201C40000308}" srcOrd="0" destOrd="0" presId="urn:microsoft.com/office/officeart/2008/layout/NameandTitleOrganizationalChart"/>
    <dgm:cxn modelId="{0134BB77-D7FC-450E-B51B-3A8D8F3C875E}" type="presParOf" srcId="{8B335E9F-11B9-4B03-A466-E2EA979B79D5}" destId="{EB040985-E89F-4CFE-B193-7868FB636693}" srcOrd="1" destOrd="0" presId="urn:microsoft.com/office/officeart/2008/layout/NameandTitleOrganizationalChart"/>
    <dgm:cxn modelId="{1CB772B1-5A40-458D-82C5-4DB96893198C}" type="presParOf" srcId="{8B335E9F-11B9-4B03-A466-E2EA979B79D5}" destId="{6346C8BE-84AE-4DF3-AB7B-523D38F3D892}" srcOrd="2" destOrd="0" presId="urn:microsoft.com/office/officeart/2008/layout/NameandTitleOrganizationalChart"/>
    <dgm:cxn modelId="{C8909BAF-55D8-4AAF-ABDE-699EF2E6F6C9}" type="presParOf" srcId="{F1910C95-D922-4021-9538-6B17296EC52A}" destId="{CFFFAC97-9451-4D5A-A91A-48DAB1AF98C9}" srcOrd="1" destOrd="0" presId="urn:microsoft.com/office/officeart/2008/layout/NameandTitleOrganizationalChart"/>
    <dgm:cxn modelId="{8C4A38A1-7C00-4716-A34F-D5B78776103F}" type="presParOf" srcId="{F1910C95-D922-4021-9538-6B17296EC52A}" destId="{327AEF36-11A6-4225-8A8D-CEAFBF2E8A47}" srcOrd="2" destOrd="0" presId="urn:microsoft.com/office/officeart/2008/layout/NameandTitleOrganizationalChart"/>
    <dgm:cxn modelId="{73E8A456-7704-4EED-8163-B2D99F79D21E}" type="presParOf" srcId="{29792CD0-6A5F-4721-9C46-2F5B3B013498}" destId="{E79B42D4-769D-4E12-84D9-60F57B26E4BB}" srcOrd="2" destOrd="0" presId="urn:microsoft.com/office/officeart/2008/layout/NameandTitleOrganizationalChart"/>
    <dgm:cxn modelId="{1BAEFE64-7C2E-4F05-BC93-D79ACBE5C66F}" type="presParOf" srcId="{29792CD0-6A5F-4721-9C46-2F5B3B013498}" destId="{BF896FFF-93DD-4F89-9948-3E53E1C82142}" srcOrd="3" destOrd="0" presId="urn:microsoft.com/office/officeart/2008/layout/NameandTitleOrganizationalChart"/>
    <dgm:cxn modelId="{A79A9372-95A7-4CC5-95F1-9CD9CBEC2176}" type="presParOf" srcId="{BF896FFF-93DD-4F89-9948-3E53E1C82142}" destId="{D785B29A-8BF5-4C7E-BD7C-A843A628268B}" srcOrd="0" destOrd="0" presId="urn:microsoft.com/office/officeart/2008/layout/NameandTitleOrganizationalChart"/>
    <dgm:cxn modelId="{FE38B0DF-B063-4045-8FF7-3E52C1D11CD3}" type="presParOf" srcId="{D785B29A-8BF5-4C7E-BD7C-A843A628268B}" destId="{1C54913D-67CC-4186-9664-E9F2CC2F3684}" srcOrd="0" destOrd="0" presId="urn:microsoft.com/office/officeart/2008/layout/NameandTitleOrganizationalChart"/>
    <dgm:cxn modelId="{8A0F525E-1512-476D-9006-8A43B6DF522F}" type="presParOf" srcId="{D785B29A-8BF5-4C7E-BD7C-A843A628268B}" destId="{1A813963-EB4F-4327-B087-82F08B2DD512}" srcOrd="1" destOrd="0" presId="urn:microsoft.com/office/officeart/2008/layout/NameandTitleOrganizationalChart"/>
    <dgm:cxn modelId="{1615117F-34F2-457A-9A34-996D6CA49030}" type="presParOf" srcId="{D785B29A-8BF5-4C7E-BD7C-A843A628268B}" destId="{50515EAB-846B-40D9-968E-C72B3BD00FFB}" srcOrd="2" destOrd="0" presId="urn:microsoft.com/office/officeart/2008/layout/NameandTitleOrganizationalChart"/>
    <dgm:cxn modelId="{C7120DD4-AC11-433E-AB12-EDBE2B213DC7}" type="presParOf" srcId="{BF896FFF-93DD-4F89-9948-3E53E1C82142}" destId="{348C27C3-410A-45EF-A5E9-080E66C73AF4}" srcOrd="1" destOrd="0" presId="urn:microsoft.com/office/officeart/2008/layout/NameandTitleOrganizationalChart"/>
    <dgm:cxn modelId="{0D34F26E-30A3-4738-9646-8ACC3A2803B6}" type="presParOf" srcId="{BF896FFF-93DD-4F89-9948-3E53E1C82142}" destId="{893BC5AC-6CB7-4129-8D22-D5092E017B5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7533A-870B-4A01-B163-33D4B412E16F}">
      <dsp:nvSpPr>
        <dsp:cNvPr id="0" name=""/>
        <dsp:cNvSpPr/>
      </dsp:nvSpPr>
      <dsp:spPr>
        <a:xfrm>
          <a:off x="-6489317" y="-992495"/>
          <a:ext cx="7723917" cy="7723917"/>
        </a:xfrm>
        <a:prstGeom prst="blockArc">
          <a:avLst>
            <a:gd name="adj1" fmla="val 18900000"/>
            <a:gd name="adj2" fmla="val 2700000"/>
            <a:gd name="adj3" fmla="val 280"/>
          </a:avLst>
        </a:pr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1FED8-0CBE-4D80-ADFC-38D81723D2B7}">
      <dsp:nvSpPr>
        <dsp:cNvPr id="0" name=""/>
        <dsp:cNvSpPr/>
      </dsp:nvSpPr>
      <dsp:spPr>
        <a:xfrm>
          <a:off x="620951" y="374405"/>
          <a:ext cx="6789675" cy="717595"/>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591"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t>української політики</a:t>
          </a:r>
          <a:endParaRPr lang="ru-RU" sz="1800" kern="1200" dirty="0"/>
        </a:p>
      </dsp:txBody>
      <dsp:txXfrm>
        <a:off x="620951" y="374405"/>
        <a:ext cx="6789675" cy="717595"/>
      </dsp:txXfrm>
    </dsp:sp>
    <dsp:sp modelId="{3021665D-ED37-40B8-A2AC-7115CF826BD7}">
      <dsp:nvSpPr>
        <dsp:cNvPr id="0" name=""/>
        <dsp:cNvSpPr/>
      </dsp:nvSpPr>
      <dsp:spPr>
        <a:xfrm>
          <a:off x="90814" y="268868"/>
          <a:ext cx="896994" cy="896994"/>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A66FF-4848-45CD-B6F5-BE00D689EF51}">
      <dsp:nvSpPr>
        <dsp:cNvPr id="0" name=""/>
        <dsp:cNvSpPr/>
      </dsp:nvSpPr>
      <dsp:spPr>
        <a:xfrm>
          <a:off x="1053519" y="1434616"/>
          <a:ext cx="6275467" cy="717595"/>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591"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t>соціально-економічної діяльності</a:t>
          </a:r>
          <a:endParaRPr lang="ru-RU" sz="1800" kern="1200" dirty="0"/>
        </a:p>
      </dsp:txBody>
      <dsp:txXfrm>
        <a:off x="1053519" y="1434616"/>
        <a:ext cx="6275467" cy="717595"/>
      </dsp:txXfrm>
    </dsp:sp>
    <dsp:sp modelId="{7BFCB2DC-54D2-4A5E-A1EC-8A9B1C5D96C2}">
      <dsp:nvSpPr>
        <dsp:cNvPr id="0" name=""/>
        <dsp:cNvSpPr/>
      </dsp:nvSpPr>
      <dsp:spPr>
        <a:xfrm>
          <a:off x="605022" y="1344917"/>
          <a:ext cx="896994" cy="896994"/>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2C709-366C-493A-9DE7-6D030631C923}">
      <dsp:nvSpPr>
        <dsp:cNvPr id="0" name=""/>
        <dsp:cNvSpPr/>
      </dsp:nvSpPr>
      <dsp:spPr>
        <a:xfrm>
          <a:off x="1211339" y="2510665"/>
          <a:ext cx="6117646" cy="717595"/>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591"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t>судової системи</a:t>
          </a:r>
          <a:endParaRPr lang="ru-RU" sz="1800" kern="1200" dirty="0"/>
        </a:p>
      </dsp:txBody>
      <dsp:txXfrm>
        <a:off x="1211339" y="2510665"/>
        <a:ext cx="6117646" cy="717595"/>
      </dsp:txXfrm>
    </dsp:sp>
    <dsp:sp modelId="{F1D337CE-2EFA-424A-ACE6-7FC002AF92A6}">
      <dsp:nvSpPr>
        <dsp:cNvPr id="0" name=""/>
        <dsp:cNvSpPr/>
      </dsp:nvSpPr>
      <dsp:spPr>
        <a:xfrm>
          <a:off x="762842" y="2420966"/>
          <a:ext cx="896994" cy="896994"/>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EBDF1-B736-458F-8849-233AFFC71DB9}">
      <dsp:nvSpPr>
        <dsp:cNvPr id="0" name=""/>
        <dsp:cNvSpPr/>
      </dsp:nvSpPr>
      <dsp:spPr>
        <a:xfrm>
          <a:off x="1053519" y="3586714"/>
          <a:ext cx="6275467" cy="717595"/>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591"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t>освітньої сфери</a:t>
          </a:r>
        </a:p>
        <a:p>
          <a:pPr marL="0" lvl="0" indent="0" algn="l" defTabSz="800100">
            <a:lnSpc>
              <a:spcPct val="90000"/>
            </a:lnSpc>
            <a:spcBef>
              <a:spcPct val="0"/>
            </a:spcBef>
            <a:spcAft>
              <a:spcPct val="35000"/>
            </a:spcAft>
            <a:buNone/>
          </a:pPr>
          <a:endParaRPr lang="ru-RU" sz="1800" kern="1200" dirty="0"/>
        </a:p>
      </dsp:txBody>
      <dsp:txXfrm>
        <a:off x="1053519" y="3586714"/>
        <a:ext cx="6275467" cy="717595"/>
      </dsp:txXfrm>
    </dsp:sp>
    <dsp:sp modelId="{EF0CBEA1-ADA3-450B-9CEE-83F671C04304}">
      <dsp:nvSpPr>
        <dsp:cNvPr id="0" name=""/>
        <dsp:cNvSpPr/>
      </dsp:nvSpPr>
      <dsp:spPr>
        <a:xfrm>
          <a:off x="605022" y="3497015"/>
          <a:ext cx="896994" cy="896994"/>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E9D8B-950A-449B-B9FC-4D5AEEF8FEE7}">
      <dsp:nvSpPr>
        <dsp:cNvPr id="0" name=""/>
        <dsp:cNvSpPr/>
      </dsp:nvSpPr>
      <dsp:spPr>
        <a:xfrm>
          <a:off x="539311" y="4662763"/>
          <a:ext cx="6789675" cy="717595"/>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591" tIns="45720" rIns="45720" bIns="45720" numCol="1" spcCol="1270" anchor="ctr" anchorCtr="0">
          <a:noAutofit/>
        </a:bodyPr>
        <a:lstStyle/>
        <a:p>
          <a:pPr marL="0" lvl="0" indent="0" algn="l" defTabSz="800100">
            <a:lnSpc>
              <a:spcPct val="90000"/>
            </a:lnSpc>
            <a:spcBef>
              <a:spcPct val="0"/>
            </a:spcBef>
            <a:spcAft>
              <a:spcPct val="35000"/>
            </a:spcAft>
            <a:buNone/>
          </a:pPr>
          <a:r>
            <a:rPr lang="uk-UA" sz="1800" kern="1200" dirty="0"/>
            <a:t>сфери здоров'я тощо</a:t>
          </a:r>
          <a:endParaRPr lang="ru-RU" sz="1800" kern="1200" dirty="0"/>
        </a:p>
      </dsp:txBody>
      <dsp:txXfrm>
        <a:off x="539311" y="4662763"/>
        <a:ext cx="6789675" cy="717595"/>
      </dsp:txXfrm>
    </dsp:sp>
    <dsp:sp modelId="{BF918C62-13BE-4103-96EE-A601F1BC173A}">
      <dsp:nvSpPr>
        <dsp:cNvPr id="0" name=""/>
        <dsp:cNvSpPr/>
      </dsp:nvSpPr>
      <dsp:spPr>
        <a:xfrm>
          <a:off x="90814" y="4573063"/>
          <a:ext cx="896994" cy="896994"/>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AACF-D9A3-4F0C-91F7-23131AACCEAC}">
      <dsp:nvSpPr>
        <dsp:cNvPr id="0" name=""/>
        <dsp:cNvSpPr/>
      </dsp:nvSpPr>
      <dsp:spPr>
        <a:xfrm>
          <a:off x="3364062" y="73312"/>
          <a:ext cx="3631568" cy="1202028"/>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Гарантії реалізації права</a:t>
          </a:r>
          <a:endParaRPr lang="ru-RU" sz="1800" b="1" kern="1200" dirty="0"/>
        </a:p>
      </dsp:txBody>
      <dsp:txXfrm>
        <a:off x="3895893" y="249345"/>
        <a:ext cx="2567906" cy="849962"/>
      </dsp:txXfrm>
    </dsp:sp>
    <dsp:sp modelId="{2FCCD422-C494-4B62-BA70-EA90B961D6C7}">
      <dsp:nvSpPr>
        <dsp:cNvPr id="0" name=""/>
        <dsp:cNvSpPr/>
      </dsp:nvSpPr>
      <dsp:spPr>
        <a:xfrm rot="1701538">
          <a:off x="6265722" y="1117938"/>
          <a:ext cx="447698" cy="52668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a:off x="6273781" y="1191377"/>
        <a:ext cx="313389" cy="316011"/>
      </dsp:txXfrm>
    </dsp:sp>
    <dsp:sp modelId="{D79B2DFB-22BC-402B-B01C-0619875A5B65}">
      <dsp:nvSpPr>
        <dsp:cNvPr id="0" name=""/>
        <dsp:cNvSpPr/>
      </dsp:nvSpPr>
      <dsp:spPr>
        <a:xfrm>
          <a:off x="6189312" y="1417786"/>
          <a:ext cx="3626902" cy="1560548"/>
        </a:xfrm>
        <a:prstGeom prst="ellipse">
          <a:avLst/>
        </a:prstGeom>
        <a:solidFill>
          <a:schemeClr val="accent2">
            <a:hueOff val="-2188608"/>
            <a:satOff val="-1975"/>
            <a:lumOff val="-44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Громадянство</a:t>
          </a:r>
          <a:endParaRPr lang="ru-RU" sz="1100" b="1" kern="1200" dirty="0"/>
        </a:p>
      </dsp:txBody>
      <dsp:txXfrm>
        <a:off x="6720460" y="1646323"/>
        <a:ext cx="2564606" cy="1103474"/>
      </dsp:txXfrm>
    </dsp:sp>
    <dsp:sp modelId="{CBFDBFA1-0BE2-4053-9FE8-40A324D1BA92}">
      <dsp:nvSpPr>
        <dsp:cNvPr id="0" name=""/>
        <dsp:cNvSpPr/>
      </dsp:nvSpPr>
      <dsp:spPr>
        <a:xfrm rot="7301048">
          <a:off x="6972503" y="3137336"/>
          <a:ext cx="575937" cy="526685"/>
        </a:xfrm>
        <a:prstGeom prst="rightArrow">
          <a:avLst>
            <a:gd name="adj1" fmla="val 60000"/>
            <a:gd name="adj2" fmla="val 50000"/>
          </a:avLst>
        </a:prstGeom>
        <a:solidFill>
          <a:schemeClr val="accent2">
            <a:hueOff val="-2188608"/>
            <a:satOff val="-1975"/>
            <a:lumOff val="-4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10800000">
        <a:off x="7093000" y="3175445"/>
        <a:ext cx="417932" cy="316011"/>
      </dsp:txXfrm>
    </dsp:sp>
    <dsp:sp modelId="{D51DEBA5-4B1E-458B-B79C-BADCE1576631}">
      <dsp:nvSpPr>
        <dsp:cNvPr id="0" name=""/>
        <dsp:cNvSpPr/>
      </dsp:nvSpPr>
      <dsp:spPr>
        <a:xfrm>
          <a:off x="5015923" y="3862617"/>
          <a:ext cx="3198048" cy="1167805"/>
        </a:xfrm>
        <a:prstGeom prst="ellipse">
          <a:avLst/>
        </a:prstGeom>
        <a:solidFill>
          <a:schemeClr val="accent2">
            <a:hueOff val="-4377215"/>
            <a:satOff val="-3950"/>
            <a:lumOff val="-881"/>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uk-UA" sz="1900" b="1" kern="1200" dirty="0"/>
            <a:t>Гарантії законних інтересів</a:t>
          </a:r>
          <a:endParaRPr lang="ru-RU" sz="1900" b="1" kern="1200" dirty="0"/>
        </a:p>
      </dsp:txBody>
      <dsp:txXfrm>
        <a:off x="5484266" y="4033638"/>
        <a:ext cx="2261362" cy="825763"/>
      </dsp:txXfrm>
    </dsp:sp>
    <dsp:sp modelId="{DF02EEA0-6BD6-40B7-9878-91F4A4BF6644}">
      <dsp:nvSpPr>
        <dsp:cNvPr id="0" name=""/>
        <dsp:cNvSpPr/>
      </dsp:nvSpPr>
      <dsp:spPr>
        <a:xfrm rot="11195462">
          <a:off x="4591030" y="3969798"/>
          <a:ext cx="354419" cy="526685"/>
        </a:xfrm>
        <a:prstGeom prst="rightArrow">
          <a:avLst>
            <a:gd name="adj1" fmla="val 60000"/>
            <a:gd name="adj2" fmla="val 50000"/>
          </a:avLst>
        </a:prstGeom>
        <a:solidFill>
          <a:schemeClr val="accent2">
            <a:hueOff val="-4377215"/>
            <a:satOff val="-3950"/>
            <a:lumOff val="-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10800000">
        <a:off x="4697005" y="4081237"/>
        <a:ext cx="248093" cy="316011"/>
      </dsp:txXfrm>
    </dsp:sp>
    <dsp:sp modelId="{B2510690-079A-47F1-8D91-8198478D301C}">
      <dsp:nvSpPr>
        <dsp:cNvPr id="0" name=""/>
        <dsp:cNvSpPr/>
      </dsp:nvSpPr>
      <dsp:spPr>
        <a:xfrm>
          <a:off x="1092963" y="3364359"/>
          <a:ext cx="3408285" cy="1282053"/>
        </a:xfrm>
        <a:prstGeom prst="ellipse">
          <a:avLst/>
        </a:prstGeom>
        <a:solidFill>
          <a:schemeClr val="accent2">
            <a:hueOff val="-6565823"/>
            <a:satOff val="-5925"/>
            <a:lumOff val="-1321"/>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uk-UA" sz="1900" b="1" kern="1200" dirty="0"/>
            <a:t>Гарантії свобод</a:t>
          </a:r>
          <a:endParaRPr lang="ru-RU" sz="1900" b="1" kern="1200" dirty="0"/>
        </a:p>
      </dsp:txBody>
      <dsp:txXfrm>
        <a:off x="1592095" y="3552111"/>
        <a:ext cx="2410021" cy="906549"/>
      </dsp:txXfrm>
    </dsp:sp>
    <dsp:sp modelId="{90F01E87-5B35-4055-AF94-553E1E7D8857}">
      <dsp:nvSpPr>
        <dsp:cNvPr id="0" name=""/>
        <dsp:cNvSpPr/>
      </dsp:nvSpPr>
      <dsp:spPr>
        <a:xfrm rot="15403450">
          <a:off x="2414805" y="2813002"/>
          <a:ext cx="326196" cy="526685"/>
        </a:xfrm>
        <a:prstGeom prst="rightArrow">
          <a:avLst>
            <a:gd name="adj1" fmla="val 60000"/>
            <a:gd name="adj2" fmla="val 50000"/>
          </a:avLst>
        </a:prstGeom>
        <a:solidFill>
          <a:schemeClr val="accent2">
            <a:hueOff val="-6565823"/>
            <a:satOff val="-5925"/>
            <a:lumOff val="-13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10800000">
        <a:off x="2474971" y="2965961"/>
        <a:ext cx="228337" cy="316011"/>
      </dsp:txXfrm>
    </dsp:sp>
    <dsp:sp modelId="{400A7EC8-8327-412F-8815-454A18E9DF0F}">
      <dsp:nvSpPr>
        <dsp:cNvPr id="0" name=""/>
        <dsp:cNvSpPr/>
      </dsp:nvSpPr>
      <dsp:spPr>
        <a:xfrm>
          <a:off x="434159" y="1210987"/>
          <a:ext cx="3775451" cy="1560548"/>
        </a:xfrm>
        <a:prstGeom prst="ellipse">
          <a:avLst/>
        </a:prstGeom>
        <a:solidFill>
          <a:schemeClr val="accent2">
            <a:hueOff val="-8754431"/>
            <a:satOff val="-7900"/>
            <a:lumOff val="-1762"/>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Правосуб'єктність</a:t>
          </a:r>
          <a:endParaRPr lang="ru-RU" sz="1050" b="1" kern="1200" dirty="0"/>
        </a:p>
      </dsp:txBody>
      <dsp:txXfrm>
        <a:off x="987061" y="1439524"/>
        <a:ext cx="2669647" cy="1103474"/>
      </dsp:txXfrm>
    </dsp:sp>
    <dsp:sp modelId="{4351D526-7BB3-4815-9A83-EC2BF47E7B8C}">
      <dsp:nvSpPr>
        <dsp:cNvPr id="0" name=""/>
        <dsp:cNvSpPr/>
      </dsp:nvSpPr>
      <dsp:spPr>
        <a:xfrm rot="20115599">
          <a:off x="3686365" y="1026821"/>
          <a:ext cx="314030" cy="526685"/>
        </a:xfrm>
        <a:prstGeom prst="rightArrow">
          <a:avLst>
            <a:gd name="adj1" fmla="val 60000"/>
            <a:gd name="adj2" fmla="val 50000"/>
          </a:avLst>
        </a:prstGeom>
        <a:solidFill>
          <a:schemeClr val="accent2">
            <a:hueOff val="-8754431"/>
            <a:satOff val="-7900"/>
            <a:lumOff val="-17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a:off x="3690688" y="1151871"/>
        <a:ext cx="219821" cy="316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C759-9E97-4B88-98C7-3313B1023BFF}">
      <dsp:nvSpPr>
        <dsp:cNvPr id="0" name=""/>
        <dsp:cNvSpPr/>
      </dsp:nvSpPr>
      <dsp:spPr>
        <a:xfrm>
          <a:off x="2346" y="139861"/>
          <a:ext cx="6772851" cy="1420502"/>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uk-UA" sz="4300" b="1" u="sng" kern="1200" dirty="0"/>
            <a:t>принцип захисту від дискримінації </a:t>
          </a:r>
          <a:endParaRPr lang="ru-RU" sz="4300" kern="1200" dirty="0"/>
        </a:p>
      </dsp:txBody>
      <dsp:txXfrm>
        <a:off x="43951" y="181466"/>
        <a:ext cx="6689641" cy="1337292"/>
      </dsp:txXfrm>
    </dsp:sp>
    <dsp:sp modelId="{FA9DB9B2-E2AF-4921-93CF-FA6A16AEB115}">
      <dsp:nvSpPr>
        <dsp:cNvPr id="0" name=""/>
        <dsp:cNvSpPr/>
      </dsp:nvSpPr>
      <dsp:spPr>
        <a:xfrm>
          <a:off x="679631" y="1560364"/>
          <a:ext cx="677285" cy="2324491"/>
        </a:xfrm>
        <a:custGeom>
          <a:avLst/>
          <a:gdLst/>
          <a:ahLst/>
          <a:cxnLst/>
          <a:rect l="0" t="0" r="0" b="0"/>
          <a:pathLst>
            <a:path>
              <a:moveTo>
                <a:pt x="0" y="0"/>
              </a:moveTo>
              <a:lnTo>
                <a:pt x="0" y="2324491"/>
              </a:lnTo>
              <a:lnTo>
                <a:pt x="677285" y="2324491"/>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7C87C-EFE4-4025-BE1F-7696DB5B44A3}">
      <dsp:nvSpPr>
        <dsp:cNvPr id="0" name=""/>
        <dsp:cNvSpPr/>
      </dsp:nvSpPr>
      <dsp:spPr>
        <a:xfrm>
          <a:off x="1356917" y="2222443"/>
          <a:ext cx="8378164" cy="332482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uk-UA" sz="2200" b="1" kern="1200" dirty="0"/>
            <a:t>Права дітей повинні забезпечуватись без жодної дискримінації за ознакою статі, раси, кольору шкіри або етнічного походження, віку, мови, релігії, політичних або інших переконань, національного або соціального походження, соціально-економічного стану, статусу одного з їхніх батьків або обох батьків, належності до національних меншин, майнового стану, народження, сексуальної орієнтації, ґендерної ідентичності або іншого статусу.</a:t>
          </a:r>
          <a:endParaRPr lang="ru-RU" sz="2200" b="1" kern="1200" dirty="0"/>
        </a:p>
      </dsp:txBody>
      <dsp:txXfrm>
        <a:off x="1454298" y="2319824"/>
        <a:ext cx="8183402" cy="3130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C759-9E97-4B88-98C7-3313B1023BFF}">
      <dsp:nvSpPr>
        <dsp:cNvPr id="0" name=""/>
        <dsp:cNvSpPr/>
      </dsp:nvSpPr>
      <dsp:spPr>
        <a:xfrm>
          <a:off x="215622" y="946"/>
          <a:ext cx="7645221" cy="1603469"/>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uk-UA" sz="4900" b="1" u="sng" kern="1200" dirty="0"/>
            <a:t>принцип найкращих інтересів дитини</a:t>
          </a:r>
          <a:endParaRPr lang="ru-RU" sz="4900" kern="1200" dirty="0"/>
        </a:p>
      </dsp:txBody>
      <dsp:txXfrm>
        <a:off x="262586" y="47910"/>
        <a:ext cx="7551293" cy="1509541"/>
      </dsp:txXfrm>
    </dsp:sp>
    <dsp:sp modelId="{FA9DB9B2-E2AF-4921-93CF-FA6A16AEB115}">
      <dsp:nvSpPr>
        <dsp:cNvPr id="0" name=""/>
        <dsp:cNvSpPr/>
      </dsp:nvSpPr>
      <dsp:spPr>
        <a:xfrm>
          <a:off x="980145" y="1604415"/>
          <a:ext cx="764522" cy="2242070"/>
        </a:xfrm>
        <a:custGeom>
          <a:avLst/>
          <a:gdLst/>
          <a:ahLst/>
          <a:cxnLst/>
          <a:rect l="0" t="0" r="0" b="0"/>
          <a:pathLst>
            <a:path>
              <a:moveTo>
                <a:pt x="0" y="0"/>
              </a:moveTo>
              <a:lnTo>
                <a:pt x="0" y="2242070"/>
              </a:lnTo>
              <a:lnTo>
                <a:pt x="764522" y="224207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7C87C-EFE4-4025-BE1F-7696DB5B44A3}">
      <dsp:nvSpPr>
        <dsp:cNvPr id="0" name=""/>
        <dsp:cNvSpPr/>
      </dsp:nvSpPr>
      <dsp:spPr>
        <a:xfrm>
          <a:off x="1744667" y="2351772"/>
          <a:ext cx="6748596" cy="2989427"/>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t>Держави повинні гарантувати ефективне здійснення прав дітей, щоб їхні найкращі інтереси мали першочергову увагу у всьому, що стосується або зачіпає їхні інтереси.</a:t>
          </a:r>
          <a:endParaRPr lang="ru-RU" sz="2400" b="1" kern="1200" dirty="0"/>
        </a:p>
      </dsp:txBody>
      <dsp:txXfrm>
        <a:off x="1832224" y="2439329"/>
        <a:ext cx="6573482" cy="2814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F2D06-42B7-4E18-9488-6E694FE84EBF}">
      <dsp:nvSpPr>
        <dsp:cNvPr id="0" name=""/>
        <dsp:cNvSpPr/>
      </dsp:nvSpPr>
      <dsp:spPr>
        <a:xfrm>
          <a:off x="5415" y="1363785"/>
          <a:ext cx="1918410" cy="3786524"/>
        </a:xfrm>
        <a:prstGeom prst="roundRect">
          <a:avLst>
            <a:gd name="adj" fmla="val 10000"/>
          </a:avLst>
        </a:prstGeom>
        <a:solidFill>
          <a:schemeClr val="tx1">
            <a:lumMod val="85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bg1"/>
              </a:solidFill>
              <a:effectLst/>
            </a:rPr>
            <a:t>При оцінці інтересів залучених або постраждалих дітей враховується наступне:</a:t>
          </a:r>
          <a:endParaRPr lang="ru-RU" sz="1600" b="1" kern="1200" dirty="0">
            <a:solidFill>
              <a:schemeClr val="bg1"/>
            </a:solidFill>
            <a:effectLst/>
          </a:endParaRPr>
        </a:p>
      </dsp:txBody>
      <dsp:txXfrm>
        <a:off x="61603" y="1419973"/>
        <a:ext cx="1806034" cy="3674148"/>
      </dsp:txXfrm>
    </dsp:sp>
    <dsp:sp modelId="{7ADCFF32-06E9-40CA-BB15-E06D101BFF92}">
      <dsp:nvSpPr>
        <dsp:cNvPr id="0" name=""/>
        <dsp:cNvSpPr/>
      </dsp:nvSpPr>
      <dsp:spPr>
        <a:xfrm rot="17894988">
          <a:off x="1312825" y="2216166"/>
          <a:ext cx="2320180" cy="37931"/>
        </a:xfrm>
        <a:custGeom>
          <a:avLst/>
          <a:gdLst/>
          <a:ahLst/>
          <a:cxnLst/>
          <a:rect l="0" t="0" r="0" b="0"/>
          <a:pathLst>
            <a:path>
              <a:moveTo>
                <a:pt x="0" y="18965"/>
              </a:moveTo>
              <a:lnTo>
                <a:pt x="2320180" y="189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2414911" y="2177128"/>
        <a:ext cx="116009" cy="116009"/>
      </dsp:txXfrm>
    </dsp:sp>
    <dsp:sp modelId="{2D4DC543-C420-433A-985D-7AEA0222A47A}">
      <dsp:nvSpPr>
        <dsp:cNvPr id="0" name=""/>
        <dsp:cNvSpPr/>
      </dsp:nvSpPr>
      <dsp:spPr>
        <a:xfrm>
          <a:off x="3022006" y="464650"/>
          <a:ext cx="6483078" cy="1497135"/>
        </a:xfrm>
        <a:prstGeom prst="roundRect">
          <a:avLst>
            <a:gd name="adj" fmla="val 10000"/>
          </a:avLst>
        </a:prstGeom>
        <a:solidFill>
          <a:schemeClr val="tx1">
            <a:lumMod val="85000"/>
          </a:schemeClr>
        </a:solidFill>
        <a:ln w="127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solidFill>
                <a:schemeClr val="bg1"/>
              </a:solidFill>
            </a:rPr>
            <a:t>a) їхнім поглядам та думкам слід приділяти належну увагу;</a:t>
          </a:r>
          <a:endParaRPr lang="ru-RU" sz="2000" b="1" kern="1200" dirty="0">
            <a:solidFill>
              <a:schemeClr val="bg1"/>
            </a:solidFill>
          </a:endParaRPr>
        </a:p>
      </dsp:txBody>
      <dsp:txXfrm>
        <a:off x="3065856" y="508500"/>
        <a:ext cx="6395378" cy="1409435"/>
      </dsp:txXfrm>
    </dsp:sp>
    <dsp:sp modelId="{F88AABDF-45DC-404F-9BCC-B6FE3AE2B9B3}">
      <dsp:nvSpPr>
        <dsp:cNvPr id="0" name=""/>
        <dsp:cNvSpPr/>
      </dsp:nvSpPr>
      <dsp:spPr>
        <a:xfrm rot="20390925">
          <a:off x="1888022" y="3036586"/>
          <a:ext cx="1169786" cy="37931"/>
        </a:xfrm>
        <a:custGeom>
          <a:avLst/>
          <a:gdLst/>
          <a:ahLst/>
          <a:cxnLst/>
          <a:rect l="0" t="0" r="0" b="0"/>
          <a:pathLst>
            <a:path>
              <a:moveTo>
                <a:pt x="0" y="18965"/>
              </a:moveTo>
              <a:lnTo>
                <a:pt x="1169786" y="189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43671" y="3026307"/>
        <a:ext cx="58489" cy="58489"/>
      </dsp:txXfrm>
    </dsp:sp>
    <dsp:sp modelId="{27258607-749C-40A6-9369-5251142EA66B}">
      <dsp:nvSpPr>
        <dsp:cNvPr id="0" name=""/>
        <dsp:cNvSpPr/>
      </dsp:nvSpPr>
      <dsp:spPr>
        <a:xfrm>
          <a:off x="3022006" y="2167694"/>
          <a:ext cx="6936599" cy="1372725"/>
        </a:xfrm>
        <a:prstGeom prst="roundRect">
          <a:avLst>
            <a:gd name="adj" fmla="val 10000"/>
          </a:avLst>
        </a:prstGeom>
        <a:solidFill>
          <a:schemeClr val="tx1">
            <a:lumMod val="75000"/>
          </a:schemeClr>
        </a:solidFill>
        <a:ln w="127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solidFill>
                <a:schemeClr val="bg1"/>
              </a:solidFill>
            </a:rPr>
            <a:t>b) всі інші права дитини, такі як право на гідність, свободу та рівне поводження, повинні дотримуватись в усі часи;</a:t>
          </a:r>
          <a:endParaRPr lang="ru-RU" sz="2000" b="1" kern="1200" dirty="0">
            <a:solidFill>
              <a:schemeClr val="bg1"/>
            </a:solidFill>
          </a:endParaRPr>
        </a:p>
      </dsp:txBody>
      <dsp:txXfrm>
        <a:off x="3062212" y="2207900"/>
        <a:ext cx="6856187" cy="1292313"/>
      </dsp:txXfrm>
    </dsp:sp>
    <dsp:sp modelId="{5EAF2C61-17D2-4F7F-9EC2-05E870FA4217}">
      <dsp:nvSpPr>
        <dsp:cNvPr id="0" name=""/>
        <dsp:cNvSpPr/>
      </dsp:nvSpPr>
      <dsp:spPr>
        <a:xfrm rot="3428401">
          <a:off x="1458649" y="4092338"/>
          <a:ext cx="2033947" cy="37931"/>
        </a:xfrm>
        <a:custGeom>
          <a:avLst/>
          <a:gdLst/>
          <a:ahLst/>
          <a:cxnLst/>
          <a:rect l="0" t="0" r="0" b="0"/>
          <a:pathLst>
            <a:path>
              <a:moveTo>
                <a:pt x="0" y="18965"/>
              </a:moveTo>
              <a:lnTo>
                <a:pt x="2033947" y="189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2424774" y="4060455"/>
        <a:ext cx="101697" cy="101697"/>
      </dsp:txXfrm>
    </dsp:sp>
    <dsp:sp modelId="{F71C46C7-76DB-4D8E-9D43-03BAE6CD48C1}">
      <dsp:nvSpPr>
        <dsp:cNvPr id="0" name=""/>
        <dsp:cNvSpPr/>
      </dsp:nvSpPr>
      <dsp:spPr>
        <a:xfrm>
          <a:off x="3027421" y="3814003"/>
          <a:ext cx="7573296" cy="2303116"/>
        </a:xfrm>
        <a:prstGeom prst="roundRect">
          <a:avLst>
            <a:gd name="adj" fmla="val 10000"/>
          </a:avLst>
        </a:prstGeom>
        <a:solidFill>
          <a:schemeClr val="tx1">
            <a:lumMod val="65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solidFill>
                <a:schemeClr val="bg1"/>
              </a:solidFill>
            </a:rPr>
            <a:t>c) повинен бути забезпечений комплексний підхід усіма відповідними органами для належного врахування інтересів усіх сторін під загрозою, в тому числі психологічне та фізичне благополуччя, а також правові, соціальні та економічні інтереси дитини.</a:t>
          </a:r>
          <a:endParaRPr lang="ru-RU" sz="2000" b="1" kern="1200" dirty="0">
            <a:solidFill>
              <a:schemeClr val="bg1"/>
            </a:solidFill>
          </a:endParaRPr>
        </a:p>
      </dsp:txBody>
      <dsp:txXfrm>
        <a:off x="3094877" y="3881459"/>
        <a:ext cx="7438384" cy="2168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C759-9E97-4B88-98C7-3313B1023BFF}">
      <dsp:nvSpPr>
        <dsp:cNvPr id="0" name=""/>
        <dsp:cNvSpPr/>
      </dsp:nvSpPr>
      <dsp:spPr>
        <a:xfrm>
          <a:off x="33526" y="380"/>
          <a:ext cx="8081585" cy="1694989"/>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uk-UA" sz="6500" b="1" u="sng" kern="1200" dirty="0"/>
            <a:t>Принцип участі</a:t>
          </a:r>
          <a:endParaRPr lang="ru-RU" sz="6500" kern="1200" dirty="0"/>
        </a:p>
      </dsp:txBody>
      <dsp:txXfrm>
        <a:off x="83171" y="50025"/>
        <a:ext cx="7982295" cy="1595699"/>
      </dsp:txXfrm>
    </dsp:sp>
    <dsp:sp modelId="{FA9DB9B2-E2AF-4921-93CF-FA6A16AEB115}">
      <dsp:nvSpPr>
        <dsp:cNvPr id="0" name=""/>
        <dsp:cNvSpPr/>
      </dsp:nvSpPr>
      <dsp:spPr>
        <a:xfrm>
          <a:off x="841684" y="1695370"/>
          <a:ext cx="808158" cy="2370040"/>
        </a:xfrm>
        <a:custGeom>
          <a:avLst/>
          <a:gdLst/>
          <a:ahLst/>
          <a:cxnLst/>
          <a:rect l="0" t="0" r="0" b="0"/>
          <a:pathLst>
            <a:path>
              <a:moveTo>
                <a:pt x="0" y="0"/>
              </a:moveTo>
              <a:lnTo>
                <a:pt x="0" y="2370040"/>
              </a:lnTo>
              <a:lnTo>
                <a:pt x="808158" y="2370040"/>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7C87C-EFE4-4025-BE1F-7696DB5B44A3}">
      <dsp:nvSpPr>
        <dsp:cNvPr id="0" name=""/>
        <dsp:cNvSpPr/>
      </dsp:nvSpPr>
      <dsp:spPr>
        <a:xfrm>
          <a:off x="1649843" y="2485384"/>
          <a:ext cx="7133784" cy="316005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t>Слід поважати право всіх дітей на отримання інформації про свої права, на отримання відповідних способів доступу до правосуддя та на консультування, а також право на те, щоб бути почутою під час розглядів, що стосуються або впливають на них</a:t>
          </a:r>
          <a:endParaRPr lang="ru-RU" sz="2400" b="1" kern="1200" dirty="0"/>
        </a:p>
      </dsp:txBody>
      <dsp:txXfrm>
        <a:off x="1742398" y="2577939"/>
        <a:ext cx="6948674" cy="29749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C759-9E97-4B88-98C7-3313B1023BFF}">
      <dsp:nvSpPr>
        <dsp:cNvPr id="0" name=""/>
        <dsp:cNvSpPr/>
      </dsp:nvSpPr>
      <dsp:spPr>
        <a:xfrm>
          <a:off x="2827" y="324794"/>
          <a:ext cx="7362081" cy="1105627"/>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78740" rIns="118110" bIns="78740" numCol="1" spcCol="1270" anchor="ctr" anchorCtr="0">
          <a:noAutofit/>
        </a:bodyPr>
        <a:lstStyle/>
        <a:p>
          <a:pPr marL="0" lvl="0" indent="0" algn="ctr" defTabSz="2755900">
            <a:lnSpc>
              <a:spcPct val="90000"/>
            </a:lnSpc>
            <a:spcBef>
              <a:spcPct val="0"/>
            </a:spcBef>
            <a:spcAft>
              <a:spcPct val="35000"/>
            </a:spcAft>
            <a:buNone/>
          </a:pPr>
          <a:r>
            <a:rPr lang="uk-UA" sz="6200" b="1" u="sng" kern="1200" dirty="0"/>
            <a:t>Принцип гідності</a:t>
          </a:r>
          <a:endParaRPr lang="ru-RU" sz="6200" kern="1200" dirty="0"/>
        </a:p>
      </dsp:txBody>
      <dsp:txXfrm>
        <a:off x="35210" y="357177"/>
        <a:ext cx="7297315" cy="1040861"/>
      </dsp:txXfrm>
    </dsp:sp>
    <dsp:sp modelId="{FA9DB9B2-E2AF-4921-93CF-FA6A16AEB115}">
      <dsp:nvSpPr>
        <dsp:cNvPr id="0" name=""/>
        <dsp:cNvSpPr/>
      </dsp:nvSpPr>
      <dsp:spPr>
        <a:xfrm>
          <a:off x="739035" y="1430422"/>
          <a:ext cx="736208" cy="3136258"/>
        </a:xfrm>
        <a:custGeom>
          <a:avLst/>
          <a:gdLst/>
          <a:ahLst/>
          <a:cxnLst/>
          <a:rect l="0" t="0" r="0" b="0"/>
          <a:pathLst>
            <a:path>
              <a:moveTo>
                <a:pt x="0" y="0"/>
              </a:moveTo>
              <a:lnTo>
                <a:pt x="0" y="3136258"/>
              </a:lnTo>
              <a:lnTo>
                <a:pt x="736208" y="3136258"/>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7C87C-EFE4-4025-BE1F-7696DB5B44A3}">
      <dsp:nvSpPr>
        <dsp:cNvPr id="0" name=""/>
        <dsp:cNvSpPr/>
      </dsp:nvSpPr>
      <dsp:spPr>
        <a:xfrm>
          <a:off x="1475243" y="2150100"/>
          <a:ext cx="9106502" cy="4833160"/>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b="1" kern="1200" dirty="0"/>
            <a:t>Повага гідності є однією з основних вимог прав людини, що лежить в основі багатьох існуючих правових документів. До дітей слід ставитися з обережністю, чутливістю, справедливістю та повагою під час будь-якої процедури або справи, приділяючи особливу увагу їхній особистій ситуації, благополуччю та конкретним потребам, а також з повною повагою до їхньої фізичної та психологічної недоторканності. Таке ставлення повинно бути надане їм, незалежно від того, яким чином вони вступають в контакт з судовим або не судовим розглядом, або іншими заходами, а також незалежно від їх правового статусу та потенціалу під час будь-якої процедури або справи. </a:t>
          </a:r>
          <a:endParaRPr lang="ru-RU" sz="2000" b="1" kern="1200" dirty="0"/>
        </a:p>
      </dsp:txBody>
      <dsp:txXfrm>
        <a:off x="1616801" y="2291658"/>
        <a:ext cx="8823386" cy="45500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AC759-9E97-4B88-98C7-3313B1023BFF}">
      <dsp:nvSpPr>
        <dsp:cNvPr id="0" name=""/>
        <dsp:cNvSpPr/>
      </dsp:nvSpPr>
      <dsp:spPr>
        <a:xfrm>
          <a:off x="467942" y="2754"/>
          <a:ext cx="9648688" cy="1449027"/>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uk-UA" sz="4800" b="1" u="sng" kern="1200" dirty="0"/>
            <a:t>Принцип верховенства права</a:t>
          </a:r>
          <a:endParaRPr lang="ru-RU" sz="4800" kern="1200" dirty="0"/>
        </a:p>
      </dsp:txBody>
      <dsp:txXfrm>
        <a:off x="510383" y="45195"/>
        <a:ext cx="9563806" cy="1364145"/>
      </dsp:txXfrm>
    </dsp:sp>
    <dsp:sp modelId="{FA9DB9B2-E2AF-4921-93CF-FA6A16AEB115}">
      <dsp:nvSpPr>
        <dsp:cNvPr id="0" name=""/>
        <dsp:cNvSpPr/>
      </dsp:nvSpPr>
      <dsp:spPr>
        <a:xfrm>
          <a:off x="1432810" y="1451781"/>
          <a:ext cx="964868" cy="2614848"/>
        </a:xfrm>
        <a:custGeom>
          <a:avLst/>
          <a:gdLst/>
          <a:ahLst/>
          <a:cxnLst/>
          <a:rect l="0" t="0" r="0" b="0"/>
          <a:pathLst>
            <a:path>
              <a:moveTo>
                <a:pt x="0" y="0"/>
              </a:moveTo>
              <a:lnTo>
                <a:pt x="0" y="2614848"/>
              </a:lnTo>
              <a:lnTo>
                <a:pt x="964868" y="2614848"/>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7C87C-EFE4-4025-BE1F-7696DB5B44A3}">
      <dsp:nvSpPr>
        <dsp:cNvPr id="0" name=""/>
        <dsp:cNvSpPr/>
      </dsp:nvSpPr>
      <dsp:spPr>
        <a:xfrm>
          <a:off x="2397679" y="2394987"/>
          <a:ext cx="6996923" cy="3343285"/>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uk-UA" sz="2400" b="1" kern="1200" dirty="0"/>
            <a:t>Верховенство закону встановлює, зокрема, фундаментальний принцип, що кожна людина несе відповідальність відповідно до чітко встановлених і опублікованих законів і має закріплені права</a:t>
          </a:r>
          <a:endParaRPr lang="ru-RU" sz="2400" b="1" kern="1200" dirty="0"/>
        </a:p>
      </dsp:txBody>
      <dsp:txXfrm>
        <a:off x="2495600" y="2492908"/>
        <a:ext cx="6801081" cy="31474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B42D4-769D-4E12-84D9-60F57B26E4BB}">
      <dsp:nvSpPr>
        <dsp:cNvPr id="0" name=""/>
        <dsp:cNvSpPr/>
      </dsp:nvSpPr>
      <dsp:spPr>
        <a:xfrm>
          <a:off x="4903621" y="1546777"/>
          <a:ext cx="337261" cy="1165542"/>
        </a:xfrm>
        <a:custGeom>
          <a:avLst/>
          <a:gdLst/>
          <a:ahLst/>
          <a:cxnLst/>
          <a:rect l="0" t="0" r="0" b="0"/>
          <a:pathLst>
            <a:path>
              <a:moveTo>
                <a:pt x="0" y="0"/>
              </a:moveTo>
              <a:lnTo>
                <a:pt x="0" y="1165542"/>
              </a:lnTo>
              <a:lnTo>
                <a:pt x="337261" y="1165542"/>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F4F3D-5371-412A-BBED-44288510C12E}">
      <dsp:nvSpPr>
        <dsp:cNvPr id="0" name=""/>
        <dsp:cNvSpPr/>
      </dsp:nvSpPr>
      <dsp:spPr>
        <a:xfrm>
          <a:off x="4367642" y="1546777"/>
          <a:ext cx="535979" cy="1165542"/>
        </a:xfrm>
        <a:custGeom>
          <a:avLst/>
          <a:gdLst/>
          <a:ahLst/>
          <a:cxnLst/>
          <a:rect l="0" t="0" r="0" b="0"/>
          <a:pathLst>
            <a:path>
              <a:moveTo>
                <a:pt x="535979" y="0"/>
              </a:moveTo>
              <a:lnTo>
                <a:pt x="535979" y="1165542"/>
              </a:lnTo>
              <a:lnTo>
                <a:pt x="0" y="1165542"/>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D98A-309E-4C73-B3AD-6CBFE8AB09D1}">
      <dsp:nvSpPr>
        <dsp:cNvPr id="0" name=""/>
        <dsp:cNvSpPr/>
      </dsp:nvSpPr>
      <dsp:spPr>
        <a:xfrm>
          <a:off x="4903621" y="1546777"/>
          <a:ext cx="3330063" cy="2591956"/>
        </a:xfrm>
        <a:custGeom>
          <a:avLst/>
          <a:gdLst/>
          <a:ahLst/>
          <a:cxnLst/>
          <a:rect l="0" t="0" r="0" b="0"/>
          <a:pathLst>
            <a:path>
              <a:moveTo>
                <a:pt x="0" y="0"/>
              </a:moveTo>
              <a:lnTo>
                <a:pt x="0" y="2283145"/>
              </a:lnTo>
              <a:lnTo>
                <a:pt x="3330063" y="2283145"/>
              </a:lnTo>
              <a:lnTo>
                <a:pt x="3330063" y="259195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26AD5-EA4D-43B8-81BD-A0209BFC45BD}">
      <dsp:nvSpPr>
        <dsp:cNvPr id="0" name=""/>
        <dsp:cNvSpPr/>
      </dsp:nvSpPr>
      <dsp:spPr>
        <a:xfrm>
          <a:off x="4804262" y="1546777"/>
          <a:ext cx="99358" cy="2591956"/>
        </a:xfrm>
        <a:custGeom>
          <a:avLst/>
          <a:gdLst/>
          <a:ahLst/>
          <a:cxnLst/>
          <a:rect l="0" t="0" r="0" b="0"/>
          <a:pathLst>
            <a:path>
              <a:moveTo>
                <a:pt x="99358" y="0"/>
              </a:moveTo>
              <a:lnTo>
                <a:pt x="99358" y="2283145"/>
              </a:lnTo>
              <a:lnTo>
                <a:pt x="0" y="2283145"/>
              </a:lnTo>
              <a:lnTo>
                <a:pt x="0" y="259195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65D4B-458E-4B68-BBC4-5725CC93F13C}">
      <dsp:nvSpPr>
        <dsp:cNvPr id="0" name=""/>
        <dsp:cNvSpPr/>
      </dsp:nvSpPr>
      <dsp:spPr>
        <a:xfrm>
          <a:off x="1374840" y="1546777"/>
          <a:ext cx="3528780" cy="2591956"/>
        </a:xfrm>
        <a:custGeom>
          <a:avLst/>
          <a:gdLst/>
          <a:ahLst/>
          <a:cxnLst/>
          <a:rect l="0" t="0" r="0" b="0"/>
          <a:pathLst>
            <a:path>
              <a:moveTo>
                <a:pt x="3528780" y="0"/>
              </a:moveTo>
              <a:lnTo>
                <a:pt x="3528780" y="2283145"/>
              </a:lnTo>
              <a:lnTo>
                <a:pt x="0" y="2283145"/>
              </a:lnTo>
              <a:lnTo>
                <a:pt x="0" y="2591956"/>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80484-C3EE-4763-94F4-4E9ADEB53B0C}">
      <dsp:nvSpPr>
        <dsp:cNvPr id="0" name=""/>
        <dsp:cNvSpPr/>
      </dsp:nvSpPr>
      <dsp:spPr>
        <a:xfrm>
          <a:off x="3010411" y="223299"/>
          <a:ext cx="3786420" cy="132347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86757" numCol="1" spcCol="1270" anchor="ctr" anchorCtr="0">
          <a:noAutofit/>
        </a:bodyPr>
        <a:lstStyle/>
        <a:p>
          <a:pPr marL="0" lvl="0" indent="0" algn="ctr" defTabSz="1022350">
            <a:lnSpc>
              <a:spcPct val="90000"/>
            </a:lnSpc>
            <a:spcBef>
              <a:spcPct val="0"/>
            </a:spcBef>
            <a:spcAft>
              <a:spcPct val="35000"/>
            </a:spcAft>
            <a:buNone/>
          </a:pPr>
          <a:r>
            <a:rPr lang="ru-RU" sz="2300" kern="1200" dirty="0" err="1"/>
            <a:t>Елементи</a:t>
          </a:r>
          <a:r>
            <a:rPr lang="ru-RU" sz="2300" kern="1200" dirty="0"/>
            <a:t> </a:t>
          </a:r>
          <a:r>
            <a:rPr lang="ru-RU" sz="2300" kern="1200" dirty="0" err="1"/>
            <a:t>належно</a:t>
          </a:r>
          <a:r>
            <a:rPr lang="uk-UA" sz="2300" kern="1200" dirty="0"/>
            <a:t>ї правової процедури</a:t>
          </a:r>
          <a:endParaRPr lang="ru-RU" sz="2300" kern="1200" dirty="0"/>
        </a:p>
      </dsp:txBody>
      <dsp:txXfrm>
        <a:off x="3010411" y="223299"/>
        <a:ext cx="3786420" cy="1323477"/>
      </dsp:txXfrm>
    </dsp:sp>
    <dsp:sp modelId="{743C7D77-DEDA-442D-9A83-683BB50DBA46}">
      <dsp:nvSpPr>
        <dsp:cNvPr id="0" name=""/>
        <dsp:cNvSpPr/>
      </dsp:nvSpPr>
      <dsp:spPr>
        <a:xfrm rot="18917749" flipH="1">
          <a:off x="8820858" y="4453836"/>
          <a:ext cx="1250102" cy="73982"/>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ru-RU" sz="500" kern="1200"/>
        </a:p>
      </dsp:txBody>
      <dsp:txXfrm>
        <a:off x="8820858" y="4453836"/>
        <a:ext cx="1250102" cy="73982"/>
      </dsp:txXfrm>
    </dsp:sp>
    <dsp:sp modelId="{E38358B1-03AD-45B6-944B-08CC2E0A6E50}">
      <dsp:nvSpPr>
        <dsp:cNvPr id="0" name=""/>
        <dsp:cNvSpPr/>
      </dsp:nvSpPr>
      <dsp:spPr>
        <a:xfrm>
          <a:off x="96749" y="4138733"/>
          <a:ext cx="2556181" cy="132347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86757" numCol="1" spcCol="1270" anchor="ctr" anchorCtr="0">
          <a:noAutofit/>
        </a:bodyPr>
        <a:lstStyle/>
        <a:p>
          <a:pPr marL="0" lvl="0" indent="0" algn="ctr" defTabSz="1022350">
            <a:lnSpc>
              <a:spcPct val="90000"/>
            </a:lnSpc>
            <a:spcBef>
              <a:spcPct val="0"/>
            </a:spcBef>
            <a:spcAft>
              <a:spcPct val="35000"/>
            </a:spcAft>
            <a:buNone/>
          </a:pPr>
          <a:r>
            <a:rPr lang="uk-UA" sz="2300" kern="1200" dirty="0"/>
            <a:t>Право на доступ до судів</a:t>
          </a:r>
          <a:endParaRPr lang="ru-RU" sz="2300" kern="1200" dirty="0"/>
        </a:p>
      </dsp:txBody>
      <dsp:txXfrm>
        <a:off x="96749" y="4138733"/>
        <a:ext cx="2556181" cy="1323477"/>
      </dsp:txXfrm>
    </dsp:sp>
    <dsp:sp modelId="{B1A8293A-4EDF-4CEB-B441-1DE58F036F43}">
      <dsp:nvSpPr>
        <dsp:cNvPr id="0" name=""/>
        <dsp:cNvSpPr/>
      </dsp:nvSpPr>
      <dsp:spPr>
        <a:xfrm>
          <a:off x="607986" y="5168105"/>
          <a:ext cx="2300563" cy="441159"/>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endParaRPr lang="ru-RU" sz="2800" kern="1200"/>
        </a:p>
      </dsp:txBody>
      <dsp:txXfrm>
        <a:off x="607986" y="5168105"/>
        <a:ext cx="2300563" cy="441159"/>
      </dsp:txXfrm>
    </dsp:sp>
    <dsp:sp modelId="{F1D08363-B5A1-415B-81A0-706AFD01D64F}">
      <dsp:nvSpPr>
        <dsp:cNvPr id="0" name=""/>
        <dsp:cNvSpPr/>
      </dsp:nvSpPr>
      <dsp:spPr>
        <a:xfrm>
          <a:off x="3526171" y="4138733"/>
          <a:ext cx="2556181" cy="132347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86757" numCol="1" spcCol="1270" anchor="ctr" anchorCtr="0">
          <a:noAutofit/>
        </a:bodyPr>
        <a:lstStyle/>
        <a:p>
          <a:pPr marL="0" lvl="0" indent="0" algn="ctr" defTabSz="1022350">
            <a:lnSpc>
              <a:spcPct val="90000"/>
            </a:lnSpc>
            <a:spcBef>
              <a:spcPct val="0"/>
            </a:spcBef>
            <a:spcAft>
              <a:spcPct val="35000"/>
            </a:spcAft>
            <a:buNone/>
          </a:pPr>
          <a:r>
            <a:rPr lang="uk-UA" sz="2300" kern="1200" dirty="0"/>
            <a:t>Право на апеляцію</a:t>
          </a:r>
          <a:endParaRPr lang="ru-RU" sz="2300" kern="1200" dirty="0"/>
        </a:p>
      </dsp:txBody>
      <dsp:txXfrm>
        <a:off x="3526171" y="4138733"/>
        <a:ext cx="2556181" cy="1323477"/>
      </dsp:txXfrm>
    </dsp:sp>
    <dsp:sp modelId="{7C087437-4E6B-46DF-BD00-AAB3AF30AE6F}">
      <dsp:nvSpPr>
        <dsp:cNvPr id="0" name=""/>
        <dsp:cNvSpPr/>
      </dsp:nvSpPr>
      <dsp:spPr>
        <a:xfrm>
          <a:off x="4037408" y="5168105"/>
          <a:ext cx="2300563" cy="441159"/>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endParaRPr lang="ru-RU" sz="2800" kern="1200"/>
        </a:p>
      </dsp:txBody>
      <dsp:txXfrm>
        <a:off x="4037408" y="5168105"/>
        <a:ext cx="2300563" cy="441159"/>
      </dsp:txXfrm>
    </dsp:sp>
    <dsp:sp modelId="{925B94B9-2079-453C-BA45-46AACC891DEA}">
      <dsp:nvSpPr>
        <dsp:cNvPr id="0" name=""/>
        <dsp:cNvSpPr/>
      </dsp:nvSpPr>
      <dsp:spPr>
        <a:xfrm>
          <a:off x="6955593" y="4138733"/>
          <a:ext cx="2556181" cy="132347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86757" numCol="1" spcCol="1270" anchor="ctr" anchorCtr="0">
          <a:noAutofit/>
        </a:bodyPr>
        <a:lstStyle/>
        <a:p>
          <a:pPr marL="0" lvl="0" indent="0" algn="ctr" defTabSz="1022350">
            <a:lnSpc>
              <a:spcPct val="90000"/>
            </a:lnSpc>
            <a:spcBef>
              <a:spcPct val="0"/>
            </a:spcBef>
            <a:spcAft>
              <a:spcPct val="35000"/>
            </a:spcAft>
            <a:buNone/>
          </a:pPr>
          <a:r>
            <a:rPr lang="uk-UA" sz="2300" kern="1200" dirty="0"/>
            <a:t>Презумпція невинуватості</a:t>
          </a:r>
          <a:endParaRPr lang="ru-RU" sz="2300" kern="1200" dirty="0"/>
        </a:p>
      </dsp:txBody>
      <dsp:txXfrm>
        <a:off x="6955593" y="4138733"/>
        <a:ext cx="2556181" cy="1323477"/>
      </dsp:txXfrm>
    </dsp:sp>
    <dsp:sp modelId="{A4A8DB42-40F2-4F5D-B96D-3BAFDD5CFD11}">
      <dsp:nvSpPr>
        <dsp:cNvPr id="0" name=""/>
        <dsp:cNvSpPr/>
      </dsp:nvSpPr>
      <dsp:spPr>
        <a:xfrm>
          <a:off x="7466830" y="5168105"/>
          <a:ext cx="2300563" cy="441159"/>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endParaRPr lang="ru-RU" sz="2800" kern="1200"/>
        </a:p>
      </dsp:txBody>
      <dsp:txXfrm>
        <a:off x="7466830" y="5168105"/>
        <a:ext cx="2300563" cy="441159"/>
      </dsp:txXfrm>
    </dsp:sp>
    <dsp:sp modelId="{5030E4DB-956C-408C-9868-201C40000308}">
      <dsp:nvSpPr>
        <dsp:cNvPr id="0" name=""/>
        <dsp:cNvSpPr/>
      </dsp:nvSpPr>
      <dsp:spPr>
        <a:xfrm>
          <a:off x="1811460" y="2050580"/>
          <a:ext cx="2556181" cy="132347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86757" numCol="1" spcCol="1270" anchor="ctr" anchorCtr="0">
          <a:noAutofit/>
        </a:bodyPr>
        <a:lstStyle/>
        <a:p>
          <a:pPr marL="0" lvl="0" indent="0" algn="ctr" defTabSz="1022350">
            <a:lnSpc>
              <a:spcPct val="90000"/>
            </a:lnSpc>
            <a:spcBef>
              <a:spcPct val="0"/>
            </a:spcBef>
            <a:spcAft>
              <a:spcPct val="35000"/>
            </a:spcAft>
            <a:buNone/>
          </a:pPr>
          <a:r>
            <a:rPr lang="uk-UA" sz="2300" kern="1200" dirty="0"/>
            <a:t>Право на справедливий судовий розгляд</a:t>
          </a:r>
          <a:endParaRPr lang="ru-RU" sz="2300" kern="1200" dirty="0"/>
        </a:p>
      </dsp:txBody>
      <dsp:txXfrm>
        <a:off x="1811460" y="2050580"/>
        <a:ext cx="2556181" cy="1323477"/>
      </dsp:txXfrm>
    </dsp:sp>
    <dsp:sp modelId="{EB040985-E89F-4CFE-B193-7868FB636693}">
      <dsp:nvSpPr>
        <dsp:cNvPr id="0" name=""/>
        <dsp:cNvSpPr/>
      </dsp:nvSpPr>
      <dsp:spPr>
        <a:xfrm>
          <a:off x="2322697" y="3079952"/>
          <a:ext cx="2300563" cy="441159"/>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endParaRPr lang="ru-RU" sz="2400" kern="1200"/>
        </a:p>
      </dsp:txBody>
      <dsp:txXfrm>
        <a:off x="2322697" y="3079952"/>
        <a:ext cx="2300563" cy="441159"/>
      </dsp:txXfrm>
    </dsp:sp>
    <dsp:sp modelId="{1C54913D-67CC-4186-9664-E9F2CC2F3684}">
      <dsp:nvSpPr>
        <dsp:cNvPr id="0" name=""/>
        <dsp:cNvSpPr/>
      </dsp:nvSpPr>
      <dsp:spPr>
        <a:xfrm>
          <a:off x="5240882" y="2050580"/>
          <a:ext cx="2556181" cy="1323477"/>
        </a:xfrm>
        <a:prstGeom prst="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86757" numCol="1" spcCol="1270" anchor="ctr" anchorCtr="0">
          <a:noAutofit/>
        </a:bodyPr>
        <a:lstStyle/>
        <a:p>
          <a:pPr marL="0" lvl="0" indent="0" algn="ctr" defTabSz="1022350">
            <a:lnSpc>
              <a:spcPct val="90000"/>
            </a:lnSpc>
            <a:spcBef>
              <a:spcPct val="0"/>
            </a:spcBef>
            <a:spcAft>
              <a:spcPct val="35000"/>
            </a:spcAft>
            <a:buNone/>
          </a:pPr>
          <a:r>
            <a:rPr lang="uk-UA" sz="2300" kern="1200" dirty="0"/>
            <a:t>Право на юридичну допомогу</a:t>
          </a:r>
          <a:endParaRPr lang="ru-RU" sz="2300" kern="1200" dirty="0"/>
        </a:p>
      </dsp:txBody>
      <dsp:txXfrm>
        <a:off x="5240882" y="2050580"/>
        <a:ext cx="2556181" cy="1323477"/>
      </dsp:txXfrm>
    </dsp:sp>
    <dsp:sp modelId="{1A813963-EB4F-4327-B087-82F08B2DD512}">
      <dsp:nvSpPr>
        <dsp:cNvPr id="0" name=""/>
        <dsp:cNvSpPr/>
      </dsp:nvSpPr>
      <dsp:spPr>
        <a:xfrm>
          <a:off x="5752119" y="3079952"/>
          <a:ext cx="2300563" cy="441159"/>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endParaRPr lang="ru-RU" sz="2800" kern="1200"/>
        </a:p>
      </dsp:txBody>
      <dsp:txXfrm>
        <a:off x="5752119" y="3079952"/>
        <a:ext cx="2300563" cy="4411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2AAA-73A7-4693-A621-C53FC47E7054}" type="datetimeFigureOut">
              <a:rPr lang="ru-RU" smtClean="0"/>
              <a:t>04.05.2024</a:t>
            </a:fld>
            <a:endParaRPr lang="ru-RU"/>
          </a:p>
        </p:txBody>
      </p:sp>
      <p:sp>
        <p:nvSpPr>
          <p:cNvPr id="4" name="Образ слайда 3"/>
          <p:cNvSpPr>
            <a:spLocks noGrp="1" noRot="1" noChangeAspect="1"/>
          </p:cNvSpPr>
          <p:nvPr>
            <p:ph type="sldImg" idx="2"/>
          </p:nvPr>
        </p:nvSpPr>
        <p:spPr>
          <a:xfrm>
            <a:off x="1858963" y="1143000"/>
            <a:ext cx="31400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F4C5C-8B5A-4031-85EF-8EF31A1334E5}" type="slidenum">
              <a:rPr lang="ru-RU" smtClean="0"/>
              <a:t>‹#›</a:t>
            </a:fld>
            <a:endParaRPr lang="ru-RU"/>
          </a:p>
        </p:txBody>
      </p:sp>
    </p:spTree>
    <p:extLst>
      <p:ext uri="{BB962C8B-B14F-4D97-AF65-F5344CB8AC3E}">
        <p14:creationId xmlns:p14="http://schemas.microsoft.com/office/powerpoint/2010/main" val="1222763921"/>
      </p:ext>
    </p:extLst>
  </p:cSld>
  <p:clrMap bg1="lt1" tx1="dk1" bg2="lt2" tx2="dk2" accent1="accent1" accent2="accent2" accent3="accent3" accent4="accent4" accent5="accent5" accent6="accent6" hlink="hlink" folHlink="folHlink"/>
  <p:notesStyle>
    <a:lvl1pPr marL="0" algn="l" defTabSz="1082519" rtl="0" eaLnBrk="1" latinLnBrk="0" hangingPunct="1">
      <a:defRPr sz="1421" kern="1200">
        <a:solidFill>
          <a:schemeClr val="tx1"/>
        </a:solidFill>
        <a:latin typeface="+mn-lt"/>
        <a:ea typeface="+mn-ea"/>
        <a:cs typeface="+mn-cs"/>
      </a:defRPr>
    </a:lvl1pPr>
    <a:lvl2pPr marL="541260" algn="l" defTabSz="1082519" rtl="0" eaLnBrk="1" latinLnBrk="0" hangingPunct="1">
      <a:defRPr sz="1421" kern="1200">
        <a:solidFill>
          <a:schemeClr val="tx1"/>
        </a:solidFill>
        <a:latin typeface="+mn-lt"/>
        <a:ea typeface="+mn-ea"/>
        <a:cs typeface="+mn-cs"/>
      </a:defRPr>
    </a:lvl2pPr>
    <a:lvl3pPr marL="1082519" algn="l" defTabSz="1082519" rtl="0" eaLnBrk="1" latinLnBrk="0" hangingPunct="1">
      <a:defRPr sz="1421" kern="1200">
        <a:solidFill>
          <a:schemeClr val="tx1"/>
        </a:solidFill>
        <a:latin typeface="+mn-lt"/>
        <a:ea typeface="+mn-ea"/>
        <a:cs typeface="+mn-cs"/>
      </a:defRPr>
    </a:lvl3pPr>
    <a:lvl4pPr marL="1623779" algn="l" defTabSz="1082519" rtl="0" eaLnBrk="1" latinLnBrk="0" hangingPunct="1">
      <a:defRPr sz="1421" kern="1200">
        <a:solidFill>
          <a:schemeClr val="tx1"/>
        </a:solidFill>
        <a:latin typeface="+mn-lt"/>
        <a:ea typeface="+mn-ea"/>
        <a:cs typeface="+mn-cs"/>
      </a:defRPr>
    </a:lvl4pPr>
    <a:lvl5pPr marL="2165040" algn="l" defTabSz="1082519" rtl="0" eaLnBrk="1" latinLnBrk="0" hangingPunct="1">
      <a:defRPr sz="1421" kern="1200">
        <a:solidFill>
          <a:schemeClr val="tx1"/>
        </a:solidFill>
        <a:latin typeface="+mn-lt"/>
        <a:ea typeface="+mn-ea"/>
        <a:cs typeface="+mn-cs"/>
      </a:defRPr>
    </a:lvl5pPr>
    <a:lvl6pPr marL="2706300" algn="l" defTabSz="1082519" rtl="0" eaLnBrk="1" latinLnBrk="0" hangingPunct="1">
      <a:defRPr sz="1421" kern="1200">
        <a:solidFill>
          <a:schemeClr val="tx1"/>
        </a:solidFill>
        <a:latin typeface="+mn-lt"/>
        <a:ea typeface="+mn-ea"/>
        <a:cs typeface="+mn-cs"/>
      </a:defRPr>
    </a:lvl6pPr>
    <a:lvl7pPr marL="3247559" algn="l" defTabSz="1082519" rtl="0" eaLnBrk="1" latinLnBrk="0" hangingPunct="1">
      <a:defRPr sz="1421" kern="1200">
        <a:solidFill>
          <a:schemeClr val="tx1"/>
        </a:solidFill>
        <a:latin typeface="+mn-lt"/>
        <a:ea typeface="+mn-ea"/>
        <a:cs typeface="+mn-cs"/>
      </a:defRPr>
    </a:lvl7pPr>
    <a:lvl8pPr marL="3788819" algn="l" defTabSz="1082519" rtl="0" eaLnBrk="1" latinLnBrk="0" hangingPunct="1">
      <a:defRPr sz="1421" kern="1200">
        <a:solidFill>
          <a:schemeClr val="tx1"/>
        </a:solidFill>
        <a:latin typeface="+mn-lt"/>
        <a:ea typeface="+mn-ea"/>
        <a:cs typeface="+mn-cs"/>
      </a:defRPr>
    </a:lvl8pPr>
    <a:lvl9pPr marL="4330079" algn="l" defTabSz="1082519" rtl="0" eaLnBrk="1" latinLnBrk="0" hangingPunct="1">
      <a:defRPr sz="14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858963" y="1143000"/>
            <a:ext cx="3140075"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E0F4C5C-8B5A-4031-85EF-8EF31A1334E5}" type="slidenum">
              <a:rPr lang="ru-RU" smtClean="0"/>
              <a:t>27</a:t>
            </a:fld>
            <a:endParaRPr lang="ru-RU"/>
          </a:p>
        </p:txBody>
      </p:sp>
    </p:spTree>
    <p:extLst>
      <p:ext uri="{BB962C8B-B14F-4D97-AF65-F5344CB8AC3E}">
        <p14:creationId xmlns:p14="http://schemas.microsoft.com/office/powerpoint/2010/main" val="419938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5132682" y="1815018"/>
            <a:ext cx="5700898" cy="7747329"/>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31561" y="827511"/>
            <a:ext cx="7287351" cy="4846851"/>
          </a:xfrm>
        </p:spPr>
        <p:txBody>
          <a:bodyPr anchor="b">
            <a:normAutofit/>
          </a:bodyPr>
          <a:lstStyle>
            <a:lvl1pPr algn="l">
              <a:defRPr sz="5210">
                <a:effectLst/>
              </a:defRPr>
            </a:lvl1pPr>
          </a:lstStyle>
          <a:p>
            <a:r>
              <a:rPr lang="ru-RU"/>
              <a:t>Образец заголовка</a:t>
            </a:r>
            <a:endParaRPr lang="en-US" dirty="0"/>
          </a:p>
        </p:txBody>
      </p:sp>
      <p:sp>
        <p:nvSpPr>
          <p:cNvPr id="3" name="Subtitle 2"/>
          <p:cNvSpPr>
            <a:spLocks noGrp="1"/>
          </p:cNvSpPr>
          <p:nvPr>
            <p:ph type="subTitle" idx="1"/>
          </p:nvPr>
        </p:nvSpPr>
        <p:spPr>
          <a:xfrm>
            <a:off x="631560" y="5963334"/>
            <a:ext cx="5865970" cy="2968530"/>
          </a:xfrm>
        </p:spPr>
        <p:txBody>
          <a:bodyPr anchor="t">
            <a:normAutofit/>
          </a:bodyPr>
          <a:lstStyle>
            <a:lvl1pPr marL="0" indent="0" algn="l">
              <a:buNone/>
              <a:defRPr sz="2368">
                <a:solidFill>
                  <a:schemeClr val="bg2">
                    <a:lumMod val="75000"/>
                  </a:schemeClr>
                </a:solidFill>
              </a:defRPr>
            </a:lvl1pPr>
            <a:lvl2pPr marL="541325" indent="0" algn="ctr">
              <a:buNone/>
              <a:defRPr>
                <a:solidFill>
                  <a:schemeClr val="tx1">
                    <a:tint val="75000"/>
                  </a:schemeClr>
                </a:solidFill>
              </a:defRPr>
            </a:lvl2pPr>
            <a:lvl3pPr marL="1082650" indent="0" algn="ctr">
              <a:buNone/>
              <a:defRPr>
                <a:solidFill>
                  <a:schemeClr val="tx1">
                    <a:tint val="75000"/>
                  </a:schemeClr>
                </a:solidFill>
              </a:defRPr>
            </a:lvl3pPr>
            <a:lvl4pPr marL="1623974" indent="0" algn="ctr">
              <a:buNone/>
              <a:defRPr>
                <a:solidFill>
                  <a:schemeClr val="tx1">
                    <a:tint val="75000"/>
                  </a:schemeClr>
                </a:solidFill>
              </a:defRPr>
            </a:lvl4pPr>
            <a:lvl5pPr marL="2165299" indent="0" algn="ctr">
              <a:buNone/>
              <a:defRPr>
                <a:solidFill>
                  <a:schemeClr val="tx1">
                    <a:tint val="75000"/>
                  </a:schemeClr>
                </a:solidFill>
              </a:defRPr>
            </a:lvl5pPr>
            <a:lvl6pPr marL="2706624" indent="0" algn="ctr">
              <a:buNone/>
              <a:defRPr>
                <a:solidFill>
                  <a:schemeClr val="tx1">
                    <a:tint val="75000"/>
                  </a:schemeClr>
                </a:solidFill>
              </a:defRPr>
            </a:lvl6pPr>
            <a:lvl7pPr marL="3247949" indent="0" algn="ctr">
              <a:buNone/>
              <a:defRPr>
                <a:solidFill>
                  <a:schemeClr val="tx1">
                    <a:tint val="75000"/>
                  </a:schemeClr>
                </a:solidFill>
              </a:defRPr>
            </a:lvl7pPr>
            <a:lvl8pPr marL="3789274" indent="0" algn="ctr">
              <a:buNone/>
              <a:defRPr>
                <a:solidFill>
                  <a:schemeClr val="tx1">
                    <a:tint val="75000"/>
                  </a:schemeClr>
                </a:solidFill>
              </a:defRPr>
            </a:lvl8pPr>
            <a:lvl9pPr marL="4330598"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495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631561" y="827511"/>
            <a:ext cx="9563629" cy="4846849"/>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94"/>
            </a:lvl1pPr>
            <a:lvl2pPr marL="541325" indent="0">
              <a:buNone/>
              <a:defRPr sz="1894"/>
            </a:lvl2pPr>
            <a:lvl3pPr marL="1082650" indent="0">
              <a:buNone/>
              <a:defRPr sz="1894"/>
            </a:lvl3pPr>
            <a:lvl4pPr marL="1623974" indent="0">
              <a:buNone/>
              <a:defRPr sz="1894"/>
            </a:lvl4pPr>
            <a:lvl5pPr marL="2165299" indent="0">
              <a:buNone/>
              <a:defRPr sz="1894"/>
            </a:lvl5pPr>
            <a:lvl6pPr marL="2706624" indent="0">
              <a:buNone/>
              <a:defRPr sz="1894"/>
            </a:lvl6pPr>
            <a:lvl7pPr marL="3247949" indent="0">
              <a:buNone/>
              <a:defRPr sz="1894"/>
            </a:lvl7pPr>
            <a:lvl8pPr marL="3789274" indent="0">
              <a:buNone/>
              <a:defRPr sz="1894"/>
            </a:lvl8pPr>
            <a:lvl9pPr marL="4330598" indent="0">
              <a:buNone/>
              <a:defRPr sz="1894"/>
            </a:lvl9pPr>
          </a:lstStyle>
          <a:p>
            <a:r>
              <a:rPr lang="ru-RU"/>
              <a:t>Вставка рисунка</a:t>
            </a:r>
            <a:endParaRPr lang="en-US" dirty="0"/>
          </a:p>
        </p:txBody>
      </p:sp>
      <p:sp>
        <p:nvSpPr>
          <p:cNvPr id="9" name="Text Placeholder 9"/>
          <p:cNvSpPr>
            <a:spLocks noGrp="1"/>
          </p:cNvSpPr>
          <p:nvPr>
            <p:ph type="body" sz="quarter" idx="14"/>
          </p:nvPr>
        </p:nvSpPr>
        <p:spPr>
          <a:xfrm>
            <a:off x="902232" y="5963333"/>
            <a:ext cx="8621299" cy="709295"/>
          </a:xfrm>
        </p:spPr>
        <p:txBody>
          <a:bodyPr anchor="t">
            <a:normAutofit/>
          </a:bodyPr>
          <a:lstStyle>
            <a:lvl1pPr marL="0" indent="0">
              <a:buFontTx/>
              <a:buNone/>
              <a:defRPr sz="1894"/>
            </a:lvl1pPr>
            <a:lvl2pPr marL="541325" indent="0">
              <a:buFontTx/>
              <a:buNone/>
              <a:defRPr/>
            </a:lvl2pPr>
            <a:lvl3pPr marL="1082650" indent="0">
              <a:buFontTx/>
              <a:buNone/>
              <a:defRPr/>
            </a:lvl3pPr>
            <a:lvl4pPr marL="1623974" indent="0">
              <a:buFontTx/>
              <a:buNone/>
              <a:defRPr/>
            </a:lvl4pPr>
            <a:lvl5pPr marL="2165299"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2DCBB7B1-23F9-4CC9-9E24-F1C16E1C5C4D}" type="datetimeFigureOut">
              <a:rPr lang="ru-RU" smtClean="0"/>
              <a:t>04.05.2024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22168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31561" y="827511"/>
            <a:ext cx="9563629" cy="4492202"/>
          </a:xfrm>
        </p:spPr>
        <p:txBody>
          <a:bodyPr anchor="ctr">
            <a:normAutofit/>
          </a:bodyPr>
          <a:lstStyle>
            <a:lvl1pPr algn="l">
              <a:defRPr sz="3315" b="0" cap="all"/>
            </a:lvl1pPr>
          </a:lstStyle>
          <a:p>
            <a:r>
              <a:rPr lang="ru-RU"/>
              <a:t>Образец заголовка</a:t>
            </a:r>
            <a:endParaRPr lang="en-US" dirty="0"/>
          </a:p>
        </p:txBody>
      </p:sp>
      <p:sp>
        <p:nvSpPr>
          <p:cNvPr id="3" name="Text Placeholder 2"/>
          <p:cNvSpPr>
            <a:spLocks noGrp="1"/>
          </p:cNvSpPr>
          <p:nvPr>
            <p:ph type="body" idx="1"/>
          </p:nvPr>
        </p:nvSpPr>
        <p:spPr>
          <a:xfrm>
            <a:off x="631560" y="6383655"/>
            <a:ext cx="7558303" cy="2955396"/>
          </a:xfrm>
        </p:spPr>
        <p:txBody>
          <a:bodyPr anchor="ctr">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154469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3864" y="827511"/>
            <a:ext cx="8122178" cy="4492202"/>
          </a:xfrm>
        </p:spPr>
        <p:txBody>
          <a:bodyPr anchor="ctr">
            <a:normAutofit/>
          </a:bodyPr>
          <a:lstStyle>
            <a:lvl1pPr algn="l">
              <a:defRPr sz="3315"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263121" y="5319713"/>
            <a:ext cx="7580699" cy="748700"/>
          </a:xfrm>
        </p:spPr>
        <p:txBody>
          <a:bodyPr anchor="ctr"/>
          <a:lstStyle>
            <a:lvl1pPr marL="0" indent="0">
              <a:buFontTx/>
              <a:buNone/>
              <a:defRPr/>
            </a:lvl1pPr>
            <a:lvl2pPr marL="541325" indent="0">
              <a:buFontTx/>
              <a:buNone/>
              <a:defRPr/>
            </a:lvl2pPr>
            <a:lvl3pPr marL="1082650" indent="0">
              <a:buFontTx/>
              <a:buNone/>
              <a:defRPr/>
            </a:lvl3pPr>
            <a:lvl4pPr marL="1623974" indent="0">
              <a:buFontTx/>
              <a:buNone/>
              <a:defRPr/>
            </a:lvl4pPr>
            <a:lvl5pPr marL="2165299" indent="0">
              <a:buFontTx/>
              <a:buNone/>
              <a:defRPr/>
            </a:lvl5pPr>
          </a:lstStyle>
          <a:p>
            <a:pPr lvl="0"/>
            <a:r>
              <a:rPr lang="ru-RU"/>
              <a:t>Образец текста</a:t>
            </a:r>
          </a:p>
        </p:txBody>
      </p:sp>
      <p:sp>
        <p:nvSpPr>
          <p:cNvPr id="3" name="Text Placeholder 2"/>
          <p:cNvSpPr>
            <a:spLocks noGrp="1"/>
          </p:cNvSpPr>
          <p:nvPr>
            <p:ph type="body" idx="1"/>
          </p:nvPr>
        </p:nvSpPr>
        <p:spPr>
          <a:xfrm>
            <a:off x="631561" y="6672632"/>
            <a:ext cx="7556893" cy="2666419"/>
          </a:xfrm>
        </p:spPr>
        <p:txBody>
          <a:bodyPr anchor="ctr">
            <a:normAutofit/>
          </a:bodyPr>
          <a:lstStyle>
            <a:lvl1pPr marL="0" indent="0" algn="l">
              <a:buNone/>
              <a:defRPr sz="2368">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
        <p:nvSpPr>
          <p:cNvPr id="14" name="TextBox 13"/>
          <p:cNvSpPr txBox="1"/>
          <p:nvPr/>
        </p:nvSpPr>
        <p:spPr>
          <a:xfrm>
            <a:off x="270670" y="1102454"/>
            <a:ext cx="541478" cy="907215"/>
          </a:xfrm>
          <a:prstGeom prst="rect">
            <a:avLst/>
          </a:prstGeom>
        </p:spPr>
        <p:txBody>
          <a:bodyPr vert="horz" lIns="108267" tIns="54134" rIns="108267" bIns="54134" rtlCol="0" anchor="ctr">
            <a:noAutofit/>
          </a:bodyPr>
          <a:lstStyle/>
          <a:p>
            <a:pPr lvl="0"/>
            <a:r>
              <a:rPr lang="en-US" sz="9472" dirty="0">
                <a:solidFill>
                  <a:schemeClr val="tx1"/>
                </a:solidFill>
                <a:effectLst/>
              </a:rPr>
              <a:t>“</a:t>
            </a:r>
          </a:p>
        </p:txBody>
      </p:sp>
      <p:sp>
        <p:nvSpPr>
          <p:cNvPr id="15" name="TextBox 14"/>
          <p:cNvSpPr txBox="1"/>
          <p:nvPr/>
        </p:nvSpPr>
        <p:spPr>
          <a:xfrm>
            <a:off x="9112515" y="4295177"/>
            <a:ext cx="541478" cy="907215"/>
          </a:xfrm>
          <a:prstGeom prst="rect">
            <a:avLst/>
          </a:prstGeom>
        </p:spPr>
        <p:txBody>
          <a:bodyPr vert="horz" lIns="108267" tIns="54134" rIns="108267" bIns="54134" rtlCol="0" anchor="ctr">
            <a:noAutofit/>
          </a:bodyPr>
          <a:lstStyle/>
          <a:p>
            <a:pPr lvl="0" algn="r"/>
            <a:r>
              <a:rPr lang="en-US" sz="9472" dirty="0">
                <a:solidFill>
                  <a:schemeClr val="tx1"/>
                </a:solidFill>
                <a:effectLst/>
              </a:rPr>
              <a:t>”</a:t>
            </a:r>
          </a:p>
        </p:txBody>
      </p:sp>
    </p:spTree>
    <p:extLst>
      <p:ext uri="{BB962C8B-B14F-4D97-AF65-F5344CB8AC3E}">
        <p14:creationId xmlns:p14="http://schemas.microsoft.com/office/powerpoint/2010/main" val="174578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31561" y="5319712"/>
            <a:ext cx="7556893" cy="2633328"/>
          </a:xfrm>
        </p:spPr>
        <p:txBody>
          <a:bodyPr anchor="b">
            <a:normAutofit/>
          </a:bodyPr>
          <a:lstStyle>
            <a:lvl1pPr algn="l">
              <a:defRPr sz="3315" b="0" cap="all"/>
            </a:lvl1pPr>
          </a:lstStyle>
          <a:p>
            <a:r>
              <a:rPr lang="ru-RU"/>
              <a:t>Образец заголовка</a:t>
            </a:r>
            <a:endParaRPr lang="en-US" dirty="0"/>
          </a:p>
        </p:txBody>
      </p:sp>
      <p:sp>
        <p:nvSpPr>
          <p:cNvPr id="3" name="Text Placeholder 2"/>
          <p:cNvSpPr>
            <a:spLocks noGrp="1"/>
          </p:cNvSpPr>
          <p:nvPr>
            <p:ph type="body" idx="1"/>
          </p:nvPr>
        </p:nvSpPr>
        <p:spPr>
          <a:xfrm>
            <a:off x="631560" y="7963249"/>
            <a:ext cx="7558303" cy="1375801"/>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43938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13864" y="827511"/>
            <a:ext cx="8122177" cy="4492202"/>
          </a:xfrm>
        </p:spPr>
        <p:txBody>
          <a:bodyPr anchor="ctr">
            <a:normAutofit/>
          </a:bodyPr>
          <a:lstStyle>
            <a:lvl1pPr algn="l">
              <a:defRPr sz="3315"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31561" y="6029008"/>
            <a:ext cx="7556893" cy="1628750"/>
          </a:xfrm>
        </p:spPr>
        <p:txBody>
          <a:bodyPr vert="horz" lIns="91440" tIns="45720" rIns="91440" bIns="45720" rtlCol="0" anchor="b">
            <a:normAutofit/>
          </a:bodyPr>
          <a:lstStyle>
            <a:lvl1pPr>
              <a:buNone/>
              <a:defRPr lang="en-US" sz="2368"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31560" y="7684029"/>
            <a:ext cx="7556892" cy="1655022"/>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
        <p:nvSpPr>
          <p:cNvPr id="14" name="TextBox 13"/>
          <p:cNvSpPr txBox="1"/>
          <p:nvPr/>
        </p:nvSpPr>
        <p:spPr>
          <a:xfrm>
            <a:off x="270670" y="1102454"/>
            <a:ext cx="541478" cy="907215"/>
          </a:xfrm>
          <a:prstGeom prst="rect">
            <a:avLst/>
          </a:prstGeom>
        </p:spPr>
        <p:txBody>
          <a:bodyPr vert="horz" lIns="108267" tIns="54134" rIns="108267" bIns="54134" rtlCol="0" anchor="ctr">
            <a:noAutofit/>
          </a:bodyPr>
          <a:lstStyle/>
          <a:p>
            <a:pPr lvl="0"/>
            <a:r>
              <a:rPr lang="en-US" sz="9472" dirty="0">
                <a:solidFill>
                  <a:schemeClr val="tx1"/>
                </a:solidFill>
                <a:effectLst/>
              </a:rPr>
              <a:t>“</a:t>
            </a:r>
          </a:p>
        </p:txBody>
      </p:sp>
      <p:sp>
        <p:nvSpPr>
          <p:cNvPr id="15" name="TextBox 14"/>
          <p:cNvSpPr txBox="1"/>
          <p:nvPr/>
        </p:nvSpPr>
        <p:spPr>
          <a:xfrm>
            <a:off x="9112515" y="4295177"/>
            <a:ext cx="541478" cy="907215"/>
          </a:xfrm>
          <a:prstGeom prst="rect">
            <a:avLst/>
          </a:prstGeom>
        </p:spPr>
        <p:txBody>
          <a:bodyPr vert="horz" lIns="108267" tIns="54134" rIns="108267" bIns="54134" rtlCol="0" anchor="ctr">
            <a:noAutofit/>
          </a:bodyPr>
          <a:lstStyle/>
          <a:p>
            <a:pPr lvl="0" algn="r"/>
            <a:r>
              <a:rPr lang="en-US" sz="9472" dirty="0">
                <a:solidFill>
                  <a:schemeClr val="tx1"/>
                </a:solidFill>
                <a:effectLst/>
              </a:rPr>
              <a:t>”</a:t>
            </a:r>
          </a:p>
        </p:txBody>
      </p:sp>
    </p:spTree>
    <p:extLst>
      <p:ext uri="{BB962C8B-B14F-4D97-AF65-F5344CB8AC3E}">
        <p14:creationId xmlns:p14="http://schemas.microsoft.com/office/powerpoint/2010/main" val="209316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31560" y="827511"/>
            <a:ext cx="8910588" cy="4492202"/>
          </a:xfrm>
        </p:spPr>
        <p:txBody>
          <a:bodyPr vert="horz" lIns="91440" tIns="45720" rIns="91440" bIns="45720" rtlCol="0" anchor="ctr">
            <a:normAutofit/>
          </a:bodyPr>
          <a:lstStyle>
            <a:lvl1pPr>
              <a:defRPr lang="en-US" sz="3315"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31561" y="6094684"/>
            <a:ext cx="7556893" cy="1300374"/>
          </a:xfrm>
        </p:spPr>
        <p:txBody>
          <a:bodyPr vert="horz" lIns="91440" tIns="45720" rIns="91440" bIns="45720" rtlCol="0" anchor="b">
            <a:normAutofit/>
          </a:bodyPr>
          <a:lstStyle>
            <a:lvl1pPr>
              <a:buNone/>
              <a:defRPr lang="en-US" sz="2368"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31560" y="7395061"/>
            <a:ext cx="7556892" cy="1943991"/>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20889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lgn="l">
              <a:defRPr sz="3315"/>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31561" y="827513"/>
            <a:ext cx="7761145" cy="584512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167237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4807" y="827511"/>
            <a:ext cx="2420382" cy="6856518"/>
          </a:xfrm>
        </p:spPr>
        <p:txBody>
          <a:bodyPr vert="eaVert">
            <a:normAutofit/>
          </a:bodyPr>
          <a:lstStyle>
            <a:lvl1pPr>
              <a:defRPr sz="3315"/>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31560" y="827511"/>
            <a:ext cx="6926577" cy="85115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52561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lstStyle/>
          <a:p>
            <a:r>
              <a:rPr lang="ru-RU"/>
              <a:t>Образец заголовка</a:t>
            </a:r>
            <a:endParaRPr lang="en-US" dirty="0"/>
          </a:p>
        </p:txBody>
      </p:sp>
      <p:sp>
        <p:nvSpPr>
          <p:cNvPr id="3" name="Content Placeholder 2"/>
          <p:cNvSpPr>
            <a:spLocks noGrp="1"/>
          </p:cNvSpPr>
          <p:nvPr>
            <p:ph idx="1"/>
          </p:nvPr>
        </p:nvSpPr>
        <p:spPr>
          <a:xfrm>
            <a:off x="631561" y="827511"/>
            <a:ext cx="7761145" cy="5845121"/>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270895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31560" y="3073611"/>
            <a:ext cx="7580700" cy="3599016"/>
          </a:xfrm>
        </p:spPr>
        <p:txBody>
          <a:bodyPr anchor="b">
            <a:normAutofit/>
          </a:bodyPr>
          <a:lstStyle>
            <a:lvl1pPr algn="l">
              <a:defRPr sz="3789" b="0" cap="all"/>
            </a:lvl1pPr>
          </a:lstStyle>
          <a:p>
            <a:r>
              <a:rPr lang="ru-RU"/>
              <a:t>Образец заголовка</a:t>
            </a:r>
            <a:endParaRPr lang="en-US" dirty="0"/>
          </a:p>
        </p:txBody>
      </p:sp>
      <p:sp>
        <p:nvSpPr>
          <p:cNvPr id="3" name="Text Placeholder 2"/>
          <p:cNvSpPr>
            <a:spLocks noGrp="1"/>
          </p:cNvSpPr>
          <p:nvPr>
            <p:ph type="body" idx="1"/>
          </p:nvPr>
        </p:nvSpPr>
        <p:spPr>
          <a:xfrm>
            <a:off x="631561" y="6961599"/>
            <a:ext cx="7580699" cy="2377452"/>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6506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11" name="Content Placeholder 3"/>
          <p:cNvSpPr>
            <a:spLocks noGrp="1"/>
          </p:cNvSpPr>
          <p:nvPr>
            <p:ph sz="half" idx="13"/>
          </p:nvPr>
        </p:nvSpPr>
        <p:spPr>
          <a:xfrm>
            <a:off x="631561" y="827511"/>
            <a:ext cx="4676871" cy="584511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5520366" y="827511"/>
            <a:ext cx="4674823" cy="5831981"/>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DCBB7B1-23F9-4CC9-9E24-F1C16E1C5C4D}" type="datetimeFigureOut">
              <a:rPr lang="ru-RU" smtClean="0"/>
              <a:t>04.05.2024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1900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3" name="Text Placeholder 2"/>
          <p:cNvSpPr>
            <a:spLocks noGrp="1"/>
          </p:cNvSpPr>
          <p:nvPr>
            <p:ph type="body" idx="1"/>
          </p:nvPr>
        </p:nvSpPr>
        <p:spPr>
          <a:xfrm>
            <a:off x="902230" y="827511"/>
            <a:ext cx="4400873" cy="945727"/>
          </a:xfrm>
        </p:spPr>
        <p:txBody>
          <a:bodyPr anchor="b">
            <a:noAutofit/>
          </a:bodyPr>
          <a:lstStyle>
            <a:lvl1pPr marL="0" indent="0">
              <a:buNone/>
              <a:defRPr sz="2842" b="0" cap="all">
                <a:solidFill>
                  <a:schemeClr val="tx1"/>
                </a:solidFill>
              </a:defRPr>
            </a:lvl1pPr>
            <a:lvl2pPr marL="541325" indent="0">
              <a:buNone/>
              <a:defRPr sz="2368" b="1"/>
            </a:lvl2pPr>
            <a:lvl3pPr marL="1082650" indent="0">
              <a:buNone/>
              <a:defRPr sz="2131" b="1"/>
            </a:lvl3pPr>
            <a:lvl4pPr marL="1623974" indent="0">
              <a:buNone/>
              <a:defRPr sz="1894" b="1"/>
            </a:lvl4pPr>
            <a:lvl5pPr marL="2165299" indent="0">
              <a:buNone/>
              <a:defRPr sz="1894" b="1"/>
            </a:lvl5pPr>
            <a:lvl6pPr marL="2706624" indent="0">
              <a:buNone/>
              <a:defRPr sz="1894" b="1"/>
            </a:lvl6pPr>
            <a:lvl7pPr marL="3247949" indent="0">
              <a:buNone/>
              <a:defRPr sz="1894" b="1"/>
            </a:lvl7pPr>
            <a:lvl8pPr marL="3789274" indent="0">
              <a:buNone/>
              <a:defRPr sz="1894" b="1"/>
            </a:lvl8pPr>
            <a:lvl9pPr marL="4330598" indent="0">
              <a:buNone/>
              <a:defRPr sz="1894" b="1"/>
            </a:lvl9pPr>
          </a:lstStyle>
          <a:p>
            <a:pPr lvl="0"/>
            <a:r>
              <a:rPr lang="ru-RU"/>
              <a:t>Образец текста</a:t>
            </a:r>
          </a:p>
        </p:txBody>
      </p:sp>
      <p:sp>
        <p:nvSpPr>
          <p:cNvPr id="4" name="Content Placeholder 3"/>
          <p:cNvSpPr>
            <a:spLocks noGrp="1"/>
          </p:cNvSpPr>
          <p:nvPr>
            <p:ph sz="half" idx="2"/>
          </p:nvPr>
        </p:nvSpPr>
        <p:spPr>
          <a:xfrm>
            <a:off x="631560" y="1773238"/>
            <a:ext cx="4671543" cy="489939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748474" y="879231"/>
            <a:ext cx="4456741" cy="894006"/>
          </a:xfrm>
        </p:spPr>
        <p:txBody>
          <a:bodyPr anchor="b">
            <a:noAutofit/>
          </a:bodyPr>
          <a:lstStyle>
            <a:lvl1pPr marL="0" indent="0">
              <a:buNone/>
              <a:defRPr sz="2842" b="0" cap="all">
                <a:solidFill>
                  <a:schemeClr val="tx1"/>
                </a:solidFill>
              </a:defRPr>
            </a:lvl1pPr>
            <a:lvl2pPr marL="541325" indent="0">
              <a:buNone/>
              <a:defRPr sz="2368" b="1"/>
            </a:lvl2pPr>
            <a:lvl3pPr marL="1082650" indent="0">
              <a:buNone/>
              <a:defRPr sz="2131" b="1"/>
            </a:lvl3pPr>
            <a:lvl4pPr marL="1623974" indent="0">
              <a:buNone/>
              <a:defRPr sz="1894" b="1"/>
            </a:lvl4pPr>
            <a:lvl5pPr marL="2165299" indent="0">
              <a:buNone/>
              <a:defRPr sz="1894" b="1"/>
            </a:lvl5pPr>
            <a:lvl6pPr marL="2706624" indent="0">
              <a:buNone/>
              <a:defRPr sz="1894" b="1"/>
            </a:lvl6pPr>
            <a:lvl7pPr marL="3247949" indent="0">
              <a:buNone/>
              <a:defRPr sz="1894" b="1"/>
            </a:lvl7pPr>
            <a:lvl8pPr marL="3789274" indent="0">
              <a:buNone/>
              <a:defRPr sz="1894" b="1"/>
            </a:lvl8pPr>
            <a:lvl9pPr marL="4330598" indent="0">
              <a:buNone/>
              <a:defRPr sz="1894" b="1"/>
            </a:lvl9pPr>
          </a:lstStyle>
          <a:p>
            <a:pPr lvl="0"/>
            <a:r>
              <a:rPr lang="ru-RU"/>
              <a:t>Образец текста</a:t>
            </a:r>
          </a:p>
        </p:txBody>
      </p:sp>
      <p:sp>
        <p:nvSpPr>
          <p:cNvPr id="6" name="Content Placeholder 5"/>
          <p:cNvSpPr>
            <a:spLocks noGrp="1"/>
          </p:cNvSpPr>
          <p:nvPr>
            <p:ph sz="quarter" idx="4"/>
          </p:nvPr>
        </p:nvSpPr>
        <p:spPr>
          <a:xfrm>
            <a:off x="5520367" y="1773238"/>
            <a:ext cx="4684849" cy="4886254"/>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DCBB7B1-23F9-4CC9-9E24-F1C16E1C5C4D}" type="datetimeFigureOut">
              <a:rPr lang="ru-RU" smtClean="0"/>
              <a:t>04.05.2024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12526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DCBB7B1-23F9-4CC9-9E24-F1C16E1C5C4D}" type="datetimeFigureOut">
              <a:rPr lang="ru-RU" smtClean="0"/>
              <a:t>04.05.2024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266740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BB7B1-23F9-4CC9-9E24-F1C16E1C5C4D}" type="datetimeFigureOut">
              <a:rPr lang="ru-RU" smtClean="0"/>
              <a:t>04.05.2024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24530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15852" y="827511"/>
            <a:ext cx="3789363" cy="2364317"/>
          </a:xfrm>
        </p:spPr>
        <p:txBody>
          <a:bodyPr anchor="b">
            <a:normAutofit/>
          </a:bodyPr>
          <a:lstStyle>
            <a:lvl1pPr algn="l">
              <a:defRPr sz="2368" b="0"/>
            </a:lvl1pPr>
          </a:lstStyle>
          <a:p>
            <a:r>
              <a:rPr lang="ru-RU"/>
              <a:t>Образец заголовка</a:t>
            </a:r>
            <a:endParaRPr lang="en-US" dirty="0"/>
          </a:p>
        </p:txBody>
      </p:sp>
      <p:sp>
        <p:nvSpPr>
          <p:cNvPr id="3" name="Content Placeholder 2"/>
          <p:cNvSpPr>
            <a:spLocks noGrp="1"/>
          </p:cNvSpPr>
          <p:nvPr>
            <p:ph idx="1"/>
          </p:nvPr>
        </p:nvSpPr>
        <p:spPr>
          <a:xfrm>
            <a:off x="631560" y="827511"/>
            <a:ext cx="5255609" cy="851154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415852" y="3428263"/>
            <a:ext cx="3789363" cy="3244368"/>
          </a:xfrm>
        </p:spPr>
        <p:txBody>
          <a:bodyPr anchor="t">
            <a:normAutofit/>
          </a:bodyPr>
          <a:lstStyle>
            <a:lvl1pPr marL="0" indent="0">
              <a:buNone/>
              <a:defRPr sz="1894"/>
            </a:lvl1pPr>
            <a:lvl2pPr marL="541325" indent="0">
              <a:buNone/>
              <a:defRPr sz="1421"/>
            </a:lvl2pPr>
            <a:lvl3pPr marL="1082650" indent="0">
              <a:buNone/>
              <a:defRPr sz="1184"/>
            </a:lvl3pPr>
            <a:lvl4pPr marL="1623974" indent="0">
              <a:buNone/>
              <a:defRPr sz="1066"/>
            </a:lvl4pPr>
            <a:lvl5pPr marL="2165299" indent="0">
              <a:buNone/>
              <a:defRPr sz="1066"/>
            </a:lvl5pPr>
            <a:lvl6pPr marL="2706624" indent="0">
              <a:buNone/>
              <a:defRPr sz="1066"/>
            </a:lvl6pPr>
            <a:lvl7pPr marL="3247949" indent="0">
              <a:buNone/>
              <a:defRPr sz="1066"/>
            </a:lvl7pPr>
            <a:lvl8pPr marL="3789274" indent="0">
              <a:buNone/>
              <a:defRPr sz="1066"/>
            </a:lvl8pPr>
            <a:lvl9pPr marL="4330598" indent="0">
              <a:buNone/>
              <a:defRPr sz="1066"/>
            </a:lvl9pPr>
          </a:lstStyle>
          <a:p>
            <a:pPr lvl="0"/>
            <a:r>
              <a:rPr lang="ru-RU"/>
              <a:t>Образец текста</a:t>
            </a:r>
          </a:p>
        </p:txBody>
      </p:sp>
      <p:sp>
        <p:nvSpPr>
          <p:cNvPr id="5" name="Date Placeholder 4"/>
          <p:cNvSpPr>
            <a:spLocks noGrp="1"/>
          </p:cNvSpPr>
          <p:nvPr>
            <p:ph type="dt" sz="half" idx="10"/>
          </p:nvPr>
        </p:nvSpPr>
        <p:spPr/>
        <p:txBody>
          <a:bodyPr/>
          <a:lstStyle/>
          <a:p>
            <a:fld id="{2DCBB7B1-23F9-4CC9-9E24-F1C16E1C5C4D}" type="datetimeFigureOut">
              <a:rPr lang="ru-RU" smtClean="0"/>
              <a:t>04.05.2024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3969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23152" y="2246101"/>
            <a:ext cx="4218996" cy="1773238"/>
          </a:xfrm>
        </p:spPr>
        <p:txBody>
          <a:bodyPr anchor="b">
            <a:normAutofit/>
          </a:bodyPr>
          <a:lstStyle>
            <a:lvl1pPr algn="l">
              <a:defRPr sz="2842"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902229" y="1418590"/>
            <a:ext cx="3884764" cy="7447598"/>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94"/>
            </a:lvl1pPr>
            <a:lvl2pPr marL="541325" indent="0">
              <a:buNone/>
              <a:defRPr sz="1894"/>
            </a:lvl2pPr>
            <a:lvl3pPr marL="1082650" indent="0">
              <a:buNone/>
              <a:defRPr sz="1894"/>
            </a:lvl3pPr>
            <a:lvl4pPr marL="1623974" indent="0">
              <a:buNone/>
              <a:defRPr sz="1894"/>
            </a:lvl4pPr>
            <a:lvl5pPr marL="2165299" indent="0">
              <a:buNone/>
              <a:defRPr sz="1894"/>
            </a:lvl5pPr>
            <a:lvl6pPr marL="2706624" indent="0">
              <a:buNone/>
              <a:defRPr sz="1894"/>
            </a:lvl6pPr>
            <a:lvl7pPr marL="3247949" indent="0">
              <a:buNone/>
              <a:defRPr sz="1894"/>
            </a:lvl7pPr>
            <a:lvl8pPr marL="3789274" indent="0">
              <a:buNone/>
              <a:defRPr sz="1894"/>
            </a:lvl8pPr>
            <a:lvl9pPr marL="4330598" indent="0">
              <a:buNone/>
              <a:defRPr sz="1894"/>
            </a:lvl9pPr>
          </a:lstStyle>
          <a:p>
            <a:r>
              <a:rPr lang="ru-RU"/>
              <a:t>Вставка рисунка</a:t>
            </a:r>
            <a:endParaRPr lang="en-US" dirty="0"/>
          </a:p>
        </p:txBody>
      </p:sp>
      <p:sp>
        <p:nvSpPr>
          <p:cNvPr id="4" name="Text Placeholder 3"/>
          <p:cNvSpPr>
            <a:spLocks noGrp="1"/>
          </p:cNvSpPr>
          <p:nvPr>
            <p:ph type="body" sz="half" idx="2"/>
          </p:nvPr>
        </p:nvSpPr>
        <p:spPr>
          <a:xfrm>
            <a:off x="5323421" y="4255770"/>
            <a:ext cx="4220139" cy="3231233"/>
          </a:xfrm>
        </p:spPr>
        <p:txBody>
          <a:bodyPr anchor="t">
            <a:normAutofit/>
          </a:bodyPr>
          <a:lstStyle>
            <a:lvl1pPr marL="0" indent="0">
              <a:buNone/>
              <a:defRPr sz="2131"/>
            </a:lvl1pPr>
            <a:lvl2pPr marL="541325" indent="0">
              <a:buNone/>
              <a:defRPr sz="1421"/>
            </a:lvl2pPr>
            <a:lvl3pPr marL="1082650" indent="0">
              <a:buNone/>
              <a:defRPr sz="1184"/>
            </a:lvl3pPr>
            <a:lvl4pPr marL="1623974" indent="0">
              <a:buNone/>
              <a:defRPr sz="1066"/>
            </a:lvl4pPr>
            <a:lvl5pPr marL="2165299" indent="0">
              <a:buNone/>
              <a:defRPr sz="1066"/>
            </a:lvl5pPr>
            <a:lvl6pPr marL="2706624" indent="0">
              <a:buNone/>
              <a:defRPr sz="1066"/>
            </a:lvl6pPr>
            <a:lvl7pPr marL="3247949" indent="0">
              <a:buNone/>
              <a:defRPr sz="1066"/>
            </a:lvl7pPr>
            <a:lvl8pPr marL="3789274" indent="0">
              <a:buNone/>
              <a:defRPr sz="1066"/>
            </a:lvl8pPr>
            <a:lvl9pPr marL="4330598" indent="0">
              <a:buNone/>
              <a:defRPr sz="1066"/>
            </a:lvl9pPr>
          </a:lstStyle>
          <a:p>
            <a:pPr lvl="0"/>
            <a:r>
              <a:rPr lang="ru-RU"/>
              <a:t>Образец текста</a:t>
            </a:r>
          </a:p>
        </p:txBody>
      </p:sp>
      <p:sp>
        <p:nvSpPr>
          <p:cNvPr id="5" name="Date Placeholder 4"/>
          <p:cNvSpPr>
            <a:spLocks noGrp="1"/>
          </p:cNvSpPr>
          <p:nvPr>
            <p:ph type="dt" sz="half" idx="10"/>
          </p:nvPr>
        </p:nvSpPr>
        <p:spPr/>
        <p:txBody>
          <a:bodyPr/>
          <a:lstStyle/>
          <a:p>
            <a:fld id="{2DCBB7B1-23F9-4CC9-9E24-F1C16E1C5C4D}" type="datetimeFigureOut">
              <a:rPr lang="ru-RU" smtClean="0"/>
              <a:t>04.05.2024</a:t>
            </a:fld>
            <a:endParaRPr lang="ru-RU"/>
          </a:p>
        </p:txBody>
      </p:sp>
      <p:sp>
        <p:nvSpPr>
          <p:cNvPr id="6" name="Footer Placeholder 5"/>
          <p:cNvSpPr>
            <a:spLocks noGrp="1"/>
          </p:cNvSpPr>
          <p:nvPr>
            <p:ph type="ftr" sz="quarter" idx="11"/>
          </p:nvPr>
        </p:nvSpPr>
        <p:spPr>
          <a:xfrm>
            <a:off x="631560" y="9575483"/>
            <a:ext cx="6881243" cy="566451"/>
          </a:xfrm>
        </p:spPr>
        <p:txBody>
          <a:bodyPr/>
          <a:lstStyle/>
          <a:p>
            <a:endParaRPr lang="ru-RU"/>
          </a:p>
        </p:txBody>
      </p:sp>
      <p:sp>
        <p:nvSpPr>
          <p:cNvPr id="7" name="Slide Number Placeholder 6"/>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2089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898264" y="6042144"/>
            <a:ext cx="2925089" cy="4124419"/>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31561" y="6974734"/>
            <a:ext cx="7761145" cy="236431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1561" y="827513"/>
            <a:ext cx="7761145" cy="584512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797617" y="9575488"/>
            <a:ext cx="1421382" cy="566451"/>
          </a:xfrm>
          <a:prstGeom prst="rect">
            <a:avLst/>
          </a:prstGeom>
        </p:spPr>
        <p:txBody>
          <a:bodyPr vert="horz" lIns="91440" tIns="45720" rIns="91440" bIns="45720" rtlCol="0" anchor="t"/>
          <a:lstStyle>
            <a:lvl1pPr algn="r">
              <a:defRPr sz="1184" b="0" i="0">
                <a:solidFill>
                  <a:schemeClr val="bg2">
                    <a:lumMod val="50000"/>
                  </a:schemeClr>
                </a:solidFill>
                <a:effectLst/>
                <a:latin typeface="+mn-lt"/>
              </a:defRPr>
            </a:lvl1pPr>
          </a:lstStyle>
          <a:p>
            <a:fld id="{2DCBB7B1-23F9-4CC9-9E24-F1C16E1C5C4D}" type="datetimeFigureOut">
              <a:rPr lang="ru-RU" smtClean="0"/>
              <a:t>04.05.2024</a:t>
            </a:fld>
            <a:endParaRPr lang="ru-RU"/>
          </a:p>
        </p:txBody>
      </p:sp>
      <p:sp>
        <p:nvSpPr>
          <p:cNvPr id="5" name="Footer Placeholder 4"/>
          <p:cNvSpPr>
            <a:spLocks noGrp="1"/>
          </p:cNvSpPr>
          <p:nvPr>
            <p:ph type="ftr" sz="quarter" idx="3"/>
          </p:nvPr>
        </p:nvSpPr>
        <p:spPr>
          <a:xfrm>
            <a:off x="631560" y="9575483"/>
            <a:ext cx="6881243" cy="566451"/>
          </a:xfrm>
          <a:prstGeom prst="rect">
            <a:avLst/>
          </a:prstGeom>
        </p:spPr>
        <p:txBody>
          <a:bodyPr vert="horz" lIns="91440" tIns="45720" rIns="91440" bIns="45720" rtlCol="0" anchor="t"/>
          <a:lstStyle>
            <a:lvl1pPr algn="l">
              <a:defRPr sz="1184"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9205137" y="8654390"/>
            <a:ext cx="1014602" cy="1039314"/>
          </a:xfrm>
          <a:prstGeom prst="rect">
            <a:avLst/>
          </a:prstGeom>
        </p:spPr>
        <p:txBody>
          <a:bodyPr vert="horz" lIns="91440" tIns="45720" rIns="91440" bIns="45720" rtlCol="0" anchor="b"/>
          <a:lstStyle>
            <a:lvl1pPr algn="r">
              <a:defRPr sz="3315" b="0" i="0">
                <a:solidFill>
                  <a:schemeClr val="bg2">
                    <a:lumMod val="50000"/>
                  </a:schemeClr>
                </a:solidFill>
                <a:effectLst/>
                <a:latin typeface="+mn-lt"/>
              </a:defRPr>
            </a:lvl1pPr>
          </a:lstStyle>
          <a:p>
            <a:fld id="{E05DD9F7-9E38-48B9-A7AD-3DDF1F95CCED}" type="slidenum">
              <a:rPr lang="ru-RU" smtClean="0"/>
              <a:t>‹#›</a:t>
            </a:fld>
            <a:endParaRPr lang="ru-RU"/>
          </a:p>
        </p:txBody>
      </p:sp>
    </p:spTree>
    <p:extLst>
      <p:ext uri="{BB962C8B-B14F-4D97-AF65-F5344CB8AC3E}">
        <p14:creationId xmlns:p14="http://schemas.microsoft.com/office/powerpoint/2010/main" val="315688257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541325" rtl="0" eaLnBrk="1" latinLnBrk="0" hangingPunct="1">
        <a:spcBef>
          <a:spcPct val="0"/>
        </a:spcBef>
        <a:buNone/>
        <a:defRPr sz="378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328"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2368" kern="1200" cap="none">
          <a:solidFill>
            <a:schemeClr val="bg2">
              <a:lumMod val="75000"/>
            </a:schemeClr>
          </a:solidFill>
          <a:effectLst/>
          <a:latin typeface="+mn-lt"/>
          <a:ea typeface="+mn-ea"/>
          <a:cs typeface="+mn-cs"/>
        </a:defRPr>
      </a:lvl1pPr>
      <a:lvl2pPr marL="879653"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2131" kern="1200" cap="none">
          <a:solidFill>
            <a:schemeClr val="bg2">
              <a:lumMod val="75000"/>
            </a:schemeClr>
          </a:solidFill>
          <a:effectLst/>
          <a:latin typeface="+mn-lt"/>
          <a:ea typeface="+mn-ea"/>
          <a:cs typeface="+mn-cs"/>
        </a:defRPr>
      </a:lvl2pPr>
      <a:lvl3pPr marL="1420978"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1894" kern="1200" cap="none">
          <a:solidFill>
            <a:schemeClr val="bg2">
              <a:lumMod val="75000"/>
            </a:schemeClr>
          </a:solidFill>
          <a:effectLst/>
          <a:latin typeface="+mn-lt"/>
          <a:ea typeface="+mn-ea"/>
          <a:cs typeface="+mn-cs"/>
        </a:defRPr>
      </a:lvl3pPr>
      <a:lvl4pPr marL="1826971" indent="-202997"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4pPr>
      <a:lvl5pPr marL="2368296" indent="-202997"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5pPr>
      <a:lvl6pPr marL="2977286"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6pPr>
      <a:lvl7pPr marL="3518611"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7pPr>
      <a:lvl8pPr marL="4059936"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8pPr>
      <a:lvl9pPr marL="4601261"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9pPr>
    </p:bodyStyle>
    <p:otherStyle>
      <a:defPPr>
        <a:defRPr lang="en-US"/>
      </a:defPPr>
      <a:lvl1pPr marL="0" algn="l" defTabSz="541325" rtl="0" eaLnBrk="1" latinLnBrk="0" hangingPunct="1">
        <a:defRPr sz="2131" kern="1200">
          <a:solidFill>
            <a:schemeClr val="tx1"/>
          </a:solidFill>
          <a:latin typeface="+mn-lt"/>
          <a:ea typeface="+mn-ea"/>
          <a:cs typeface="+mn-cs"/>
        </a:defRPr>
      </a:lvl1pPr>
      <a:lvl2pPr marL="541325" algn="l" defTabSz="541325" rtl="0" eaLnBrk="1" latinLnBrk="0" hangingPunct="1">
        <a:defRPr sz="2131" kern="1200">
          <a:solidFill>
            <a:schemeClr val="tx1"/>
          </a:solidFill>
          <a:latin typeface="+mn-lt"/>
          <a:ea typeface="+mn-ea"/>
          <a:cs typeface="+mn-cs"/>
        </a:defRPr>
      </a:lvl2pPr>
      <a:lvl3pPr marL="1082650" algn="l" defTabSz="541325" rtl="0" eaLnBrk="1" latinLnBrk="0" hangingPunct="1">
        <a:defRPr sz="2131" kern="1200">
          <a:solidFill>
            <a:schemeClr val="tx1"/>
          </a:solidFill>
          <a:latin typeface="+mn-lt"/>
          <a:ea typeface="+mn-ea"/>
          <a:cs typeface="+mn-cs"/>
        </a:defRPr>
      </a:lvl3pPr>
      <a:lvl4pPr marL="1623974" algn="l" defTabSz="541325" rtl="0" eaLnBrk="1" latinLnBrk="0" hangingPunct="1">
        <a:defRPr sz="2131" kern="1200">
          <a:solidFill>
            <a:schemeClr val="tx1"/>
          </a:solidFill>
          <a:latin typeface="+mn-lt"/>
          <a:ea typeface="+mn-ea"/>
          <a:cs typeface="+mn-cs"/>
        </a:defRPr>
      </a:lvl4pPr>
      <a:lvl5pPr marL="2165299" algn="l" defTabSz="541325" rtl="0" eaLnBrk="1" latinLnBrk="0" hangingPunct="1">
        <a:defRPr sz="2131" kern="1200">
          <a:solidFill>
            <a:schemeClr val="tx1"/>
          </a:solidFill>
          <a:latin typeface="+mn-lt"/>
          <a:ea typeface="+mn-ea"/>
          <a:cs typeface="+mn-cs"/>
        </a:defRPr>
      </a:lvl5pPr>
      <a:lvl6pPr marL="2706624" algn="l" defTabSz="541325" rtl="0" eaLnBrk="1" latinLnBrk="0" hangingPunct="1">
        <a:defRPr sz="2131" kern="1200">
          <a:solidFill>
            <a:schemeClr val="tx1"/>
          </a:solidFill>
          <a:latin typeface="+mn-lt"/>
          <a:ea typeface="+mn-ea"/>
          <a:cs typeface="+mn-cs"/>
        </a:defRPr>
      </a:lvl6pPr>
      <a:lvl7pPr marL="3247949" algn="l" defTabSz="541325" rtl="0" eaLnBrk="1" latinLnBrk="0" hangingPunct="1">
        <a:defRPr sz="2131" kern="1200">
          <a:solidFill>
            <a:schemeClr val="tx1"/>
          </a:solidFill>
          <a:latin typeface="+mn-lt"/>
          <a:ea typeface="+mn-ea"/>
          <a:cs typeface="+mn-cs"/>
        </a:defRPr>
      </a:lvl7pPr>
      <a:lvl8pPr marL="3789274" algn="l" defTabSz="541325" rtl="0" eaLnBrk="1" latinLnBrk="0" hangingPunct="1">
        <a:defRPr sz="2131" kern="1200">
          <a:solidFill>
            <a:schemeClr val="tx1"/>
          </a:solidFill>
          <a:latin typeface="+mn-lt"/>
          <a:ea typeface="+mn-ea"/>
          <a:cs typeface="+mn-cs"/>
        </a:defRPr>
      </a:lvl8pPr>
      <a:lvl9pPr marL="4330598" algn="l" defTabSz="541325" rtl="0" eaLnBrk="1" latinLnBrk="0" hangingPunct="1">
        <a:defRPr sz="21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688DD-D03A-453D-ADE8-CE967D598F6D}"/>
              </a:ext>
            </a:extLst>
          </p:cNvPr>
          <p:cNvSpPr>
            <a:spLocks noGrp="1"/>
          </p:cNvSpPr>
          <p:nvPr>
            <p:ph type="ctrTitle"/>
          </p:nvPr>
        </p:nvSpPr>
        <p:spPr>
          <a:xfrm>
            <a:off x="95857" y="1453759"/>
            <a:ext cx="10387353" cy="2014197"/>
          </a:xfrm>
        </p:spPr>
        <p:txBody>
          <a:bodyPr>
            <a:normAutofit fontScale="90000"/>
          </a:bodyPr>
          <a:lstStyle/>
          <a:p>
            <a:pPr algn="ctr"/>
            <a:r>
              <a:rPr lang="uk-UA" sz="4262" b="1" i="1">
                <a:solidFill>
                  <a:schemeClr val="accent1">
                    <a:lumMod val="75000"/>
                  </a:schemeClr>
                </a:solidFill>
                <a:latin typeface="Arial" panose="020B0604020202020204" pitchFamily="34" charset="0"/>
                <a:cs typeface="Arial" panose="020B0604020202020204" pitchFamily="34" charset="0"/>
              </a:rPr>
              <a:t>Нормативно-правові </a:t>
            </a:r>
            <a:r>
              <a:rPr lang="uk-UA" sz="4262" b="1" i="1" dirty="0">
                <a:solidFill>
                  <a:schemeClr val="accent1">
                    <a:lumMod val="75000"/>
                  </a:schemeClr>
                </a:solidFill>
                <a:latin typeface="Arial" panose="020B0604020202020204" pitchFamily="34" charset="0"/>
                <a:cs typeface="Arial" panose="020B0604020202020204" pitchFamily="34" charset="0"/>
              </a:rPr>
              <a:t>засади діяльності підрозділів ювенальної превенції Національної поліції</a:t>
            </a:r>
            <a:r>
              <a:rPr lang="uk-UA" sz="4262" i="1" dirty="0">
                <a:solidFill>
                  <a:schemeClr val="accent1">
                    <a:lumMod val="75000"/>
                  </a:schemeClr>
                </a:solidFill>
                <a:latin typeface="Arial" panose="020B0604020202020204" pitchFamily="34" charset="0"/>
                <a:cs typeface="Arial" panose="020B0604020202020204" pitchFamily="34" charset="0"/>
              </a:rPr>
              <a:t> </a:t>
            </a:r>
            <a:endParaRPr lang="ru-RU" sz="4262" i="1" dirty="0">
              <a:solidFill>
                <a:schemeClr val="accent1">
                  <a:lumMod val="75000"/>
                </a:schemeClr>
              </a:solidFill>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id="{6B7C7658-9F47-4341-A1CC-77CC10DC9247}"/>
              </a:ext>
            </a:extLst>
          </p:cNvPr>
          <p:cNvSpPr>
            <a:spLocks noGrp="1"/>
          </p:cNvSpPr>
          <p:nvPr>
            <p:ph type="subTitle" idx="1"/>
          </p:nvPr>
        </p:nvSpPr>
        <p:spPr>
          <a:xfrm>
            <a:off x="7620369" y="6755739"/>
            <a:ext cx="1488679" cy="656451"/>
          </a:xfrm>
        </p:spPr>
        <p:txBody>
          <a:bodyPr>
            <a:normAutofit/>
          </a:bodyPr>
          <a:lstStyle/>
          <a:p>
            <a:r>
              <a:rPr lang="ru-RU" sz="2486" b="1" i="1" u="sng" dirty="0">
                <a:solidFill>
                  <a:schemeClr val="bg1">
                    <a:lumMod val="85000"/>
                    <a:lumOff val="15000"/>
                  </a:schemeClr>
                </a:solidFill>
              </a:rPr>
              <a:t>Тема 1</a:t>
            </a:r>
          </a:p>
        </p:txBody>
      </p:sp>
      <p:pic>
        <p:nvPicPr>
          <p:cNvPr id="5" name="Рисунок 4">
            <a:extLst>
              <a:ext uri="{FF2B5EF4-FFF2-40B4-BE49-F238E27FC236}">
                <a16:creationId xmlns:a16="http://schemas.microsoft.com/office/drawing/2014/main" id="{32CEF21D-8874-4E9B-A1D5-68B455FB3E1D}"/>
              </a:ext>
            </a:extLst>
          </p:cNvPr>
          <p:cNvPicPr>
            <a:picLocks noChangeAspect="1"/>
          </p:cNvPicPr>
          <p:nvPr/>
        </p:nvPicPr>
        <p:blipFill rotWithShape="1">
          <a:blip r:embed="rId2"/>
          <a:srcRect l="11105" t="24069" r="58311" b="29524"/>
          <a:stretch/>
        </p:blipFill>
        <p:spPr>
          <a:xfrm>
            <a:off x="6380321" y="3368380"/>
            <a:ext cx="3968772" cy="3387359"/>
          </a:xfrm>
          <a:prstGeom prst="rect">
            <a:avLst/>
          </a:prstGeom>
          <a:effectLst>
            <a:softEdge rad="381000"/>
          </a:effectLst>
        </p:spPr>
      </p:pic>
      <p:sp>
        <p:nvSpPr>
          <p:cNvPr id="6" name="Заголовок 1">
            <a:extLst>
              <a:ext uri="{FF2B5EF4-FFF2-40B4-BE49-F238E27FC236}">
                <a16:creationId xmlns:a16="http://schemas.microsoft.com/office/drawing/2014/main" id="{58FC9E19-641A-40CD-A57F-140E972DE50F}"/>
              </a:ext>
            </a:extLst>
          </p:cNvPr>
          <p:cNvSpPr txBox="1">
            <a:spLocks/>
          </p:cNvSpPr>
          <p:nvPr/>
        </p:nvSpPr>
        <p:spPr>
          <a:xfrm>
            <a:off x="596768" y="4924118"/>
            <a:ext cx="5783553" cy="3216799"/>
          </a:xfrm>
          <a:prstGeom prst="rect">
            <a:avLst/>
          </a:prstGeom>
          <a:effectLst/>
        </p:spPr>
        <p:txBody>
          <a:bodyPr vert="horz" lIns="108267" tIns="54134" rIns="108267" bIns="54134" rtlCol="0" anchor="b">
            <a:normAutofit fontScale="85000" lnSpcReduction="10000"/>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368" b="1" dirty="0">
                <a:solidFill>
                  <a:schemeClr val="bg1">
                    <a:lumMod val="85000"/>
                    <a:lumOff val="15000"/>
                  </a:schemeClr>
                </a:solidFill>
              </a:rPr>
              <a:t>План</a:t>
            </a:r>
          </a:p>
          <a:p>
            <a:pPr algn="ctr"/>
            <a:endParaRPr lang="uk-UA" sz="2368" b="1" dirty="0">
              <a:solidFill>
                <a:schemeClr val="bg1">
                  <a:lumMod val="85000"/>
                  <a:lumOff val="15000"/>
                </a:schemeClr>
              </a:solidFill>
            </a:endParaRPr>
          </a:p>
          <a:p>
            <a:r>
              <a:rPr lang="uk-UA" sz="2368" b="1" dirty="0">
                <a:solidFill>
                  <a:schemeClr val="bg1">
                    <a:lumMod val="85000"/>
                    <a:lumOff val="15000"/>
                  </a:schemeClr>
                </a:solidFill>
              </a:rPr>
              <a:t>1.1</a:t>
            </a:r>
            <a:r>
              <a:rPr lang="uk-UA" sz="2131" b="1" i="1" dirty="0">
                <a:solidFill>
                  <a:schemeClr val="bg1">
                    <a:lumMod val="85000"/>
                    <a:lumOff val="15000"/>
                  </a:schemeClr>
                </a:solidFill>
              </a:rPr>
              <a:t>. Поняття правового статусу «дитина».</a:t>
            </a:r>
          </a:p>
          <a:p>
            <a:endParaRPr lang="uk-UA" sz="2131" b="1" i="1" dirty="0">
              <a:solidFill>
                <a:schemeClr val="bg1">
                  <a:lumMod val="85000"/>
                  <a:lumOff val="15000"/>
                </a:schemeClr>
              </a:solidFill>
            </a:endParaRPr>
          </a:p>
          <a:p>
            <a:r>
              <a:rPr lang="uk-UA" sz="2131" b="1" i="1" dirty="0">
                <a:solidFill>
                  <a:schemeClr val="bg1">
                    <a:lumMod val="85000"/>
                    <a:lumOff val="15000"/>
                  </a:schemeClr>
                </a:solidFill>
              </a:rPr>
              <a:t>1.2 .Міжнародні та європейські стандарти та принципи поводження з дитиною. </a:t>
            </a:r>
          </a:p>
          <a:p>
            <a:endParaRPr lang="uk-UA" sz="2131" b="1" i="1" dirty="0">
              <a:solidFill>
                <a:schemeClr val="bg1">
                  <a:lumMod val="85000"/>
                  <a:lumOff val="15000"/>
                </a:schemeClr>
              </a:solidFill>
            </a:endParaRPr>
          </a:p>
          <a:p>
            <a:r>
              <a:rPr lang="uk-UA" sz="2131" b="1" i="1" dirty="0">
                <a:solidFill>
                  <a:schemeClr val="bg1">
                    <a:lumMod val="85000"/>
                    <a:lumOff val="15000"/>
                  </a:schemeClr>
                </a:solidFill>
              </a:rPr>
              <a:t>1. 3.Нормативно-правові засади діяльності підрозділів ювенальної превенції Національної поліції</a:t>
            </a:r>
          </a:p>
          <a:p>
            <a:br>
              <a:rPr lang="ru-RU" sz="2368" dirty="0"/>
            </a:br>
            <a:endParaRPr lang="uk-UA" sz="2368" dirty="0">
              <a:solidFill>
                <a:schemeClr val="bg1">
                  <a:lumMod val="85000"/>
                  <a:lumOff val="15000"/>
                </a:schemeClr>
              </a:solidFill>
            </a:endParaRPr>
          </a:p>
          <a:p>
            <a:endParaRPr lang="ru-RU" sz="2368" dirty="0">
              <a:solidFill>
                <a:schemeClr val="bg1">
                  <a:lumMod val="85000"/>
                  <a:lumOff val="15000"/>
                </a:schemeClr>
              </a:solidFill>
            </a:endParaRPr>
          </a:p>
        </p:txBody>
      </p:sp>
    </p:spTree>
    <p:extLst>
      <p:ext uri="{BB962C8B-B14F-4D97-AF65-F5344CB8AC3E}">
        <p14:creationId xmlns:p14="http://schemas.microsoft.com/office/powerpoint/2010/main" val="1001809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00DB38A-A53A-47A1-8EDA-6A45B17BF4F3}"/>
              </a:ext>
            </a:extLst>
          </p:cNvPr>
          <p:cNvPicPr>
            <a:picLocks noChangeAspect="1"/>
          </p:cNvPicPr>
          <p:nvPr/>
        </p:nvPicPr>
        <p:blipFill rotWithShape="1">
          <a:blip r:embed="rId2"/>
          <a:srcRect l="14543" t="30731" r="57104" b="22277"/>
          <a:stretch/>
        </p:blipFill>
        <p:spPr>
          <a:xfrm>
            <a:off x="1" y="5033369"/>
            <a:ext cx="3259311" cy="3038520"/>
          </a:xfrm>
          <a:prstGeom prst="rect">
            <a:avLst/>
          </a:prstGeom>
          <a:effectLst>
            <a:softEdge rad="342900"/>
          </a:effectLst>
        </p:spPr>
        <p:style>
          <a:lnRef idx="2">
            <a:schemeClr val="accent6">
              <a:shade val="50000"/>
            </a:schemeClr>
          </a:lnRef>
          <a:fillRef idx="1">
            <a:schemeClr val="accent6"/>
          </a:fillRef>
          <a:effectRef idx="0">
            <a:schemeClr val="accent6"/>
          </a:effectRef>
          <a:fontRef idx="minor">
            <a:schemeClr val="lt1"/>
          </a:fontRef>
        </p:style>
      </p:pic>
      <p:sp>
        <p:nvSpPr>
          <p:cNvPr id="5" name="Улыбающееся лицо 4">
            <a:extLst>
              <a:ext uri="{FF2B5EF4-FFF2-40B4-BE49-F238E27FC236}">
                <a16:creationId xmlns:a16="http://schemas.microsoft.com/office/drawing/2014/main" id="{C152A95A-4AF4-4392-B4D6-A09D98B3D773}"/>
              </a:ext>
            </a:extLst>
          </p:cNvPr>
          <p:cNvSpPr/>
          <p:nvPr/>
        </p:nvSpPr>
        <p:spPr>
          <a:xfrm>
            <a:off x="4979373" y="2872128"/>
            <a:ext cx="2704431" cy="2447584"/>
          </a:xfrm>
          <a:prstGeom prst="smileyFace">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uk-UA" sz="1598" dirty="0"/>
          </a:p>
          <a:p>
            <a:pPr algn="ctr"/>
            <a:endParaRPr lang="uk-UA" sz="1598" dirty="0"/>
          </a:p>
          <a:p>
            <a:pPr algn="ctr"/>
            <a:endParaRPr lang="uk-UA" sz="1598" dirty="0"/>
          </a:p>
        </p:txBody>
      </p:sp>
      <p:pic>
        <p:nvPicPr>
          <p:cNvPr id="9" name="Рисунок 8">
            <a:extLst>
              <a:ext uri="{FF2B5EF4-FFF2-40B4-BE49-F238E27FC236}">
                <a16:creationId xmlns:a16="http://schemas.microsoft.com/office/drawing/2014/main" id="{99E1E81D-1DD8-4302-8BD2-B8446E6BD3B3}"/>
              </a:ext>
            </a:extLst>
          </p:cNvPr>
          <p:cNvPicPr>
            <a:picLocks noChangeAspect="1"/>
          </p:cNvPicPr>
          <p:nvPr/>
        </p:nvPicPr>
        <p:blipFill rotWithShape="1">
          <a:blip r:embed="rId3"/>
          <a:srcRect l="19091" t="24069" r="57338" b="24329"/>
          <a:stretch/>
        </p:blipFill>
        <p:spPr>
          <a:xfrm>
            <a:off x="8199341" y="2274690"/>
            <a:ext cx="2552018" cy="2954507"/>
          </a:xfrm>
          <a:prstGeom prst="rect">
            <a:avLst/>
          </a:prstGeom>
          <a:effectLst>
            <a:softEdge rad="190500"/>
          </a:effectLst>
        </p:spPr>
      </p:pic>
      <p:pic>
        <p:nvPicPr>
          <p:cNvPr id="10" name="Рисунок 9">
            <a:extLst>
              <a:ext uri="{FF2B5EF4-FFF2-40B4-BE49-F238E27FC236}">
                <a16:creationId xmlns:a16="http://schemas.microsoft.com/office/drawing/2014/main" id="{BECD02DF-25E8-4CB1-85D8-E6493EE7E3B8}"/>
              </a:ext>
            </a:extLst>
          </p:cNvPr>
          <p:cNvPicPr>
            <a:picLocks noChangeAspect="1"/>
          </p:cNvPicPr>
          <p:nvPr/>
        </p:nvPicPr>
        <p:blipFill rotWithShape="1">
          <a:blip r:embed="rId4"/>
          <a:srcRect l="12857" t="27532" r="52370" b="17749"/>
          <a:stretch/>
        </p:blipFill>
        <p:spPr>
          <a:xfrm>
            <a:off x="277441" y="2567540"/>
            <a:ext cx="2704431" cy="2393837"/>
          </a:xfrm>
          <a:prstGeom prst="rect">
            <a:avLst/>
          </a:prstGeom>
          <a:effectLst>
            <a:softEdge rad="127000"/>
          </a:effectLst>
        </p:spPr>
      </p:pic>
      <p:pic>
        <p:nvPicPr>
          <p:cNvPr id="11" name="Рисунок 10">
            <a:extLst>
              <a:ext uri="{FF2B5EF4-FFF2-40B4-BE49-F238E27FC236}">
                <a16:creationId xmlns:a16="http://schemas.microsoft.com/office/drawing/2014/main" id="{94872821-5028-405E-8F4D-96FB90877A3C}"/>
              </a:ext>
            </a:extLst>
          </p:cNvPr>
          <p:cNvPicPr>
            <a:picLocks noChangeAspect="1"/>
          </p:cNvPicPr>
          <p:nvPr/>
        </p:nvPicPr>
        <p:blipFill rotWithShape="1">
          <a:blip r:embed="rId5"/>
          <a:srcRect l="18604" t="36537" r="53636" b="22598"/>
          <a:stretch/>
        </p:blipFill>
        <p:spPr>
          <a:xfrm>
            <a:off x="8199341" y="5410231"/>
            <a:ext cx="2627410" cy="2454748"/>
          </a:xfrm>
          <a:prstGeom prst="rect">
            <a:avLst/>
          </a:prstGeom>
          <a:effectLst>
            <a:softEdge rad="127000"/>
          </a:effectLst>
        </p:spPr>
      </p:pic>
      <p:sp>
        <p:nvSpPr>
          <p:cNvPr id="12" name="Облачко с текстом: овальное 11">
            <a:extLst>
              <a:ext uri="{FF2B5EF4-FFF2-40B4-BE49-F238E27FC236}">
                <a16:creationId xmlns:a16="http://schemas.microsoft.com/office/drawing/2014/main" id="{D53F6A8F-E715-4CFD-96C7-E177BC98384E}"/>
              </a:ext>
            </a:extLst>
          </p:cNvPr>
          <p:cNvSpPr/>
          <p:nvPr/>
        </p:nvSpPr>
        <p:spPr>
          <a:xfrm rot="10800000">
            <a:off x="3696396" y="5425379"/>
            <a:ext cx="3005479" cy="256499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98" dirty="0"/>
          </a:p>
        </p:txBody>
      </p:sp>
      <p:sp>
        <p:nvSpPr>
          <p:cNvPr id="13" name="Прямоугольник 12">
            <a:extLst>
              <a:ext uri="{FF2B5EF4-FFF2-40B4-BE49-F238E27FC236}">
                <a16:creationId xmlns:a16="http://schemas.microsoft.com/office/drawing/2014/main" id="{6B0CCB87-9B93-42A9-A223-36ACA590128A}"/>
              </a:ext>
            </a:extLst>
          </p:cNvPr>
          <p:cNvSpPr/>
          <p:nvPr/>
        </p:nvSpPr>
        <p:spPr>
          <a:xfrm>
            <a:off x="3967374" y="5929051"/>
            <a:ext cx="2638401" cy="1841530"/>
          </a:xfrm>
          <a:prstGeom prst="rect">
            <a:avLst/>
          </a:prstGeom>
        </p:spPr>
        <p:txBody>
          <a:bodyPr wrap="square">
            <a:spAutoFit/>
          </a:bodyPr>
          <a:lstStyle/>
          <a:p>
            <a:pPr algn="ctr"/>
            <a:r>
              <a:rPr lang="uk-UA" sz="1421" b="1" dirty="0">
                <a:solidFill>
                  <a:schemeClr val="accent6"/>
                </a:solidFill>
              </a:rPr>
              <a:t>Сьогодні  діяльність будь якого правоохоронного органу що пов’язана із захистом прав дитини обов’язково має керуватися  </a:t>
            </a:r>
            <a:r>
              <a:rPr lang="uk-UA" sz="1421" b="1" u="sng" dirty="0">
                <a:solidFill>
                  <a:schemeClr val="accent6"/>
                </a:solidFill>
              </a:rPr>
              <a:t>принципами правосуддя, дружнього до дітей. </a:t>
            </a:r>
            <a:endParaRPr lang="ru-RU" sz="1421" b="1" u="sng" dirty="0">
              <a:solidFill>
                <a:schemeClr val="accent6"/>
              </a:solidFill>
            </a:endParaRPr>
          </a:p>
        </p:txBody>
      </p:sp>
      <p:sp>
        <p:nvSpPr>
          <p:cNvPr id="14" name="Прямоугольник 13">
            <a:extLst>
              <a:ext uri="{FF2B5EF4-FFF2-40B4-BE49-F238E27FC236}">
                <a16:creationId xmlns:a16="http://schemas.microsoft.com/office/drawing/2014/main" id="{7CC8A519-06F7-4FCD-815C-DAB2FC51B251}"/>
              </a:ext>
            </a:extLst>
          </p:cNvPr>
          <p:cNvSpPr/>
          <p:nvPr/>
        </p:nvSpPr>
        <p:spPr>
          <a:xfrm>
            <a:off x="2492447" y="5513227"/>
            <a:ext cx="5413375" cy="338234"/>
          </a:xfrm>
          <a:prstGeom prst="rect">
            <a:avLst/>
          </a:prstGeom>
        </p:spPr>
        <p:txBody>
          <a:bodyPr>
            <a:spAutoFit/>
          </a:bodyPr>
          <a:lstStyle/>
          <a:p>
            <a:pPr algn="ctr"/>
            <a:r>
              <a:rPr lang="uk-UA" sz="1598" b="1" u="sng" dirty="0">
                <a:solidFill>
                  <a:schemeClr val="accent6"/>
                </a:solidFill>
              </a:rPr>
              <a:t>ВАЖЛИВО!</a:t>
            </a:r>
            <a:endParaRPr lang="ru-RU" sz="1598" b="1" u="sng" dirty="0">
              <a:solidFill>
                <a:schemeClr val="accent6"/>
              </a:solidFill>
            </a:endParaRPr>
          </a:p>
        </p:txBody>
      </p:sp>
      <p:sp>
        <p:nvSpPr>
          <p:cNvPr id="2" name="Прямоугольник 1">
            <a:extLst>
              <a:ext uri="{FF2B5EF4-FFF2-40B4-BE49-F238E27FC236}">
                <a16:creationId xmlns:a16="http://schemas.microsoft.com/office/drawing/2014/main" id="{6194ACF4-89A7-4468-A1E9-C13FDE39BB92}"/>
              </a:ext>
            </a:extLst>
          </p:cNvPr>
          <p:cNvSpPr/>
          <p:nvPr/>
        </p:nvSpPr>
        <p:spPr>
          <a:xfrm>
            <a:off x="3" y="1345238"/>
            <a:ext cx="10751359" cy="1257075"/>
          </a:xfrm>
          <a:prstGeom prst="rect">
            <a:avLst/>
          </a:prstGeom>
        </p:spPr>
        <p:txBody>
          <a:bodyPr wrap="square">
            <a:spAutoFit/>
          </a:bodyPr>
          <a:lstStyle/>
          <a:p>
            <a:pPr algn="ctr"/>
            <a:r>
              <a:rPr lang="uk-UA" sz="2523" b="1" u="sng" dirty="0">
                <a:solidFill>
                  <a:schemeClr val="bg1">
                    <a:lumMod val="85000"/>
                    <a:lumOff val="15000"/>
                  </a:schemeClr>
                </a:solidFill>
              </a:rPr>
              <a:t>2. Міжнародні та європейські стандарти та принципи поводження з дитиною</a:t>
            </a:r>
            <a:br>
              <a:rPr lang="ru-RU" sz="2523" dirty="0">
                <a:solidFill>
                  <a:schemeClr val="bg1">
                    <a:lumMod val="85000"/>
                    <a:lumOff val="15000"/>
                  </a:schemeClr>
                </a:solidFill>
              </a:rPr>
            </a:br>
            <a:endParaRPr lang="ru-RU" sz="2523" dirty="0">
              <a:solidFill>
                <a:schemeClr val="bg1">
                  <a:lumMod val="85000"/>
                  <a:lumOff val="15000"/>
                </a:schemeClr>
              </a:solidFill>
            </a:endParaRPr>
          </a:p>
        </p:txBody>
      </p:sp>
    </p:spTree>
    <p:extLst>
      <p:ext uri="{BB962C8B-B14F-4D97-AF65-F5344CB8AC3E}">
        <p14:creationId xmlns:p14="http://schemas.microsoft.com/office/powerpoint/2010/main" val="252739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E6DE9-7B3C-4F1A-9E4E-8BE0F37A8765}"/>
              </a:ext>
            </a:extLst>
          </p:cNvPr>
          <p:cNvSpPr>
            <a:spLocks noGrp="1"/>
          </p:cNvSpPr>
          <p:nvPr>
            <p:ph type="title"/>
          </p:nvPr>
        </p:nvSpPr>
        <p:spPr>
          <a:xfrm>
            <a:off x="108994" y="6584787"/>
            <a:ext cx="8851567" cy="1658861"/>
          </a:xfrm>
        </p:spPr>
        <p:txBody>
          <a:bodyPr>
            <a:normAutofit fontScale="90000"/>
          </a:bodyPr>
          <a:lstStyle/>
          <a:p>
            <a:r>
              <a:rPr lang="uk-UA" b="1" dirty="0"/>
              <a:t>Керівні принципи </a:t>
            </a:r>
            <a:r>
              <a:rPr lang="uk-UA" dirty="0"/>
              <a:t>були Прийняті Комітетом Ради Європи міністрів 17 листопада 2010 року під час 1098-го засідання заступників міністрів.</a:t>
            </a:r>
            <a:br>
              <a:rPr lang="ru-RU" dirty="0"/>
            </a:br>
            <a:endParaRPr lang="ru-RU" dirty="0"/>
          </a:p>
        </p:txBody>
      </p:sp>
      <p:pic>
        <p:nvPicPr>
          <p:cNvPr id="4098" name="Picture 2" descr="Комітет міністрів Ради Європи призупинив членство РФ в організації">
            <a:extLst>
              <a:ext uri="{FF2B5EF4-FFF2-40B4-BE49-F238E27FC236}">
                <a16:creationId xmlns:a16="http://schemas.microsoft.com/office/drawing/2014/main" id="{F2A3C33E-C476-4A0A-83D5-8F41A4F8C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981" y="2108134"/>
            <a:ext cx="5328792" cy="30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64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C7524D88-0AD6-4A41-9DC4-FDD33C22EC35}"/>
              </a:ext>
            </a:extLst>
          </p:cNvPr>
          <p:cNvGraphicFramePr/>
          <p:nvPr>
            <p:extLst>
              <p:ext uri="{D42A27DB-BD31-4B8C-83A1-F6EECF244321}">
                <p14:modId xmlns:p14="http://schemas.microsoft.com/office/powerpoint/2010/main" val="2353739581"/>
              </p:ext>
            </p:extLst>
          </p:nvPr>
        </p:nvGraphicFramePr>
        <p:xfrm>
          <a:off x="313405" y="2844521"/>
          <a:ext cx="9737428" cy="5687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4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C7524D88-0AD6-4A41-9DC4-FDD33C22EC35}"/>
              </a:ext>
            </a:extLst>
          </p:cNvPr>
          <p:cNvGraphicFramePr/>
          <p:nvPr>
            <p:extLst>
              <p:ext uri="{D42A27DB-BD31-4B8C-83A1-F6EECF244321}">
                <p14:modId xmlns:p14="http://schemas.microsoft.com/office/powerpoint/2010/main" val="3477506854"/>
              </p:ext>
            </p:extLst>
          </p:nvPr>
        </p:nvGraphicFramePr>
        <p:xfrm>
          <a:off x="313406" y="2844522"/>
          <a:ext cx="8708887" cy="534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2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E9C752DD-74C9-4D45-B2C0-8C9D2B0A2A6E}"/>
              </a:ext>
            </a:extLst>
          </p:cNvPr>
          <p:cNvGraphicFramePr/>
          <p:nvPr>
            <p:extLst>
              <p:ext uri="{D42A27DB-BD31-4B8C-83A1-F6EECF244321}">
                <p14:modId xmlns:p14="http://schemas.microsoft.com/office/powerpoint/2010/main" val="2947358543"/>
              </p:ext>
            </p:extLst>
          </p:nvPr>
        </p:nvGraphicFramePr>
        <p:xfrm>
          <a:off x="126315" y="2035599"/>
          <a:ext cx="10600718" cy="6514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25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88D342C-301A-43CE-92FF-EC7B2EF7C7B8}"/>
              </a:ext>
            </a:extLst>
          </p:cNvPr>
          <p:cNvSpPr>
            <a:spLocks noGrp="1"/>
          </p:cNvSpPr>
          <p:nvPr>
            <p:ph type="subTitle" idx="1"/>
          </p:nvPr>
        </p:nvSpPr>
        <p:spPr>
          <a:xfrm>
            <a:off x="1" y="1426095"/>
            <a:ext cx="10664349" cy="1385421"/>
          </a:xfrm>
        </p:spPr>
        <p:txBody>
          <a:bodyPr>
            <a:noAutofit/>
          </a:bodyPr>
          <a:lstStyle/>
          <a:p>
            <a:pPr algn="ctr"/>
            <a:r>
              <a:rPr lang="uk-UA" sz="2842" b="1" i="1" dirty="0">
                <a:solidFill>
                  <a:schemeClr val="bg1"/>
                </a:solidFill>
                <a:latin typeface="Arial" panose="020B0604020202020204" pitchFamily="34" charset="0"/>
                <a:cs typeface="Arial" panose="020B0604020202020204" pitchFamily="34" charset="0"/>
              </a:rPr>
              <a:t>Важливе створення та забезпечення міждисциплінарних підходів з метою оцінки найкращих інтересів дітей під час процедури, пов’язаної з ними.</a:t>
            </a:r>
            <a:endParaRPr lang="ru-RU" sz="2842" b="1" i="1" dirty="0">
              <a:solidFill>
                <a:schemeClr val="bg1"/>
              </a:solidFill>
              <a:latin typeface="Arial" panose="020B0604020202020204" pitchFamily="34" charset="0"/>
              <a:cs typeface="Arial" panose="020B0604020202020204" pitchFamily="34" charset="0"/>
            </a:endParaRPr>
          </a:p>
        </p:txBody>
      </p:sp>
      <p:pic>
        <p:nvPicPr>
          <p:cNvPr id="4100" name="Picture 4" descr="Органограми: як покращити роботу та описати структуру організації .:  Ресурсний центр ГУРТ">
            <a:extLst>
              <a:ext uri="{FF2B5EF4-FFF2-40B4-BE49-F238E27FC236}">
                <a16:creationId xmlns:a16="http://schemas.microsoft.com/office/drawing/2014/main" id="{51CD5748-BFA8-4AF9-A846-143AA60A1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558" y="3448238"/>
            <a:ext cx="8527235" cy="488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8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C7524D88-0AD6-4A41-9DC4-FDD33C22EC35}"/>
              </a:ext>
            </a:extLst>
          </p:cNvPr>
          <p:cNvGraphicFramePr/>
          <p:nvPr>
            <p:extLst>
              <p:ext uri="{D42A27DB-BD31-4B8C-83A1-F6EECF244321}">
                <p14:modId xmlns:p14="http://schemas.microsoft.com/office/powerpoint/2010/main" val="2040342231"/>
              </p:ext>
            </p:extLst>
          </p:nvPr>
        </p:nvGraphicFramePr>
        <p:xfrm>
          <a:off x="313405" y="2540848"/>
          <a:ext cx="8817154" cy="564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3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Шестиугольник 3">
            <a:extLst>
              <a:ext uri="{FF2B5EF4-FFF2-40B4-BE49-F238E27FC236}">
                <a16:creationId xmlns:a16="http://schemas.microsoft.com/office/drawing/2014/main" id="{99AED177-9D41-48E8-8BF7-2623CFAFBDDC}"/>
              </a:ext>
            </a:extLst>
          </p:cNvPr>
          <p:cNvSpPr/>
          <p:nvPr/>
        </p:nvSpPr>
        <p:spPr>
          <a:xfrm>
            <a:off x="3177238" y="2488374"/>
            <a:ext cx="7434367" cy="6025228"/>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598" dirty="0"/>
          </a:p>
          <a:p>
            <a:pPr algn="ctr"/>
            <a:r>
              <a:rPr lang="uk-UA" sz="2368" b="1" dirty="0">
                <a:solidFill>
                  <a:schemeClr val="bg1"/>
                </a:solidFill>
              </a:rPr>
              <a:t>Діти повинні </a:t>
            </a:r>
            <a:r>
              <a:rPr lang="uk-UA" sz="2368" b="1" u="sng" dirty="0">
                <a:solidFill>
                  <a:schemeClr val="bg1"/>
                </a:solidFill>
              </a:rPr>
              <a:t>вважатися та розглядатися </a:t>
            </a:r>
            <a:r>
              <a:rPr lang="uk-UA" sz="2368" b="1" dirty="0">
                <a:solidFill>
                  <a:schemeClr val="bg1"/>
                </a:solidFill>
              </a:rPr>
              <a:t>як повні носії прав та повинні мати право здійснювати всі свої права таким чином, що враховується їхня здатність утворювати свої власні погляди, а також обставини справи. </a:t>
            </a:r>
          </a:p>
          <a:p>
            <a:pPr algn="ctr"/>
            <a:r>
              <a:rPr lang="uk-UA" sz="2368" b="1" dirty="0">
                <a:solidFill>
                  <a:schemeClr val="bg1"/>
                </a:solidFill>
              </a:rPr>
              <a:t>Замість того, щоб занадто легко припускати, що дитина не може сформувати думку, слід припускати, що у дитини, насправді, є ця здатність. </a:t>
            </a:r>
            <a:endParaRPr lang="ru-RU" sz="2368" b="1" dirty="0">
              <a:solidFill>
                <a:schemeClr val="bg1"/>
              </a:solidFill>
            </a:endParaRPr>
          </a:p>
        </p:txBody>
      </p:sp>
      <p:sp>
        <p:nvSpPr>
          <p:cNvPr id="6" name="Прямоугольник: усеченные противолежащие углы 5">
            <a:extLst>
              <a:ext uri="{FF2B5EF4-FFF2-40B4-BE49-F238E27FC236}">
                <a16:creationId xmlns:a16="http://schemas.microsoft.com/office/drawing/2014/main" id="{FA6A80A1-CDB1-4974-B277-220B9A989E44}"/>
              </a:ext>
            </a:extLst>
          </p:cNvPr>
          <p:cNvSpPr/>
          <p:nvPr/>
        </p:nvSpPr>
        <p:spPr>
          <a:xfrm>
            <a:off x="457510" y="3492971"/>
            <a:ext cx="1926459" cy="1129248"/>
          </a:xfrm>
          <a:prstGeom prst="snip2Diag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86" b="1" dirty="0">
                <a:solidFill>
                  <a:schemeClr val="accent6">
                    <a:lumMod val="75000"/>
                  </a:schemeClr>
                </a:solidFill>
              </a:rPr>
              <a:t>ЗВЕРНІТЬ УВАГУ!</a:t>
            </a:r>
            <a:endParaRPr lang="ru-RU" sz="2486" dirty="0">
              <a:solidFill>
                <a:schemeClr val="accent6">
                  <a:lumMod val="75000"/>
                </a:schemeClr>
              </a:solidFill>
            </a:endParaRPr>
          </a:p>
        </p:txBody>
      </p:sp>
      <p:sp>
        <p:nvSpPr>
          <p:cNvPr id="2" name="Управляющая кнопка: звук 1">
            <a:hlinkClick r:id="" action="ppaction://noaction" highlightClick="1">
              <a:snd r:embed="rId2" name="applause.wav"/>
            </a:hlinkClick>
            <a:extLst>
              <a:ext uri="{FF2B5EF4-FFF2-40B4-BE49-F238E27FC236}">
                <a16:creationId xmlns:a16="http://schemas.microsoft.com/office/drawing/2014/main" id="{188422AE-5E5D-4D9D-B492-993EEBC28DB7}"/>
              </a:ext>
            </a:extLst>
          </p:cNvPr>
          <p:cNvSpPr/>
          <p:nvPr/>
        </p:nvSpPr>
        <p:spPr>
          <a:xfrm>
            <a:off x="457508" y="1483780"/>
            <a:ext cx="1728664" cy="2009194"/>
          </a:xfrm>
          <a:prstGeom prst="actionButtonSoun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23"/>
          </a:p>
        </p:txBody>
      </p:sp>
    </p:spTree>
    <p:extLst>
      <p:ext uri="{BB962C8B-B14F-4D97-AF65-F5344CB8AC3E}">
        <p14:creationId xmlns:p14="http://schemas.microsoft.com/office/powerpoint/2010/main" val="604735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C7524D88-0AD6-4A41-9DC4-FDD33C22EC35}"/>
              </a:ext>
            </a:extLst>
          </p:cNvPr>
          <p:cNvGraphicFramePr/>
          <p:nvPr>
            <p:extLst>
              <p:ext uri="{D42A27DB-BD31-4B8C-83A1-F6EECF244321}">
                <p14:modId xmlns:p14="http://schemas.microsoft.com/office/powerpoint/2010/main" val="3021060737"/>
              </p:ext>
            </p:extLst>
          </p:nvPr>
        </p:nvGraphicFramePr>
        <p:xfrm>
          <a:off x="142461" y="1602532"/>
          <a:ext cx="10584573" cy="730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79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C7524D88-0AD6-4A41-9DC4-FDD33C22EC35}"/>
              </a:ext>
            </a:extLst>
          </p:cNvPr>
          <p:cNvGraphicFramePr/>
          <p:nvPr>
            <p:extLst>
              <p:ext uri="{D42A27DB-BD31-4B8C-83A1-F6EECF244321}">
                <p14:modId xmlns:p14="http://schemas.microsoft.com/office/powerpoint/2010/main" val="3939528251"/>
              </p:ext>
            </p:extLst>
          </p:nvPr>
        </p:nvGraphicFramePr>
        <p:xfrm>
          <a:off x="4" y="1543412"/>
          <a:ext cx="10584573" cy="5741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20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0403AD-04F6-44DE-9E6B-06754EB66F23}"/>
              </a:ext>
            </a:extLst>
          </p:cNvPr>
          <p:cNvSpPr>
            <a:spLocks noGrp="1"/>
          </p:cNvSpPr>
          <p:nvPr>
            <p:ph type="title"/>
          </p:nvPr>
        </p:nvSpPr>
        <p:spPr>
          <a:xfrm>
            <a:off x="303798" y="2310307"/>
            <a:ext cx="10219157" cy="1281595"/>
          </a:xfrm>
        </p:spPr>
        <p:txBody>
          <a:bodyPr>
            <a:normAutofit fontScale="90000"/>
          </a:bodyPr>
          <a:lstStyle/>
          <a:p>
            <a:pPr algn="ctr"/>
            <a:r>
              <a:rPr lang="uk-UA" i="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Сталий розвиток держави не можливий без турботи про прийдешнє покоління</a:t>
            </a:r>
            <a:endParaRPr lang="ru-RU" i="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Текст 2">
            <a:extLst>
              <a:ext uri="{FF2B5EF4-FFF2-40B4-BE49-F238E27FC236}">
                <a16:creationId xmlns:a16="http://schemas.microsoft.com/office/drawing/2014/main" id="{62A9AF52-161A-4EE9-B432-B837F2716908}"/>
              </a:ext>
            </a:extLst>
          </p:cNvPr>
          <p:cNvSpPr>
            <a:spLocks noGrp="1"/>
          </p:cNvSpPr>
          <p:nvPr>
            <p:ph type="body" idx="1"/>
          </p:nvPr>
        </p:nvSpPr>
        <p:spPr>
          <a:xfrm>
            <a:off x="190166" y="3819833"/>
            <a:ext cx="5835777" cy="4281360"/>
          </a:xfrm>
        </p:spPr>
        <p:txBody>
          <a:bodyPr>
            <a:normAutofit lnSpcReduction="10000"/>
          </a:bodyPr>
          <a:lstStyle/>
          <a:p>
            <a:r>
              <a:rPr lang="uk-UA" sz="2486" i="1" dirty="0">
                <a:solidFill>
                  <a:schemeClr val="accent1">
                    <a:lumMod val="75000"/>
                  </a:schemeClr>
                </a:solidFill>
                <a:latin typeface="Arial" panose="020B0604020202020204" pitchFamily="34" charset="0"/>
                <a:cs typeface="Arial" panose="020B0604020202020204" pitchFamily="34" charset="0"/>
              </a:rPr>
              <a:t>Основне завдання </a:t>
            </a:r>
            <a:r>
              <a:rPr lang="uk-UA" sz="2486" i="1" dirty="0">
                <a:solidFill>
                  <a:schemeClr val="tx1"/>
                </a:solidFill>
                <a:latin typeface="Arial" panose="020B0604020202020204" pitchFamily="34" charset="0"/>
                <a:cs typeface="Arial" panose="020B0604020202020204" pitchFamily="34" charset="0"/>
              </a:rPr>
              <a:t>в цьому напрямку, </a:t>
            </a:r>
            <a:r>
              <a:rPr lang="uk-UA" sz="2486" i="1" dirty="0">
                <a:solidFill>
                  <a:schemeClr val="accent1">
                    <a:lumMod val="75000"/>
                  </a:schemeClr>
                </a:solidFill>
                <a:latin typeface="Arial" panose="020B0604020202020204" pitchFamily="34" charset="0"/>
                <a:cs typeface="Arial" panose="020B0604020202020204" pitchFamily="34" charset="0"/>
              </a:rPr>
              <a:t>полягає в створенні належних умов </a:t>
            </a:r>
            <a:r>
              <a:rPr lang="uk-UA" sz="2486" i="1" dirty="0">
                <a:solidFill>
                  <a:schemeClr val="tx1"/>
                </a:solidFill>
                <a:latin typeface="Arial" panose="020B0604020202020204" pitchFamily="34" charset="0"/>
                <a:cs typeface="Arial" panose="020B0604020202020204" pitchFamily="34" charset="0"/>
              </a:rPr>
              <a:t>для нормального психофізичного розвитку дітей, захист їх від негативних чинників, у тому числі й кримінального впливу. </a:t>
            </a:r>
          </a:p>
          <a:p>
            <a:r>
              <a:rPr lang="uk-UA" sz="2486" i="1" dirty="0">
                <a:solidFill>
                  <a:schemeClr val="tx1"/>
                </a:solidFill>
                <a:latin typeface="Arial" panose="020B0604020202020204" pitchFamily="34" charset="0"/>
                <a:cs typeface="Arial" panose="020B0604020202020204" pitchFamily="34" charset="0"/>
              </a:rPr>
              <a:t>В Україні, </a:t>
            </a:r>
            <a:r>
              <a:rPr lang="uk-UA" sz="2486" i="1" u="sng" dirty="0">
                <a:solidFill>
                  <a:schemeClr val="tx1"/>
                </a:solidFill>
                <a:latin typeface="Arial" panose="020B0604020202020204" pitchFamily="34" charset="0"/>
                <a:cs typeface="Arial" panose="020B0604020202020204" pitchFamily="34" charset="0"/>
              </a:rPr>
              <a:t>обов’язок захисту </a:t>
            </a:r>
            <a:r>
              <a:rPr lang="uk-UA" sz="2486" i="1" dirty="0">
                <a:solidFill>
                  <a:schemeClr val="tx1"/>
                </a:solidFill>
                <a:latin typeface="Arial" panose="020B0604020202020204" pitchFamily="34" charset="0"/>
                <a:cs typeface="Arial" panose="020B0604020202020204" pitchFamily="34" charset="0"/>
              </a:rPr>
              <a:t>підростаючого покоління від негативного впливу покладено </a:t>
            </a:r>
            <a:r>
              <a:rPr lang="uk-UA" sz="2486" i="1" u="sng" dirty="0">
                <a:solidFill>
                  <a:schemeClr val="tx1"/>
                </a:solidFill>
                <a:latin typeface="Arial" panose="020B0604020202020204" pitchFamily="34" charset="0"/>
                <a:cs typeface="Arial" panose="020B0604020202020204" pitchFamily="34" charset="0"/>
              </a:rPr>
              <a:t>на підрозділи ювенальної превенції </a:t>
            </a:r>
            <a:r>
              <a:rPr lang="uk-UA" sz="2486" i="1" dirty="0">
                <a:solidFill>
                  <a:schemeClr val="tx1"/>
                </a:solidFill>
                <a:latin typeface="Arial" panose="020B0604020202020204" pitchFamily="34" charset="0"/>
                <a:cs typeface="Arial" panose="020B0604020202020204" pitchFamily="34" charset="0"/>
              </a:rPr>
              <a:t>Національної поліції України.</a:t>
            </a:r>
          </a:p>
          <a:p>
            <a:endParaRPr lang="ru-RU" i="1" dirty="0">
              <a:solidFill>
                <a:schemeClr val="tx1"/>
              </a:solidFill>
            </a:endParaRPr>
          </a:p>
        </p:txBody>
      </p:sp>
      <p:pic>
        <p:nvPicPr>
          <p:cNvPr id="1026" name="Picture 2">
            <a:extLst>
              <a:ext uri="{FF2B5EF4-FFF2-40B4-BE49-F238E27FC236}">
                <a16:creationId xmlns:a16="http://schemas.microsoft.com/office/drawing/2014/main" id="{F042A6B9-40C4-41DA-884D-54780BC5B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225" y="4689342"/>
            <a:ext cx="4900529" cy="3675396"/>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4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F545ADE-5EDC-470D-9C5B-2614CD5C4D20}"/>
              </a:ext>
            </a:extLst>
          </p:cNvPr>
          <p:cNvSpPr>
            <a:spLocks noGrp="1"/>
          </p:cNvSpPr>
          <p:nvPr>
            <p:ph idx="1"/>
          </p:nvPr>
        </p:nvSpPr>
        <p:spPr>
          <a:xfrm>
            <a:off x="188427" y="1223593"/>
            <a:ext cx="10257652" cy="1398454"/>
          </a:xfrm>
        </p:spPr>
        <p:txBody>
          <a:bodyPr>
            <a:normAutofit/>
          </a:bodyPr>
          <a:lstStyle/>
          <a:p>
            <a:pPr algn="ctr"/>
            <a:r>
              <a:rPr lang="uk-UA" b="1" i="1" u="sng" dirty="0"/>
              <a:t>Цей принцип застосовується незалежно від віку, тому держави повинні поважати і підтримувати основні права всіх осіб, включаючи дітей.</a:t>
            </a:r>
            <a:endParaRPr lang="ru-RU" b="1" i="1" u="sng" dirty="0"/>
          </a:p>
        </p:txBody>
      </p:sp>
      <p:graphicFrame>
        <p:nvGraphicFramePr>
          <p:cNvPr id="4" name="Схема 3">
            <a:extLst>
              <a:ext uri="{FF2B5EF4-FFF2-40B4-BE49-F238E27FC236}">
                <a16:creationId xmlns:a16="http://schemas.microsoft.com/office/drawing/2014/main" id="{D657704B-44F0-4E6A-853C-9D87F78E5ED3}"/>
              </a:ext>
            </a:extLst>
          </p:cNvPr>
          <p:cNvGraphicFramePr/>
          <p:nvPr>
            <p:extLst>
              <p:ext uri="{D42A27DB-BD31-4B8C-83A1-F6EECF244321}">
                <p14:modId xmlns:p14="http://schemas.microsoft.com/office/powerpoint/2010/main" val="3123153641"/>
              </p:ext>
            </p:extLst>
          </p:nvPr>
        </p:nvGraphicFramePr>
        <p:xfrm>
          <a:off x="581937" y="2460341"/>
          <a:ext cx="9864143" cy="571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a:extLst>
              <a:ext uri="{FF2B5EF4-FFF2-40B4-BE49-F238E27FC236}">
                <a16:creationId xmlns:a16="http://schemas.microsoft.com/office/drawing/2014/main" id="{962AB749-11B1-46B6-8817-AAEE76E527FC}"/>
              </a:ext>
            </a:extLst>
          </p:cNvPr>
          <p:cNvSpPr/>
          <p:nvPr/>
        </p:nvSpPr>
        <p:spPr>
          <a:xfrm>
            <a:off x="380671" y="8179087"/>
            <a:ext cx="10065408" cy="967060"/>
          </a:xfrm>
          <a:prstGeom prst="rect">
            <a:avLst/>
          </a:prstGeom>
        </p:spPr>
        <p:txBody>
          <a:bodyPr wrap="square">
            <a:spAutoFit/>
          </a:bodyPr>
          <a:lstStyle/>
          <a:p>
            <a:pPr algn="ctr"/>
            <a:r>
              <a:rPr lang="uk-UA" sz="2842" b="1" i="1" dirty="0">
                <a:solidFill>
                  <a:schemeClr val="accent6">
                    <a:lumMod val="75000"/>
                  </a:schemeClr>
                </a:solidFill>
              </a:rPr>
              <a:t>Це стосується всіх судових і позасудових або адміністративних розглядів. </a:t>
            </a:r>
            <a:endParaRPr lang="ru-RU" sz="2842" dirty="0">
              <a:solidFill>
                <a:schemeClr val="accent6">
                  <a:lumMod val="75000"/>
                </a:schemeClr>
              </a:solidFill>
            </a:endParaRPr>
          </a:p>
        </p:txBody>
      </p:sp>
    </p:spTree>
    <p:extLst>
      <p:ext uri="{BB962C8B-B14F-4D97-AF65-F5344CB8AC3E}">
        <p14:creationId xmlns:p14="http://schemas.microsoft.com/office/powerpoint/2010/main" val="162650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E7656-6AB2-4DEE-8714-8816F611F7E2}"/>
              </a:ext>
            </a:extLst>
          </p:cNvPr>
          <p:cNvSpPr>
            <a:spLocks noGrp="1"/>
          </p:cNvSpPr>
          <p:nvPr>
            <p:ph type="title"/>
          </p:nvPr>
        </p:nvSpPr>
        <p:spPr>
          <a:xfrm>
            <a:off x="252624" y="2360400"/>
            <a:ext cx="9473406" cy="2472108"/>
          </a:xfrm>
        </p:spPr>
        <p:txBody>
          <a:bodyPr>
            <a:noAutofit/>
          </a:bodyPr>
          <a:lstStyle/>
          <a:p>
            <a:r>
              <a:rPr lang="uk-UA" sz="2842" b="1" i="1" dirty="0"/>
              <a:t>Діти повинні мати право на доступ до відповідних незалежних та ефективних механізмів розгляду скарг. Для того, щоб верховенство права було ефективним і дотримувалося належним чином, зокрема щодо дітей, держави зобов’язані впровадити і/або підтримувати незалежні та ефективні механізми розгляду скарг, з урахуванням їх придатності до віку і рівню розуміння дитини</a:t>
            </a:r>
            <a:endParaRPr lang="ru-RU" sz="2842" b="1" i="1" dirty="0"/>
          </a:p>
        </p:txBody>
      </p:sp>
      <p:pic>
        <p:nvPicPr>
          <p:cNvPr id="5122" name="Picture 2" descr="Суд вустами дитини . Закон і Бізнес">
            <a:extLst>
              <a:ext uri="{FF2B5EF4-FFF2-40B4-BE49-F238E27FC236}">
                <a16:creationId xmlns:a16="http://schemas.microsoft.com/office/drawing/2014/main" id="{95E314CC-AB9E-48EA-8E39-863DC398D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89" y="5897142"/>
            <a:ext cx="6259215" cy="329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2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B543987-FA69-4574-9223-BBB22D501ADE}"/>
              </a:ext>
            </a:extLst>
          </p:cNvPr>
          <p:cNvPicPr>
            <a:picLocks noChangeAspect="1"/>
          </p:cNvPicPr>
          <p:nvPr/>
        </p:nvPicPr>
        <p:blipFill rotWithShape="1">
          <a:blip r:embed="rId2"/>
          <a:srcRect l="33659" t="14796" r="25274" b="12683"/>
          <a:stretch/>
        </p:blipFill>
        <p:spPr>
          <a:xfrm>
            <a:off x="-33354" y="2848528"/>
            <a:ext cx="6904744" cy="6531219"/>
          </a:xfrm>
          <a:prstGeom prst="rect">
            <a:avLst/>
          </a:prstGeom>
        </p:spPr>
      </p:pic>
      <p:pic>
        <p:nvPicPr>
          <p:cNvPr id="5124" name="Picture 4" descr="Всеобщая декларация прав человека ООН – Центр Знаний">
            <a:extLst>
              <a:ext uri="{FF2B5EF4-FFF2-40B4-BE49-F238E27FC236}">
                <a16:creationId xmlns:a16="http://schemas.microsoft.com/office/drawing/2014/main" id="{8D4FBAB1-E471-4AE4-B403-377B922AA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823" y="2880707"/>
            <a:ext cx="1903140" cy="19031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Конституція України | Видавництво Паливода А.В.">
            <a:extLst>
              <a:ext uri="{FF2B5EF4-FFF2-40B4-BE49-F238E27FC236}">
                <a16:creationId xmlns:a16="http://schemas.microsoft.com/office/drawing/2014/main" id="{28C42AB8-AE7A-4EA6-8F2C-DB2A842FA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5397" y="4348695"/>
            <a:ext cx="1564804" cy="230914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Кодекс України про адміністративні правопорушення.КУпПП. Станом на вересень  2021 року.">
            <a:extLst>
              <a:ext uri="{FF2B5EF4-FFF2-40B4-BE49-F238E27FC236}">
                <a16:creationId xmlns:a16="http://schemas.microsoft.com/office/drawing/2014/main" id="{0B7B6839-24B6-40E8-99B1-A413BF1C1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505" y="5855580"/>
            <a:ext cx="1598638" cy="2258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0F8E3C21-B7A8-4B09-A233-9819C652B416}"/>
              </a:ext>
            </a:extLst>
          </p:cNvPr>
          <p:cNvSpPr/>
          <p:nvPr/>
        </p:nvSpPr>
        <p:spPr>
          <a:xfrm>
            <a:off x="406006" y="1691631"/>
            <a:ext cx="9993921" cy="967060"/>
          </a:xfrm>
          <a:prstGeom prst="rect">
            <a:avLst/>
          </a:prstGeom>
        </p:spPr>
        <p:txBody>
          <a:bodyPr wrap="square">
            <a:spAutoFit/>
          </a:bodyPr>
          <a:lstStyle/>
          <a:p>
            <a:pPr algn="ctr"/>
            <a:r>
              <a:rPr lang="uk-UA" sz="2523" b="1" u="sng" dirty="0"/>
              <a:t>3.</a:t>
            </a:r>
            <a:r>
              <a:rPr lang="uk-UA" sz="2842" b="1" u="sng" dirty="0"/>
              <a:t>Нормативно-правові засади діяльності підрозділів ювенальної превенції Національної поліції</a:t>
            </a:r>
            <a:endParaRPr lang="ru-RU" sz="2523" dirty="0"/>
          </a:p>
        </p:txBody>
      </p:sp>
    </p:spTree>
    <p:extLst>
      <p:ext uri="{BB962C8B-B14F-4D97-AF65-F5344CB8AC3E}">
        <p14:creationId xmlns:p14="http://schemas.microsoft.com/office/powerpoint/2010/main" val="110837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F54A2A7-F8DE-4A83-8866-5FF60B0E4C80}"/>
              </a:ext>
            </a:extLst>
          </p:cNvPr>
          <p:cNvPicPr>
            <a:picLocks noChangeAspect="1"/>
          </p:cNvPicPr>
          <p:nvPr/>
        </p:nvPicPr>
        <p:blipFill rotWithShape="1">
          <a:blip r:embed="rId2"/>
          <a:srcRect l="29981" t="18525" r="24435" b="15498"/>
          <a:stretch/>
        </p:blipFill>
        <p:spPr>
          <a:xfrm>
            <a:off x="1208991" y="3021205"/>
            <a:ext cx="8746869" cy="6358539"/>
          </a:xfrm>
          <a:prstGeom prst="rect">
            <a:avLst/>
          </a:prstGeom>
          <a:effectLst>
            <a:softEdge rad="114300"/>
          </a:effectLst>
        </p:spPr>
      </p:pic>
      <p:sp>
        <p:nvSpPr>
          <p:cNvPr id="3" name="Выноска: стрелка вниз 2">
            <a:extLst>
              <a:ext uri="{FF2B5EF4-FFF2-40B4-BE49-F238E27FC236}">
                <a16:creationId xmlns:a16="http://schemas.microsoft.com/office/drawing/2014/main" id="{A661F032-0455-4038-AA02-655A4B4FE9B0}"/>
              </a:ext>
            </a:extLst>
          </p:cNvPr>
          <p:cNvSpPr/>
          <p:nvPr/>
        </p:nvSpPr>
        <p:spPr>
          <a:xfrm>
            <a:off x="0" y="1259682"/>
            <a:ext cx="10826750" cy="176152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58" b="1" dirty="0"/>
              <a:t> У </a:t>
            </a:r>
            <a:r>
              <a:rPr lang="ru-RU" sz="1658" b="1" dirty="0" err="1"/>
              <a:t>своїй</a:t>
            </a:r>
            <a:r>
              <a:rPr lang="ru-RU" sz="1658" b="1" dirty="0"/>
              <a:t> </a:t>
            </a:r>
            <a:r>
              <a:rPr lang="ru-RU" sz="1658" b="1" dirty="0" err="1"/>
              <a:t>діяльності</a:t>
            </a:r>
            <a:r>
              <a:rPr lang="ru-RU" sz="1658" b="1" dirty="0"/>
              <a:t> </a:t>
            </a:r>
            <a:r>
              <a:rPr lang="ru-RU" sz="1658" b="1" dirty="0" err="1"/>
              <a:t>Національна</a:t>
            </a:r>
            <a:r>
              <a:rPr lang="ru-RU" sz="1658" b="1" dirty="0"/>
              <a:t> </a:t>
            </a:r>
            <a:r>
              <a:rPr lang="ru-RU" sz="1658" b="1" dirty="0" err="1"/>
              <a:t>поліція</a:t>
            </a:r>
            <a:r>
              <a:rPr lang="ru-RU" sz="1658" b="1" dirty="0"/>
              <a:t> </a:t>
            </a:r>
            <a:r>
              <a:rPr lang="ru-RU" sz="1658" b="1" dirty="0" err="1"/>
              <a:t>керується</a:t>
            </a:r>
            <a:r>
              <a:rPr lang="ru-RU" sz="1658" b="1" dirty="0"/>
              <a:t> </a:t>
            </a:r>
            <a:r>
              <a:rPr lang="ru-RU" sz="1658" b="1" dirty="0" err="1"/>
              <a:t>Конституцією</a:t>
            </a:r>
            <a:r>
              <a:rPr lang="ru-RU" sz="1658" b="1" dirty="0"/>
              <a:t> </a:t>
            </a:r>
            <a:r>
              <a:rPr lang="ru-RU" sz="1658" b="1" dirty="0" err="1"/>
              <a:t>України</a:t>
            </a:r>
            <a:r>
              <a:rPr lang="ru-RU" sz="1658" b="1" dirty="0"/>
              <a:t>, </a:t>
            </a:r>
            <a:r>
              <a:rPr lang="ru-RU" sz="1658" b="1" dirty="0" err="1"/>
              <a:t>міжнародними</a:t>
            </a:r>
            <a:r>
              <a:rPr lang="ru-RU" sz="1658" b="1" dirty="0"/>
              <a:t> договорами </a:t>
            </a:r>
            <a:r>
              <a:rPr lang="ru-RU" sz="1658" b="1" dirty="0" err="1"/>
              <a:t>України</a:t>
            </a:r>
            <a:r>
              <a:rPr lang="ru-RU" sz="1658" b="1" dirty="0"/>
              <a:t>, </a:t>
            </a:r>
            <a:r>
              <a:rPr lang="ru-RU" sz="1658" b="1" dirty="0" err="1"/>
              <a:t>цим</a:t>
            </a:r>
            <a:r>
              <a:rPr lang="ru-RU" sz="1658" b="1" dirty="0"/>
              <a:t> та </a:t>
            </a:r>
            <a:r>
              <a:rPr lang="ru-RU" sz="1658" b="1" dirty="0" err="1"/>
              <a:t>іншими</a:t>
            </a:r>
            <a:r>
              <a:rPr lang="ru-RU" sz="1658" b="1" dirty="0"/>
              <a:t> законами </a:t>
            </a:r>
            <a:r>
              <a:rPr lang="ru-RU" sz="1658" b="1" dirty="0" err="1"/>
              <a:t>України</a:t>
            </a:r>
            <a:r>
              <a:rPr lang="ru-RU" sz="1658" b="1" dirty="0"/>
              <a:t>, актами Президента </a:t>
            </a:r>
            <a:r>
              <a:rPr lang="ru-RU" sz="1658" b="1" dirty="0" err="1"/>
              <a:t>України</a:t>
            </a:r>
            <a:r>
              <a:rPr lang="ru-RU" sz="1658" b="1" dirty="0"/>
              <a:t> і </a:t>
            </a:r>
            <a:r>
              <a:rPr lang="ru-RU" sz="1658" b="1" dirty="0" err="1"/>
              <a:t>Кабінету</a:t>
            </a:r>
            <a:r>
              <a:rPr lang="ru-RU" sz="1658" b="1" dirty="0"/>
              <a:t> </a:t>
            </a:r>
            <a:r>
              <a:rPr lang="ru-RU" sz="1658" b="1" dirty="0" err="1"/>
              <a:t>Міністрів</a:t>
            </a:r>
            <a:r>
              <a:rPr lang="ru-RU" sz="1658" b="1" dirty="0"/>
              <a:t> </a:t>
            </a:r>
            <a:r>
              <a:rPr lang="ru-RU" sz="1658" b="1" dirty="0" err="1"/>
              <a:t>України</a:t>
            </a:r>
            <a:r>
              <a:rPr lang="ru-RU" sz="1658" b="1" dirty="0"/>
              <a:t>, а </a:t>
            </a:r>
            <a:r>
              <a:rPr lang="ru-RU" sz="1658" b="1" dirty="0" err="1"/>
              <a:t>також</a:t>
            </a:r>
            <a:r>
              <a:rPr lang="ru-RU" sz="1658" b="1" dirty="0"/>
              <a:t> </a:t>
            </a:r>
            <a:r>
              <a:rPr lang="ru-RU" sz="1658" b="1" dirty="0" err="1"/>
              <a:t>виданими</a:t>
            </a:r>
            <a:r>
              <a:rPr lang="ru-RU" sz="1658" b="1" dirty="0"/>
              <a:t> </a:t>
            </a:r>
            <a:r>
              <a:rPr lang="ru-RU" sz="1658" b="1" dirty="0" err="1"/>
              <a:t>відповідно</a:t>
            </a:r>
            <a:r>
              <a:rPr lang="ru-RU" sz="1658" b="1" dirty="0"/>
              <a:t> до них актами </a:t>
            </a:r>
            <a:r>
              <a:rPr lang="ru-RU" sz="1658" b="1" dirty="0" err="1"/>
              <a:t>Міністерства</a:t>
            </a:r>
            <a:r>
              <a:rPr lang="ru-RU" sz="1658" b="1" dirty="0"/>
              <a:t> </a:t>
            </a:r>
            <a:r>
              <a:rPr lang="ru-RU" sz="1658" b="1" dirty="0" err="1"/>
              <a:t>внутрішніх</a:t>
            </a:r>
            <a:r>
              <a:rPr lang="ru-RU" sz="1658" b="1" dirty="0"/>
              <a:t> справ </a:t>
            </a:r>
            <a:r>
              <a:rPr lang="ru-RU" sz="1658" b="1" dirty="0" err="1"/>
              <a:t>України</a:t>
            </a:r>
            <a:r>
              <a:rPr lang="ru-RU" sz="1658" b="1" dirty="0"/>
              <a:t>, </a:t>
            </a:r>
            <a:r>
              <a:rPr lang="ru-RU" sz="1658" b="1" dirty="0" err="1"/>
              <a:t>іншими</a:t>
            </a:r>
            <a:r>
              <a:rPr lang="ru-RU" sz="1658" b="1" dirty="0"/>
              <a:t> нормативно-</a:t>
            </a:r>
            <a:r>
              <a:rPr lang="ru-RU" sz="1658" b="1" dirty="0" err="1"/>
              <a:t>правовими</a:t>
            </a:r>
            <a:r>
              <a:rPr lang="ru-RU" sz="1658" b="1" dirty="0"/>
              <a:t> актами.</a:t>
            </a:r>
          </a:p>
        </p:txBody>
      </p:sp>
    </p:spTree>
    <p:extLst>
      <p:ext uri="{BB962C8B-B14F-4D97-AF65-F5344CB8AC3E}">
        <p14:creationId xmlns:p14="http://schemas.microsoft.com/office/powerpoint/2010/main" val="315355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DD1F53A-5579-4792-9087-F3B66F519870}"/>
              </a:ext>
            </a:extLst>
          </p:cNvPr>
          <p:cNvPicPr>
            <a:picLocks noChangeAspect="1"/>
          </p:cNvPicPr>
          <p:nvPr/>
        </p:nvPicPr>
        <p:blipFill rotWithShape="1">
          <a:blip r:embed="rId2"/>
          <a:srcRect l="33558" t="24359" r="25961" b="26581"/>
          <a:stretch/>
        </p:blipFill>
        <p:spPr>
          <a:xfrm>
            <a:off x="389246" y="1748968"/>
            <a:ext cx="10048265" cy="6850001"/>
          </a:xfrm>
          <a:prstGeom prst="rect">
            <a:avLst/>
          </a:prstGeom>
        </p:spPr>
      </p:pic>
    </p:spTree>
    <p:extLst>
      <p:ext uri="{BB962C8B-B14F-4D97-AF65-F5344CB8AC3E}">
        <p14:creationId xmlns:p14="http://schemas.microsoft.com/office/powerpoint/2010/main" val="3180952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BDDBCD7-108B-4F6E-8329-E1A3DD48CF73}"/>
              </a:ext>
            </a:extLst>
          </p:cNvPr>
          <p:cNvPicPr>
            <a:picLocks noChangeAspect="1"/>
          </p:cNvPicPr>
          <p:nvPr/>
        </p:nvPicPr>
        <p:blipFill rotWithShape="1">
          <a:blip r:embed="rId2"/>
          <a:srcRect l="29805" t="23896" r="28604" b="20692"/>
          <a:stretch/>
        </p:blipFill>
        <p:spPr>
          <a:xfrm>
            <a:off x="-118344" y="1177333"/>
            <a:ext cx="10945094" cy="8202413"/>
          </a:xfrm>
          <a:prstGeom prst="rect">
            <a:avLst/>
          </a:prstGeom>
          <a:effectLst>
            <a:softEdge rad="165100"/>
          </a:effectLst>
        </p:spPr>
      </p:pic>
    </p:spTree>
    <p:extLst>
      <p:ext uri="{BB962C8B-B14F-4D97-AF65-F5344CB8AC3E}">
        <p14:creationId xmlns:p14="http://schemas.microsoft.com/office/powerpoint/2010/main" val="1541537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F13F9D5-F7C9-4E28-82F7-737D7C5CF385}"/>
              </a:ext>
            </a:extLst>
          </p:cNvPr>
          <p:cNvPicPr>
            <a:picLocks noChangeAspect="1"/>
          </p:cNvPicPr>
          <p:nvPr/>
        </p:nvPicPr>
        <p:blipFill rotWithShape="1">
          <a:blip r:embed="rId2"/>
          <a:srcRect l="29902" t="32209" r="29870" b="18441"/>
          <a:stretch/>
        </p:blipFill>
        <p:spPr>
          <a:xfrm>
            <a:off x="0" y="1629596"/>
            <a:ext cx="10694866" cy="7380235"/>
          </a:xfrm>
          <a:prstGeom prst="rect">
            <a:avLst/>
          </a:prstGeom>
          <a:effectLst>
            <a:softEdge rad="165100"/>
          </a:effectLst>
        </p:spPr>
      </p:pic>
    </p:spTree>
    <p:extLst>
      <p:ext uri="{BB962C8B-B14F-4D97-AF65-F5344CB8AC3E}">
        <p14:creationId xmlns:p14="http://schemas.microsoft.com/office/powerpoint/2010/main" val="867585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427F8FE-2AA4-4B4F-B770-C95829AAD2B3}"/>
              </a:ext>
            </a:extLst>
          </p:cNvPr>
          <p:cNvPicPr>
            <a:picLocks noChangeAspect="1"/>
          </p:cNvPicPr>
          <p:nvPr/>
        </p:nvPicPr>
        <p:blipFill rotWithShape="1">
          <a:blip r:embed="rId3"/>
          <a:srcRect l="57955" t="16104" r="7857" b="14459"/>
          <a:stretch/>
        </p:blipFill>
        <p:spPr>
          <a:xfrm>
            <a:off x="3" y="1259681"/>
            <a:ext cx="7172898" cy="8194680"/>
          </a:xfrm>
          <a:prstGeom prst="rect">
            <a:avLst/>
          </a:prstGeom>
          <a:effectLst>
            <a:softEdge rad="76200"/>
          </a:effectLst>
        </p:spPr>
      </p:pic>
      <p:pic>
        <p:nvPicPr>
          <p:cNvPr id="6146" name="Picture 2" descr="Нехай усі діти України будуть щасливі під нашим мирним небом! » Профспілка  працівників освіти і науки України">
            <a:extLst>
              <a:ext uri="{FF2B5EF4-FFF2-40B4-BE49-F238E27FC236}">
                <a16:creationId xmlns:a16="http://schemas.microsoft.com/office/drawing/2014/main" id="{B518825A-AADE-4B7F-B880-C55FB9AA9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465" y="4002461"/>
            <a:ext cx="3963528" cy="251153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2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464F4FF-6315-4894-B120-91423C4F130E}"/>
              </a:ext>
            </a:extLst>
          </p:cNvPr>
          <p:cNvSpPr/>
          <p:nvPr/>
        </p:nvSpPr>
        <p:spPr>
          <a:xfrm>
            <a:off x="342848" y="1585485"/>
            <a:ext cx="9996699" cy="7895110"/>
          </a:xfrm>
          <a:prstGeom prst="rect">
            <a:avLst/>
          </a:prstGeom>
        </p:spPr>
        <p:txBody>
          <a:bodyPr wrap="square">
            <a:spAutoFit/>
          </a:bodyPr>
          <a:lstStyle/>
          <a:p>
            <a:pPr algn="just">
              <a:lnSpc>
                <a:spcPct val="150000"/>
              </a:lnSpc>
              <a:tabLst>
                <a:tab pos="639816" algn="l"/>
              </a:tabLst>
            </a:pPr>
            <a:r>
              <a:rPr lang="uk-UA" sz="2842" b="1" i="1" u="sng" dirty="0">
                <a:solidFill>
                  <a:schemeClr val="accent1">
                    <a:lumMod val="75000"/>
                  </a:schemeClr>
                </a:solidFill>
                <a:latin typeface="Times New Roman" panose="02020603050405020304" pitchFamily="18" charset="0"/>
                <a:ea typeface="Times New Roman" panose="02020603050405020304" pitchFamily="18" charset="0"/>
              </a:rPr>
              <a:t>Отже, Конституція України є правовим підґрунтям в діяльності підрозділів ЮП Національної поліції України, а також є базою для подальшого розширення та поглиблення змісту ювенального законодавства.</a:t>
            </a:r>
            <a:endParaRPr lang="ru-RU" sz="2368" b="1" i="1" u="sng" dirty="0">
              <a:solidFill>
                <a:schemeClr val="accent1">
                  <a:lumMod val="75000"/>
                </a:schemeClr>
              </a:solidFill>
              <a:latin typeface="Times New Roman" panose="02020603050405020304" pitchFamily="18" charset="0"/>
              <a:ea typeface="Times New Roman" panose="02020603050405020304" pitchFamily="18" charset="0"/>
            </a:endParaRPr>
          </a:p>
          <a:p>
            <a:pPr marL="405994" indent="-405994" algn="just">
              <a:lnSpc>
                <a:spcPct val="150000"/>
              </a:lnSpc>
              <a:buFont typeface="+mj-lt"/>
              <a:buAutoNum type="arabicPeriod"/>
              <a:tabLst>
                <a:tab pos="639816" algn="l"/>
              </a:tabLst>
            </a:pPr>
            <a:r>
              <a:rPr lang="uk-UA" sz="2842"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Кодекс України про адміністративні правопорушення,</a:t>
            </a:r>
            <a:endParaRPr lang="ru-RU" sz="2523"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05994" indent="-405994" algn="just">
              <a:lnSpc>
                <a:spcPct val="150000"/>
              </a:lnSpc>
              <a:buFont typeface="+mj-lt"/>
              <a:buAutoNum type="arabicPeriod"/>
              <a:tabLst>
                <a:tab pos="639816" algn="l"/>
              </a:tabLst>
            </a:pPr>
            <a:r>
              <a:rPr lang="uk-UA" sz="2842"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Закон України «Про Національну поліцію»,</a:t>
            </a:r>
            <a:endParaRPr lang="ru-RU" sz="2523"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05994" indent="-405994" algn="just">
              <a:lnSpc>
                <a:spcPct val="150000"/>
              </a:lnSpc>
              <a:buFont typeface="+mj-lt"/>
              <a:buAutoNum type="arabicPeriod"/>
              <a:tabLst>
                <a:tab pos="639816" algn="l"/>
              </a:tabLst>
            </a:pPr>
            <a:r>
              <a:rPr lang="uk-UA" sz="2842"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Закон України «Про запобігання та протидію домашньому насильству»,</a:t>
            </a:r>
            <a:endParaRPr lang="ru-RU" sz="2523"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05994" indent="-405994" algn="just">
              <a:lnSpc>
                <a:spcPct val="150000"/>
              </a:lnSpc>
              <a:buFont typeface="+mj-lt"/>
              <a:buAutoNum type="arabicPeriod"/>
              <a:tabLst>
                <a:tab pos="639816" algn="l"/>
              </a:tabLst>
            </a:pPr>
            <a:r>
              <a:rPr lang="uk-UA" sz="2842"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Закон України «Про </a:t>
            </a:r>
            <a:r>
              <a:rPr lang="uk-UA" sz="2842"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внесення змін до деяких законодавчих актів України щодо протидії булінгу (цькуванню)»,</a:t>
            </a:r>
            <a:endParaRPr lang="ru-RU" sz="2523"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405994" indent="-405994" algn="just">
              <a:lnSpc>
                <a:spcPct val="150000"/>
              </a:lnSpc>
              <a:buFont typeface="+mj-lt"/>
              <a:buAutoNum type="arabicPeriod"/>
              <a:tabLst>
                <a:tab pos="639816" algn="l"/>
              </a:tabLst>
            </a:pPr>
            <a:r>
              <a:rPr lang="uk-UA" sz="2842"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Закон України «Про органи і служби у справах дітей та спеціальні установи для дітей» та інші.</a:t>
            </a:r>
            <a:endParaRPr lang="ru-RU" sz="2523"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24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F4C6BCD2-1F64-4549-8319-27C689568D72}"/>
              </a:ext>
            </a:extLst>
          </p:cNvPr>
          <p:cNvSpPr/>
          <p:nvPr/>
        </p:nvSpPr>
        <p:spPr>
          <a:xfrm>
            <a:off x="2950372" y="1592652"/>
            <a:ext cx="4228374" cy="718127"/>
          </a:xfrm>
          <a:prstGeom prst="roundRect">
            <a:avLst/>
          </a:prstGeom>
          <a:ln>
            <a:solidFill>
              <a:schemeClr val="accent1">
                <a:lumMod val="75000"/>
                <a:alpha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86" u="sng" dirty="0" err="1">
                <a:solidFill>
                  <a:schemeClr val="accent6">
                    <a:lumMod val="75000"/>
                  </a:schemeClr>
                </a:solidFill>
                <a:latin typeface="Arial Black" panose="020B0A04020102020204" pitchFamily="34" charset="0"/>
              </a:rPr>
              <a:t>Це</a:t>
            </a:r>
            <a:r>
              <a:rPr lang="ru-RU" sz="2486" u="sng" dirty="0">
                <a:solidFill>
                  <a:schemeClr val="accent6">
                    <a:lumMod val="75000"/>
                  </a:schemeClr>
                </a:solidFill>
                <a:latin typeface="Arial Black" panose="020B0A04020102020204" pitchFamily="34" charset="0"/>
              </a:rPr>
              <a:t> </a:t>
            </a:r>
            <a:r>
              <a:rPr lang="ru-RU" sz="2486" u="sng" dirty="0" err="1">
                <a:solidFill>
                  <a:schemeClr val="accent6">
                    <a:lumMod val="75000"/>
                  </a:schemeClr>
                </a:solidFill>
                <a:latin typeface="Arial Black" panose="020B0A04020102020204" pitchFamily="34" charset="0"/>
              </a:rPr>
              <a:t>важливо</a:t>
            </a:r>
            <a:r>
              <a:rPr lang="ru-RU" sz="2486" u="sng" dirty="0">
                <a:solidFill>
                  <a:schemeClr val="accent6">
                    <a:lumMod val="75000"/>
                  </a:schemeClr>
                </a:solidFill>
                <a:latin typeface="Arial Black" panose="020B0A04020102020204" pitchFamily="34" charset="0"/>
              </a:rPr>
              <a:t>!</a:t>
            </a:r>
          </a:p>
        </p:txBody>
      </p:sp>
      <p:graphicFrame>
        <p:nvGraphicFramePr>
          <p:cNvPr id="4" name="Схема 3">
            <a:extLst>
              <a:ext uri="{FF2B5EF4-FFF2-40B4-BE49-F238E27FC236}">
                <a16:creationId xmlns:a16="http://schemas.microsoft.com/office/drawing/2014/main" id="{986593D1-D00D-48B9-A898-3B2772ACA673}"/>
              </a:ext>
            </a:extLst>
          </p:cNvPr>
          <p:cNvGraphicFramePr/>
          <p:nvPr>
            <p:extLst>
              <p:ext uri="{D42A27DB-BD31-4B8C-83A1-F6EECF244321}">
                <p14:modId xmlns:p14="http://schemas.microsoft.com/office/powerpoint/2010/main" val="3513286850"/>
              </p:ext>
            </p:extLst>
          </p:nvPr>
        </p:nvGraphicFramePr>
        <p:xfrm>
          <a:off x="3302163" y="2818449"/>
          <a:ext cx="7410627" cy="5738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Группа 10">
            <a:extLst>
              <a:ext uri="{FF2B5EF4-FFF2-40B4-BE49-F238E27FC236}">
                <a16:creationId xmlns:a16="http://schemas.microsoft.com/office/drawing/2014/main" id="{484CA83E-1FEB-42C0-BB12-C99FFBCC9E1D}"/>
              </a:ext>
            </a:extLst>
          </p:cNvPr>
          <p:cNvGrpSpPr/>
          <p:nvPr/>
        </p:nvGrpSpPr>
        <p:grpSpPr>
          <a:xfrm>
            <a:off x="113966" y="3713508"/>
            <a:ext cx="4228374" cy="4107471"/>
            <a:chOff x="515274" y="2428914"/>
            <a:chExt cx="3996388" cy="4327399"/>
          </a:xfrm>
        </p:grpSpPr>
        <p:grpSp>
          <p:nvGrpSpPr>
            <p:cNvPr id="10" name="Группа 9">
              <a:extLst>
                <a:ext uri="{FF2B5EF4-FFF2-40B4-BE49-F238E27FC236}">
                  <a16:creationId xmlns:a16="http://schemas.microsoft.com/office/drawing/2014/main" id="{65A5C881-F017-4269-9C89-C1C777E61275}"/>
                </a:ext>
              </a:extLst>
            </p:cNvPr>
            <p:cNvGrpSpPr/>
            <p:nvPr/>
          </p:nvGrpSpPr>
          <p:grpSpPr>
            <a:xfrm>
              <a:off x="515274" y="2428914"/>
              <a:ext cx="3996388" cy="4327399"/>
              <a:chOff x="411394" y="772875"/>
              <a:chExt cx="3996388" cy="4327399"/>
            </a:xfrm>
          </p:grpSpPr>
          <p:sp>
            <p:nvSpPr>
              <p:cNvPr id="5" name="Выноска: стрелка вниз 4">
                <a:extLst>
                  <a:ext uri="{FF2B5EF4-FFF2-40B4-BE49-F238E27FC236}">
                    <a16:creationId xmlns:a16="http://schemas.microsoft.com/office/drawing/2014/main" id="{31569DAB-AE7B-40AE-BF2B-AC8D6B28318F}"/>
                  </a:ext>
                </a:extLst>
              </p:cNvPr>
              <p:cNvSpPr/>
              <p:nvPr/>
            </p:nvSpPr>
            <p:spPr>
              <a:xfrm rot="16200000">
                <a:off x="245888" y="938381"/>
                <a:ext cx="4327399" cy="3996388"/>
              </a:xfrm>
              <a:prstGeom prst="downArrowCallout">
                <a:avLst>
                  <a:gd name="adj1" fmla="val 34808"/>
                  <a:gd name="adj2" fmla="val 25000"/>
                  <a:gd name="adj3" fmla="val 25000"/>
                  <a:gd name="adj4" fmla="val 64977"/>
                </a:avLst>
              </a:prstGeom>
              <a:ln>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598" dirty="0"/>
              </a:p>
            </p:txBody>
          </p:sp>
          <p:pic>
            <p:nvPicPr>
              <p:cNvPr id="2050" name="Picture 2" descr="Столичні поліцейські вчили дітей розплутувати кримінальні головоломки, фото  - Погляд">
                <a:extLst>
                  <a:ext uri="{FF2B5EF4-FFF2-40B4-BE49-F238E27FC236}">
                    <a16:creationId xmlns:a16="http://schemas.microsoft.com/office/drawing/2014/main" id="{8184943C-C903-4057-A94E-40E0A5BF56E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5634" y="2936575"/>
                <a:ext cx="2461986" cy="1757727"/>
              </a:xfrm>
              <a:prstGeom prst="roundRect">
                <a:avLst>
                  <a:gd name="adj" fmla="val 8594"/>
                </a:avLst>
              </a:prstGeom>
              <a:solidFill>
                <a:srgbClr val="FFFFFF">
                  <a:shade val="85000"/>
                </a:srgbClr>
              </a:solidFill>
              <a:ln>
                <a:solidFill>
                  <a:schemeClr val="accent4">
                    <a:lumMod val="75000"/>
                  </a:schemeClr>
                </a:solidFill>
              </a:ln>
              <a:effectLst>
                <a:reflection blurRad="12700" stA="38000" endPos="28000" dist="5000" dir="5400000" sy="-100000" algn="bl" rotWithShape="0"/>
              </a:effectLst>
            </p:spPr>
          </p:pic>
        </p:grpSp>
        <p:sp>
          <p:nvSpPr>
            <p:cNvPr id="9" name="Прямоугольник 8">
              <a:extLst>
                <a:ext uri="{FF2B5EF4-FFF2-40B4-BE49-F238E27FC236}">
                  <a16:creationId xmlns:a16="http://schemas.microsoft.com/office/drawing/2014/main" id="{6D1238B2-A371-45E4-92F2-34A9F2C8E54E}"/>
                </a:ext>
              </a:extLst>
            </p:cNvPr>
            <p:cNvSpPr/>
            <p:nvPr/>
          </p:nvSpPr>
          <p:spPr>
            <a:xfrm>
              <a:off x="782506" y="2796405"/>
              <a:ext cx="2016005" cy="1681403"/>
            </a:xfrm>
            <a:prstGeom prst="rect">
              <a:avLst/>
            </a:prstGeom>
            <a:ln>
              <a:solidFill>
                <a:schemeClr val="accent4">
                  <a:lumMod val="75000"/>
                </a:schemeClr>
              </a:solidFill>
            </a:ln>
          </p:spPr>
          <p:txBody>
            <a:bodyPr wrap="square">
              <a:spAutoFit/>
            </a:bodyPr>
            <a:lstStyle/>
            <a:p>
              <a:pPr algn="ctr"/>
              <a:r>
                <a:rPr lang="ru-RU" sz="1954" b="1" i="1" dirty="0" err="1">
                  <a:solidFill>
                    <a:schemeClr val="accent1">
                      <a:lumMod val="75000"/>
                    </a:schemeClr>
                  </a:solidFill>
                  <a:latin typeface="Arial" panose="020B0604020202020204" pitchFamily="34" charset="0"/>
                  <a:cs typeface="Arial" panose="020B0604020202020204" pitchFamily="34" charset="0"/>
                </a:rPr>
                <a:t>Захист</a:t>
              </a:r>
              <a:r>
                <a:rPr lang="ru-RU" sz="1954" b="1" i="1" dirty="0">
                  <a:solidFill>
                    <a:schemeClr val="accent1">
                      <a:lumMod val="75000"/>
                    </a:schemeClr>
                  </a:solidFill>
                  <a:latin typeface="Arial" panose="020B0604020202020204" pitchFamily="34" charset="0"/>
                  <a:cs typeface="Arial" panose="020B0604020202020204" pitchFamily="34" charset="0"/>
                </a:rPr>
                <a:t> прав </a:t>
              </a:r>
              <a:r>
                <a:rPr lang="ru-RU" sz="1954" b="1" i="1" dirty="0" err="1">
                  <a:solidFill>
                    <a:schemeClr val="accent1">
                      <a:lumMod val="75000"/>
                    </a:schemeClr>
                  </a:solidFill>
                  <a:latin typeface="Arial" panose="020B0604020202020204" pitchFamily="34" charset="0"/>
                  <a:cs typeface="Arial" panose="020B0604020202020204" pitchFamily="34" charset="0"/>
                </a:rPr>
                <a:t>дитини</a:t>
              </a:r>
              <a:r>
                <a:rPr lang="ru-RU" sz="1954" b="1" i="1" dirty="0">
                  <a:solidFill>
                    <a:schemeClr val="accent1">
                      <a:lumMod val="75000"/>
                    </a:schemeClr>
                  </a:solidFill>
                  <a:latin typeface="Arial" panose="020B0604020202020204" pitchFamily="34" charset="0"/>
                  <a:cs typeface="Arial" panose="020B0604020202020204" pitchFamily="34" charset="0"/>
                </a:rPr>
                <a:t>, є </a:t>
              </a:r>
              <a:r>
                <a:rPr lang="ru-RU" sz="1954" b="1" i="1" dirty="0" err="1">
                  <a:solidFill>
                    <a:schemeClr val="accent1">
                      <a:lumMod val="75000"/>
                    </a:schemeClr>
                  </a:solidFill>
                  <a:latin typeface="Arial" panose="020B0604020202020204" pitchFamily="34" charset="0"/>
                  <a:cs typeface="Arial" panose="020B0604020202020204" pitchFamily="34" charset="0"/>
                </a:rPr>
                <a:t>також</a:t>
              </a:r>
              <a:r>
                <a:rPr lang="ru-RU" sz="1954" b="1" i="1" dirty="0">
                  <a:solidFill>
                    <a:schemeClr val="accent1">
                      <a:lumMod val="75000"/>
                    </a:schemeClr>
                  </a:solidFill>
                  <a:latin typeface="Arial" panose="020B0604020202020204" pitchFamily="34" charset="0"/>
                  <a:cs typeface="Arial" panose="020B0604020202020204" pitchFamily="34" charset="0"/>
                </a:rPr>
                <a:t>  </a:t>
              </a:r>
              <a:r>
                <a:rPr lang="ru-RU" sz="1954" b="1" i="1" dirty="0" err="1">
                  <a:solidFill>
                    <a:schemeClr val="accent1">
                      <a:lumMod val="75000"/>
                    </a:schemeClr>
                  </a:solidFill>
                  <a:latin typeface="Arial" panose="020B0604020202020204" pitchFamily="34" charset="0"/>
                  <a:cs typeface="Arial" panose="020B0604020202020204" pitchFamily="34" charset="0"/>
                </a:rPr>
                <a:t>пріоритетним</a:t>
              </a:r>
              <a:r>
                <a:rPr lang="ru-RU" sz="1954" b="1" i="1" dirty="0">
                  <a:solidFill>
                    <a:schemeClr val="accent1">
                      <a:lumMod val="75000"/>
                    </a:schemeClr>
                  </a:solidFill>
                  <a:latin typeface="Arial" panose="020B0604020202020204" pitchFamily="34" charset="0"/>
                  <a:cs typeface="Arial" panose="020B0604020202020204" pitchFamily="34" charset="0"/>
                </a:rPr>
                <a:t> і для:</a:t>
              </a:r>
            </a:p>
          </p:txBody>
        </p:sp>
      </p:grpSp>
    </p:spTree>
    <p:extLst>
      <p:ext uri="{BB962C8B-B14F-4D97-AF65-F5344CB8AC3E}">
        <p14:creationId xmlns:p14="http://schemas.microsoft.com/office/powerpoint/2010/main" val="233818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80B5C24-D7C1-49FF-B98E-E669896CE212}"/>
              </a:ext>
            </a:extLst>
          </p:cNvPr>
          <p:cNvSpPr>
            <a:spLocks noGrp="1"/>
          </p:cNvSpPr>
          <p:nvPr>
            <p:ph type="body" idx="1"/>
          </p:nvPr>
        </p:nvSpPr>
        <p:spPr>
          <a:xfrm>
            <a:off x="505248" y="5608427"/>
            <a:ext cx="9022292" cy="3590872"/>
          </a:xfrm>
        </p:spPr>
        <p:txBody>
          <a:bodyPr>
            <a:normAutofit fontScale="77500" lnSpcReduction="20000"/>
          </a:bodyPr>
          <a:lstStyle/>
          <a:p>
            <a:r>
              <a:rPr lang="uk-UA" sz="4736" b="1" i="1" dirty="0">
                <a:solidFill>
                  <a:schemeClr val="bg1">
                    <a:lumMod val="85000"/>
                    <a:lumOff val="15000"/>
                  </a:schemeClr>
                </a:solidFill>
              </a:rPr>
              <a:t>З початку повномасштабного вторгнення, українське суспільство почало усвідомлювати, наскільки </a:t>
            </a:r>
            <a:r>
              <a:rPr lang="uk-UA" sz="4736" b="1" i="1" u="sng" dirty="0">
                <a:solidFill>
                  <a:schemeClr val="bg1">
                    <a:lumMod val="85000"/>
                    <a:lumOff val="15000"/>
                  </a:schemeClr>
                </a:solidFill>
              </a:rPr>
              <a:t>поширеним явищем є насильство </a:t>
            </a:r>
            <a:r>
              <a:rPr lang="uk-UA" sz="4736" b="1" i="1" dirty="0">
                <a:solidFill>
                  <a:schemeClr val="bg1">
                    <a:lumMod val="85000"/>
                    <a:lumOff val="15000"/>
                  </a:schemeClr>
                </a:solidFill>
              </a:rPr>
              <a:t>у різних його формах та проявах, та як це </a:t>
            </a:r>
            <a:r>
              <a:rPr lang="uk-UA" sz="4736" b="1" i="1" u="sng" dirty="0">
                <a:solidFill>
                  <a:schemeClr val="bg1">
                    <a:lumMod val="85000"/>
                    <a:lumOff val="15000"/>
                  </a:schemeClr>
                </a:solidFill>
              </a:rPr>
              <a:t>травмує дітей</a:t>
            </a:r>
            <a:r>
              <a:rPr lang="uk-UA" sz="4736" b="1" i="1" dirty="0">
                <a:solidFill>
                  <a:schemeClr val="bg1">
                    <a:lumMod val="85000"/>
                    <a:lumOff val="15000"/>
                  </a:schemeClr>
                </a:solidFill>
              </a:rPr>
              <a:t>, що стають його жертвами. </a:t>
            </a:r>
            <a:endParaRPr lang="ru-RU" sz="4736" b="1" i="1" dirty="0">
              <a:solidFill>
                <a:schemeClr val="bg1">
                  <a:lumMod val="85000"/>
                  <a:lumOff val="15000"/>
                </a:schemeClr>
              </a:solidFill>
            </a:endParaRPr>
          </a:p>
          <a:p>
            <a:endParaRPr lang="ru-RU" dirty="0"/>
          </a:p>
        </p:txBody>
      </p:sp>
      <p:pic>
        <p:nvPicPr>
          <p:cNvPr id="1026" name="Picture 2" descr="Від початку року майже 3 тисячі киян звернулись до поліції через ...">
            <a:extLst>
              <a:ext uri="{FF2B5EF4-FFF2-40B4-BE49-F238E27FC236}">
                <a16:creationId xmlns:a16="http://schemas.microsoft.com/office/drawing/2014/main" id="{E14AAE68-DA51-4FF8-9961-41767209E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854" y="1440128"/>
            <a:ext cx="7143450" cy="401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3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90B0C6-4B09-4E03-A3D4-55A9038F6AE6}"/>
              </a:ext>
            </a:extLst>
          </p:cNvPr>
          <p:cNvSpPr>
            <a:spLocks noGrp="1"/>
          </p:cNvSpPr>
          <p:nvPr>
            <p:ph type="title"/>
          </p:nvPr>
        </p:nvSpPr>
        <p:spPr>
          <a:xfrm>
            <a:off x="631560" y="6582833"/>
            <a:ext cx="10195190" cy="1804458"/>
          </a:xfrm>
        </p:spPr>
        <p:txBody>
          <a:bodyPr>
            <a:normAutofit fontScale="90000"/>
          </a:bodyPr>
          <a:lstStyle/>
          <a:p>
            <a:r>
              <a:rPr lang="uk-UA" dirty="0"/>
              <a:t>Конкретні кроки, спрямовані на захист дітей від протиправних посягань, застосовують як законодавчі, так і виконавчі органи, приймаючи сучасні нормативно-правові акти та запроваджуючи їх норми у практичну діяльність.</a:t>
            </a:r>
            <a:br>
              <a:rPr lang="ru-RU" dirty="0"/>
            </a:br>
            <a:endParaRPr lang="ru-RU" dirty="0"/>
          </a:p>
        </p:txBody>
      </p:sp>
      <p:pic>
        <p:nvPicPr>
          <p:cNvPr id="2052" name="Picture 4" descr="Топ-новина - В Українському Парламенті відбулося перше міжкомітетське  засідання Верховної Ради України та Європейського Парламенту - Офіційний  портал Верховної Ради України">
            <a:extLst>
              <a:ext uri="{FF2B5EF4-FFF2-40B4-BE49-F238E27FC236}">
                <a16:creationId xmlns:a16="http://schemas.microsoft.com/office/drawing/2014/main" id="{E1DD3339-6814-4A5A-B6AE-07DC2E2D7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0" y="1801019"/>
            <a:ext cx="5340068" cy="355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3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Група &quot;Білий янгол&quot; рятує дітей за допомогою спеціалізованого ...">
            <a:extLst>
              <a:ext uri="{FF2B5EF4-FFF2-40B4-BE49-F238E27FC236}">
                <a16:creationId xmlns:a16="http://schemas.microsoft.com/office/drawing/2014/main" id="{34FE2A32-8F67-44B0-8D56-6913ABB13B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54" t="11248" r="1666" b="27270"/>
          <a:stretch/>
        </p:blipFill>
        <p:spPr bwMode="auto">
          <a:xfrm>
            <a:off x="208210" y="1561578"/>
            <a:ext cx="3289666" cy="22921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ED07D6D4-FF72-443A-80B3-44321A0AAA1F}"/>
              </a:ext>
            </a:extLst>
          </p:cNvPr>
          <p:cNvSpPr/>
          <p:nvPr/>
        </p:nvSpPr>
        <p:spPr>
          <a:xfrm>
            <a:off x="3497874" y="262338"/>
            <a:ext cx="4203694" cy="9694962"/>
          </a:xfrm>
          <a:prstGeom prst="rect">
            <a:avLst/>
          </a:prstGeom>
        </p:spPr>
        <p:txBody>
          <a:bodyPr wrap="square">
            <a:spAutoFit/>
          </a:bodyPr>
          <a:lstStyle/>
          <a:p>
            <a:pPr algn="just"/>
            <a:r>
              <a:rPr lang="uk-UA" sz="2400" b="1" dirty="0">
                <a:latin typeface="Arial" panose="020B0604020202020204" pitchFamily="34" charset="0"/>
                <a:cs typeface="Arial" panose="020B0604020202020204" pitchFamily="34" charset="0"/>
              </a:rPr>
              <a:t>    Однією з основних, специфічних та найскладніших видів діяльності органів Національної поліції є повне й швидке виявлення, попередження і документування правопорушень, що вчиняються відносно дітей та викриття винних, з метою попередження психологічних травм дитини.   </a:t>
            </a:r>
            <a:br>
              <a:rPr lang="uk-UA" sz="2400" b="1" dirty="0">
                <a:latin typeface="Arial" panose="020B0604020202020204" pitchFamily="34" charset="0"/>
                <a:cs typeface="Arial" panose="020B0604020202020204" pitchFamily="34" charset="0"/>
              </a:rPr>
            </a:br>
            <a:r>
              <a:rPr lang="uk-UA" sz="2400" b="1" dirty="0">
                <a:latin typeface="Arial" panose="020B0604020202020204" pitchFamily="34" charset="0"/>
                <a:cs typeface="Arial" panose="020B0604020202020204" pitchFamily="34" charset="0"/>
              </a:rPr>
              <a:t>      Виконання мультикомплексного завдання, що спрямоване за захист прав та законних інтересів дітей, є пріоритетом в діяльності підрозділів ювенальної превенції Національної поліції України.</a:t>
            </a:r>
            <a:br>
              <a:rPr lang="ru-RU" sz="2400" b="1" dirty="0">
                <a:latin typeface="Arial" panose="020B0604020202020204" pitchFamily="34" charset="0"/>
                <a:cs typeface="Arial" panose="020B0604020202020204" pitchFamily="34" charset="0"/>
              </a:rPr>
            </a:br>
            <a:br>
              <a:rPr lang="ru-RU" sz="2400" b="1" dirty="0">
                <a:latin typeface="Arial" panose="020B0604020202020204" pitchFamily="34" charset="0"/>
                <a:cs typeface="Arial" panose="020B0604020202020204" pitchFamily="34" charset="0"/>
              </a:rPr>
            </a:br>
            <a:endParaRPr lang="ru-RU" sz="2400" dirty="0"/>
          </a:p>
        </p:txBody>
      </p:sp>
      <p:pic>
        <p:nvPicPr>
          <p:cNvPr id="3076" name="Picture 4" descr="Повз палаючі будинки «білі... - Поліція Донецької області | Facebook">
            <a:extLst>
              <a:ext uri="{FF2B5EF4-FFF2-40B4-BE49-F238E27FC236}">
                <a16:creationId xmlns:a16="http://schemas.microsoft.com/office/drawing/2014/main" id="{2639653D-3A13-4B67-A74B-542A767AD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99" t="4590" r="5838" b="9733"/>
          <a:stretch/>
        </p:blipFill>
        <p:spPr bwMode="auto">
          <a:xfrm>
            <a:off x="7922266" y="2542822"/>
            <a:ext cx="2830313" cy="22069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У Полтаві знайшли дитину, розшукували батьків. Коло - новини Полтави">
            <a:extLst>
              <a:ext uri="{FF2B5EF4-FFF2-40B4-BE49-F238E27FC236}">
                <a16:creationId xmlns:a16="http://schemas.microsoft.com/office/drawing/2014/main" id="{3C238A3D-5F2C-4D58-8724-8B36295D5E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807" b="12374"/>
          <a:stretch/>
        </p:blipFill>
        <p:spPr bwMode="auto">
          <a:xfrm>
            <a:off x="208208" y="6999793"/>
            <a:ext cx="3289666" cy="21567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На Харківщині поліційські офіцери громад оперативно знайшли зниклу ...">
            <a:extLst>
              <a:ext uri="{FF2B5EF4-FFF2-40B4-BE49-F238E27FC236}">
                <a16:creationId xmlns:a16="http://schemas.microsoft.com/office/drawing/2014/main" id="{4EACF669-E9C0-4C6C-99B1-4FF8F57F7E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86" t="22948" r="16496" b="31947"/>
          <a:stretch/>
        </p:blipFill>
        <p:spPr bwMode="auto">
          <a:xfrm>
            <a:off x="7922262" y="5601174"/>
            <a:ext cx="2830314" cy="247701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Вінницькі копи допомагають дітям засвоювати правила дорожнього">
            <a:extLst>
              <a:ext uri="{FF2B5EF4-FFF2-40B4-BE49-F238E27FC236}">
                <a16:creationId xmlns:a16="http://schemas.microsoft.com/office/drawing/2014/main" id="{4C95AB89-B619-41C5-BF41-F76DD10D1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08" y="4287788"/>
            <a:ext cx="3289666" cy="218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5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25AC96-88B9-4C44-B4E7-2278FDC679F1}"/>
              </a:ext>
            </a:extLst>
          </p:cNvPr>
          <p:cNvSpPr>
            <a:spLocks noGrp="1"/>
          </p:cNvSpPr>
          <p:nvPr>
            <p:ph type="title"/>
          </p:nvPr>
        </p:nvSpPr>
        <p:spPr>
          <a:xfrm>
            <a:off x="0" y="1585179"/>
            <a:ext cx="10162174" cy="830655"/>
          </a:xfrm>
        </p:spPr>
        <p:txBody>
          <a:bodyPr>
            <a:normAutofit/>
          </a:bodyPr>
          <a:lstStyle/>
          <a:p>
            <a:pPr algn="ctr"/>
            <a:r>
              <a:rPr lang="uk-UA" sz="3552" b="1" u="sng" dirty="0"/>
              <a:t>правовий статус дитини </a:t>
            </a:r>
            <a:endParaRPr lang="ru-RU" sz="3552" b="1" u="sng" dirty="0"/>
          </a:p>
        </p:txBody>
      </p:sp>
      <p:sp>
        <p:nvSpPr>
          <p:cNvPr id="3" name="Текст 2">
            <a:extLst>
              <a:ext uri="{FF2B5EF4-FFF2-40B4-BE49-F238E27FC236}">
                <a16:creationId xmlns:a16="http://schemas.microsoft.com/office/drawing/2014/main" id="{78288A5F-64A4-4F83-9557-E32D7C09F0CD}"/>
              </a:ext>
            </a:extLst>
          </p:cNvPr>
          <p:cNvSpPr>
            <a:spLocks noGrp="1"/>
          </p:cNvSpPr>
          <p:nvPr>
            <p:ph type="body" idx="1"/>
          </p:nvPr>
        </p:nvSpPr>
        <p:spPr>
          <a:xfrm>
            <a:off x="0" y="2601688"/>
            <a:ext cx="10826750" cy="1349782"/>
          </a:xfrm>
        </p:spPr>
        <p:txBody>
          <a:bodyPr>
            <a:normAutofit/>
          </a:bodyPr>
          <a:lstStyle/>
          <a:p>
            <a:pPr algn="ctr"/>
            <a:r>
              <a:rPr lang="uk-UA" b="1" i="1" dirty="0">
                <a:solidFill>
                  <a:schemeClr val="bg1"/>
                </a:solidFill>
              </a:rPr>
              <a:t>являє собою складну систему, яка є похідною від загально-правового статусу людини та відображає місце дитини у правовому полі її життєдіяльності та взаємозв’язках з оточенням та державою</a:t>
            </a:r>
            <a:endParaRPr lang="ru-RU" b="1" i="1" dirty="0">
              <a:solidFill>
                <a:schemeClr val="bg1"/>
              </a:solidFill>
            </a:endParaRPr>
          </a:p>
        </p:txBody>
      </p:sp>
      <p:graphicFrame>
        <p:nvGraphicFramePr>
          <p:cNvPr id="4" name="Схема 3">
            <a:extLst>
              <a:ext uri="{FF2B5EF4-FFF2-40B4-BE49-F238E27FC236}">
                <a16:creationId xmlns:a16="http://schemas.microsoft.com/office/drawing/2014/main" id="{1C940F7B-9219-4B55-8CCF-8F2BB30C077A}"/>
              </a:ext>
            </a:extLst>
          </p:cNvPr>
          <p:cNvGraphicFramePr/>
          <p:nvPr>
            <p:extLst>
              <p:ext uri="{D42A27DB-BD31-4B8C-83A1-F6EECF244321}">
                <p14:modId xmlns:p14="http://schemas.microsoft.com/office/powerpoint/2010/main" val="2706896559"/>
              </p:ext>
            </p:extLst>
          </p:nvPr>
        </p:nvGraphicFramePr>
        <p:xfrm>
          <a:off x="-187268" y="3720039"/>
          <a:ext cx="10162174" cy="517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НАВЧАЛОЧКА: Розумні чоловічки">
            <a:extLst>
              <a:ext uri="{FF2B5EF4-FFF2-40B4-BE49-F238E27FC236}">
                <a16:creationId xmlns:a16="http://schemas.microsoft.com/office/drawing/2014/main" id="{EBD86F70-BFB2-4805-B6A6-1C7E14FE3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2461" y="5417416"/>
            <a:ext cx="1852389" cy="1945432"/>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2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7401271A-E729-4DDB-8B17-1BA59D57656B}"/>
              </a:ext>
            </a:extLst>
          </p:cNvPr>
          <p:cNvSpPr/>
          <p:nvPr/>
        </p:nvSpPr>
        <p:spPr>
          <a:xfrm>
            <a:off x="99721" y="4431474"/>
            <a:ext cx="5932327" cy="698029"/>
          </a:xfrm>
          <a:prstGeom prst="homePlat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598" dirty="0">
                <a:solidFill>
                  <a:schemeClr val="bg1"/>
                </a:solidFill>
                <a:latin typeface="Arial" panose="020B0604020202020204" pitchFamily="34" charset="0"/>
                <a:cs typeface="Arial" panose="020B0604020202020204" pitchFamily="34" charset="0"/>
              </a:rPr>
              <a:t>по-друге, вони характеризуються наявністю спеціального державного механізму гарантування та захисту; </a:t>
            </a:r>
            <a:endParaRPr lang="ru-RU" sz="1598" dirty="0">
              <a:solidFill>
                <a:schemeClr val="bg1"/>
              </a:solidFill>
              <a:latin typeface="Arial" panose="020B0604020202020204" pitchFamily="34" charset="0"/>
              <a:cs typeface="Arial" panose="020B0604020202020204" pitchFamily="34" charset="0"/>
            </a:endParaRPr>
          </a:p>
        </p:txBody>
      </p:sp>
      <p:sp>
        <p:nvSpPr>
          <p:cNvPr id="5" name="Стрелка: пятиугольник 4">
            <a:extLst>
              <a:ext uri="{FF2B5EF4-FFF2-40B4-BE49-F238E27FC236}">
                <a16:creationId xmlns:a16="http://schemas.microsoft.com/office/drawing/2014/main" id="{9D84E175-CEC6-4F33-80F2-E11453E32C11}"/>
              </a:ext>
            </a:extLst>
          </p:cNvPr>
          <p:cNvSpPr/>
          <p:nvPr/>
        </p:nvSpPr>
        <p:spPr>
          <a:xfrm>
            <a:off x="99723" y="3307506"/>
            <a:ext cx="4587124" cy="639375"/>
          </a:xfrm>
          <a:prstGeom prst="homePlat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598" dirty="0">
                <a:solidFill>
                  <a:schemeClr val="bg1"/>
                </a:solidFill>
                <a:latin typeface="Arial" panose="020B0604020202020204" pitchFamily="34" charset="0"/>
                <a:cs typeface="Arial" panose="020B0604020202020204" pitchFamily="34" charset="0"/>
              </a:rPr>
              <a:t>по-перше, вони не можуть бути повною мірою реалізовані дитиною самостійно;</a:t>
            </a:r>
            <a:endParaRPr lang="ru-RU" sz="1598" dirty="0">
              <a:solidFill>
                <a:schemeClr val="bg1"/>
              </a:solidFill>
              <a:latin typeface="Arial" panose="020B0604020202020204" pitchFamily="34" charset="0"/>
              <a:cs typeface="Arial" panose="020B0604020202020204" pitchFamily="34" charset="0"/>
            </a:endParaRPr>
          </a:p>
        </p:txBody>
      </p:sp>
      <p:sp>
        <p:nvSpPr>
          <p:cNvPr id="6" name="Стрелка: пятиугольник 5">
            <a:extLst>
              <a:ext uri="{FF2B5EF4-FFF2-40B4-BE49-F238E27FC236}">
                <a16:creationId xmlns:a16="http://schemas.microsoft.com/office/drawing/2014/main" id="{DB24DC77-9A44-4848-88FE-B952DBFB4421}"/>
              </a:ext>
            </a:extLst>
          </p:cNvPr>
          <p:cNvSpPr/>
          <p:nvPr/>
        </p:nvSpPr>
        <p:spPr>
          <a:xfrm>
            <a:off x="99723" y="5509922"/>
            <a:ext cx="6653797" cy="639375"/>
          </a:xfrm>
          <a:prstGeom prst="homePlat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598" dirty="0">
                <a:solidFill>
                  <a:schemeClr val="bg1"/>
                </a:solidFill>
                <a:latin typeface="Arial" panose="020B0604020202020204" pitchFamily="34" charset="0"/>
                <a:cs typeface="Arial" panose="020B0604020202020204" pitchFamily="34" charset="0"/>
              </a:rPr>
              <a:t>по-третє, вони мають свою правову регламентацію; </a:t>
            </a:r>
            <a:endParaRPr lang="ru-RU" sz="1598" dirty="0">
              <a:solidFill>
                <a:schemeClr val="bg1"/>
              </a:solidFill>
              <a:latin typeface="Arial" panose="020B0604020202020204" pitchFamily="34" charset="0"/>
              <a:cs typeface="Arial" panose="020B0604020202020204" pitchFamily="34" charset="0"/>
            </a:endParaRPr>
          </a:p>
        </p:txBody>
      </p:sp>
      <p:sp>
        <p:nvSpPr>
          <p:cNvPr id="7" name="Стрелка: пятиугольник 6">
            <a:extLst>
              <a:ext uri="{FF2B5EF4-FFF2-40B4-BE49-F238E27FC236}">
                <a16:creationId xmlns:a16="http://schemas.microsoft.com/office/drawing/2014/main" id="{DFB66F0E-087A-401A-8F46-A6CF73EB6FA2}"/>
              </a:ext>
            </a:extLst>
          </p:cNvPr>
          <p:cNvSpPr/>
          <p:nvPr/>
        </p:nvSpPr>
        <p:spPr>
          <a:xfrm>
            <a:off x="99720" y="6588373"/>
            <a:ext cx="7535248" cy="639375"/>
          </a:xfrm>
          <a:prstGeom prst="homePlat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598" dirty="0">
                <a:solidFill>
                  <a:schemeClr val="bg1"/>
                </a:solidFill>
                <a:latin typeface="Arial" panose="020B0604020202020204" pitchFamily="34" charset="0"/>
                <a:cs typeface="Arial" panose="020B0604020202020204" pitchFamily="34" charset="0"/>
              </a:rPr>
              <a:t>по-четверте, вони характеризуються наявністю спеціальних режимів реалізації та забезпечення (при наявності особливого стану дитини); </a:t>
            </a:r>
            <a:endParaRPr lang="ru-RU" sz="1598" dirty="0">
              <a:solidFill>
                <a:schemeClr val="bg1"/>
              </a:solidFill>
              <a:latin typeface="Arial" panose="020B0604020202020204" pitchFamily="34" charset="0"/>
              <a:cs typeface="Arial" panose="020B0604020202020204" pitchFamily="34" charset="0"/>
            </a:endParaRPr>
          </a:p>
        </p:txBody>
      </p:sp>
      <p:sp>
        <p:nvSpPr>
          <p:cNvPr id="8" name="Стрелка: пятиугольник 7">
            <a:extLst>
              <a:ext uri="{FF2B5EF4-FFF2-40B4-BE49-F238E27FC236}">
                <a16:creationId xmlns:a16="http://schemas.microsoft.com/office/drawing/2014/main" id="{BCEB17A7-CCCF-434B-8ED7-726464734DE1}"/>
              </a:ext>
            </a:extLst>
          </p:cNvPr>
          <p:cNvSpPr/>
          <p:nvPr/>
        </p:nvSpPr>
        <p:spPr>
          <a:xfrm>
            <a:off x="99724" y="7712337"/>
            <a:ext cx="8874531" cy="592296"/>
          </a:xfrm>
          <a:prstGeom prst="homePlat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598">
                <a:solidFill>
                  <a:schemeClr val="bg1"/>
                </a:solidFill>
                <a:latin typeface="Arial" panose="020B0604020202020204" pitchFamily="34" charset="0"/>
                <a:cs typeface="Arial" panose="020B0604020202020204" pitchFamily="34" charset="0"/>
              </a:rPr>
              <a:t>по-п’яте, вони забезпечують більш м’яку процедуру реалізації деліктоздатності. </a:t>
            </a:r>
            <a:endParaRPr lang="ru-RU" sz="1598" dirty="0">
              <a:solidFill>
                <a:schemeClr val="bg1"/>
              </a:solidFill>
              <a:latin typeface="Arial" panose="020B0604020202020204" pitchFamily="34" charset="0"/>
              <a:cs typeface="Arial" panose="020B0604020202020204" pitchFamily="34" charset="0"/>
            </a:endParaRPr>
          </a:p>
        </p:txBody>
      </p:sp>
      <p:pic>
        <p:nvPicPr>
          <p:cNvPr id="2050" name="Picture 2" descr="Homens adultos e crianças - ícones de pessoas grátis">
            <a:extLst>
              <a:ext uri="{FF2B5EF4-FFF2-40B4-BE49-F238E27FC236}">
                <a16:creationId xmlns:a16="http://schemas.microsoft.com/office/drawing/2014/main" id="{B2B3663E-0A7C-48B5-9A40-48AAF874D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636" y="3058690"/>
            <a:ext cx="1278415" cy="1020388"/>
          </a:xfrm>
          <a:prstGeom prst="rect">
            <a:avLst/>
          </a:prstGeom>
          <a:noFill/>
          <a:ln>
            <a:solidFill>
              <a:schemeClr val="bg2">
                <a:lumMod val="50000"/>
              </a:schemeClr>
            </a:solidFill>
          </a:ln>
          <a:effectLst>
            <a:softEdge rad="38100"/>
          </a:effectLst>
          <a:extLst>
            <a:ext uri="{909E8E84-426E-40DD-AFC4-6F175D3DCCD1}">
              <a14:hiddenFill xmlns:a14="http://schemas.microsoft.com/office/drawing/2010/main">
                <a:solidFill>
                  <a:srgbClr val="FFFFFF"/>
                </a:solidFill>
              </a14:hiddenFill>
            </a:ext>
          </a:extLst>
        </p:spPr>
      </p:pic>
      <p:sp>
        <p:nvSpPr>
          <p:cNvPr id="9" name="Прямоугольник: скругленные углы 8">
            <a:extLst>
              <a:ext uri="{FF2B5EF4-FFF2-40B4-BE49-F238E27FC236}">
                <a16:creationId xmlns:a16="http://schemas.microsoft.com/office/drawing/2014/main" id="{58F1D6B0-1EFD-49A4-8B1D-59FC89CB911E}"/>
              </a:ext>
            </a:extLst>
          </p:cNvPr>
          <p:cNvSpPr/>
          <p:nvPr/>
        </p:nvSpPr>
        <p:spPr>
          <a:xfrm>
            <a:off x="944391" y="2272882"/>
            <a:ext cx="8561680" cy="6372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uk-UA" sz="1598" b="1" dirty="0">
              <a:solidFill>
                <a:schemeClr val="bg1"/>
              </a:solidFill>
              <a:latin typeface="Arial" panose="020B0604020202020204" pitchFamily="34" charset="0"/>
              <a:cs typeface="Arial" panose="020B0604020202020204" pitchFamily="34" charset="0"/>
            </a:endParaRPr>
          </a:p>
          <a:p>
            <a:pPr algn="ctr"/>
            <a:r>
              <a:rPr lang="uk-UA" sz="1598" b="1" dirty="0">
                <a:solidFill>
                  <a:schemeClr val="bg1"/>
                </a:solidFill>
                <a:latin typeface="Arial" panose="020B0604020202020204" pitchFamily="34" charset="0"/>
                <a:cs typeface="Arial" panose="020B0604020202020204" pitchFamily="34" charset="0"/>
              </a:rPr>
              <a:t>ПРАВА  ДИТИНИ, З ОГЛЯДУ НА ЇЇ ВІК ТА РОЗУМОВИЙ РОЗВИТОК, ХАРАКТЕРИЗУЮТЬСЯ СВОЇМИ ОСОБЛИВОСТЯМИ:</a:t>
            </a:r>
            <a:br>
              <a:rPr lang="ru-RU" sz="1598" b="1" dirty="0">
                <a:solidFill>
                  <a:schemeClr val="bg1"/>
                </a:solidFill>
                <a:latin typeface="Arial" panose="020B0604020202020204" pitchFamily="34" charset="0"/>
                <a:cs typeface="Arial" panose="020B0604020202020204" pitchFamily="34" charset="0"/>
              </a:rPr>
            </a:br>
            <a:endParaRPr lang="ru-RU" sz="1598" dirty="0"/>
          </a:p>
        </p:txBody>
      </p:sp>
      <p:pic>
        <p:nvPicPr>
          <p:cNvPr id="2052" name="Picture 4" descr="Vater und Kind-Symbol. Symbol für den Umriss-Stil. einfache Abbildung.  editierbarer Strich. Designvorlagenvektor 4591116 Vektor Kunst bei Vecteezy">
            <a:extLst>
              <a:ext uri="{FF2B5EF4-FFF2-40B4-BE49-F238E27FC236}">
                <a16:creationId xmlns:a16="http://schemas.microsoft.com/office/drawing/2014/main" id="{B731DCF0-C954-4CE7-9DDB-6C9F666AA2D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048" y="4073881"/>
            <a:ext cx="1309127" cy="1083047"/>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2054" name="Picture 6" descr="Закон Изображения – скачать бесплатно на Freepik">
            <a:extLst>
              <a:ext uri="{FF2B5EF4-FFF2-40B4-BE49-F238E27FC236}">
                <a16:creationId xmlns:a16="http://schemas.microsoft.com/office/drawing/2014/main" id="{40E6FE3D-02DA-4CA5-8883-F9165F104A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05" t="7597" r="3822" b="9957"/>
          <a:stretch/>
        </p:blipFill>
        <p:spPr bwMode="auto">
          <a:xfrm>
            <a:off x="7377371" y="5070848"/>
            <a:ext cx="1309126" cy="10830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Наклейка водій інвалід на авто купити в Україні | Бюро рекламних технологій">
            <a:extLst>
              <a:ext uri="{FF2B5EF4-FFF2-40B4-BE49-F238E27FC236}">
                <a16:creationId xmlns:a16="http://schemas.microsoft.com/office/drawing/2014/main" id="{43ECC1A0-0286-4610-9629-545D03955A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010" t="25185" r="14503" b="25567"/>
          <a:stretch/>
        </p:blipFill>
        <p:spPr bwMode="auto">
          <a:xfrm>
            <a:off x="8035749" y="6366537"/>
            <a:ext cx="1123816" cy="108304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Elternteil und Kind Symbol. einfach solide Stil. Menschen, Kind, Symbol,  Mitglied, Versicherung, Mutter, Sohn, Vater, Generation, Person, Familie  Liebe Konzept. Vektor Illustration isoliert auf Weiß Hintergrund eps 10  26610973 Vektor Kunst bei Vecteezy">
            <a:extLst>
              <a:ext uri="{FF2B5EF4-FFF2-40B4-BE49-F238E27FC236}">
                <a16:creationId xmlns:a16="http://schemas.microsoft.com/office/drawing/2014/main" id="{25B43BBB-EFFC-466C-9C27-F019931CBE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434" t="21330" r="26412" b="24814"/>
          <a:stretch/>
        </p:blipFill>
        <p:spPr bwMode="auto">
          <a:xfrm>
            <a:off x="9375032" y="7227751"/>
            <a:ext cx="1212737" cy="1158281"/>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4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a:extLst>
              <a:ext uri="{FF2B5EF4-FFF2-40B4-BE49-F238E27FC236}">
                <a16:creationId xmlns:a16="http://schemas.microsoft.com/office/drawing/2014/main" id="{3A2DCA2A-1623-4553-8954-E4060B6A44E9}"/>
              </a:ext>
            </a:extLst>
          </p:cNvPr>
          <p:cNvSpPr/>
          <p:nvPr/>
        </p:nvSpPr>
        <p:spPr>
          <a:xfrm>
            <a:off x="1" y="2274691"/>
            <a:ext cx="10169944" cy="3693331"/>
          </a:xfrm>
          <a:prstGeom prst="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598" b="1">
                <a:solidFill>
                  <a:schemeClr val="bg1"/>
                </a:solidFill>
              </a:rPr>
              <a:t>спеціальним суб’єктом суспільних правовідносин, не обмеженим у правоздатності, а її особливий правовий статус обумовлений тим, що вона, внаслідок своєї фізичної і розумової незрілості, потребує спеціальної охорони і піклування, включаючи належний правовий захист як до, так і після народження.</a:t>
            </a:r>
            <a:endParaRPr lang="ru-RU" sz="1598" b="1" dirty="0">
              <a:solidFill>
                <a:schemeClr val="bg1"/>
              </a:solidFill>
            </a:endParaRPr>
          </a:p>
        </p:txBody>
      </p:sp>
      <p:sp>
        <p:nvSpPr>
          <p:cNvPr id="2" name="Заголовок 1">
            <a:extLst>
              <a:ext uri="{FF2B5EF4-FFF2-40B4-BE49-F238E27FC236}">
                <a16:creationId xmlns:a16="http://schemas.microsoft.com/office/drawing/2014/main" id="{EDC76150-866D-45F6-9120-8966C085C75F}"/>
              </a:ext>
            </a:extLst>
          </p:cNvPr>
          <p:cNvSpPr>
            <a:spLocks noGrp="1"/>
          </p:cNvSpPr>
          <p:nvPr>
            <p:ph type="ctrTitle"/>
          </p:nvPr>
        </p:nvSpPr>
        <p:spPr>
          <a:xfrm>
            <a:off x="656807" y="2556103"/>
            <a:ext cx="3262617" cy="790915"/>
          </a:xfrm>
        </p:spPr>
        <p:txBody>
          <a:bodyPr>
            <a:normAutofit fontScale="90000"/>
          </a:bodyPr>
          <a:lstStyle/>
          <a:p>
            <a:r>
              <a:rPr lang="uk-UA" b="1" dirty="0">
                <a:solidFill>
                  <a:schemeClr val="bg1"/>
                </a:solidFill>
              </a:rPr>
              <a:t>дитина є</a:t>
            </a:r>
            <a:endParaRPr lang="ru-RU" b="1" dirty="0">
              <a:solidFill>
                <a:schemeClr val="bg1"/>
              </a:solidFill>
            </a:endParaRPr>
          </a:p>
        </p:txBody>
      </p:sp>
      <p:pic>
        <p:nvPicPr>
          <p:cNvPr id="3074" name="Picture 2" descr="Проблеми із зором у дитини - блог медичного центру ОН Клінік">
            <a:extLst>
              <a:ext uri="{FF2B5EF4-FFF2-40B4-BE49-F238E27FC236}">
                <a16:creationId xmlns:a16="http://schemas.microsoft.com/office/drawing/2014/main" id="{67580F80-666D-46A7-B931-794812F3A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98" t="472"/>
          <a:stretch/>
        </p:blipFill>
        <p:spPr bwMode="auto">
          <a:xfrm>
            <a:off x="6711109" y="5164165"/>
            <a:ext cx="3458836" cy="2897387"/>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5190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4807</TotalTime>
  <Words>1180</Words>
  <Application>Microsoft Office PowerPoint</Application>
  <PresentationFormat>Произвольный</PresentationFormat>
  <Paragraphs>81</Paragraphs>
  <Slides>28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Arial Black</vt:lpstr>
      <vt:lpstr>Calibri</vt:lpstr>
      <vt:lpstr>Century Gothic</vt:lpstr>
      <vt:lpstr>Times New Roman</vt:lpstr>
      <vt:lpstr>Wingdings 3</vt:lpstr>
      <vt:lpstr>Сектор</vt:lpstr>
      <vt:lpstr>Нормативно-правові засади діяльності підрозділів ювенальної превенції Національної поліції </vt:lpstr>
      <vt:lpstr>Сталий розвиток держави не можливий без турботи про прийдешнє покоління</vt:lpstr>
      <vt:lpstr>Презентация PowerPoint</vt:lpstr>
      <vt:lpstr>Презентация PowerPoint</vt:lpstr>
      <vt:lpstr>Конкретні кроки, спрямовані на захист дітей від протиправних посягань, застосовують як законодавчі, так і виконавчі органи, приймаючи сучасні нормативно-правові акти та запроваджуючи їх норми у практичну діяльність. </vt:lpstr>
      <vt:lpstr>Презентация PowerPoint</vt:lpstr>
      <vt:lpstr>правовий статус дитини </vt:lpstr>
      <vt:lpstr>Презентация PowerPoint</vt:lpstr>
      <vt:lpstr>дитина є</vt:lpstr>
      <vt:lpstr>Презентация PowerPoint</vt:lpstr>
      <vt:lpstr>Керівні принципи були Прийняті Комітетом Ради Європи міністрів 17 листопада 2010 року під час 1098-го засідання заступників міністрів.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Діти повинні мати право на доступ до відповідних незалежних та ефективних механізмів розгляду скарг. Для того, щоб верховенство права було ефективним і дотримувалося належним чином, зокрема щодо дітей, держави зобов’язані впровадити і/або підтримувати незалежні та ефективні механізми розгляду скарг, з урахуванням їх придатності до віку і рівню розуміння дитини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Нормативно-правові засади діяльності підрозділів ювенальної превенції Національної поліції </dc:title>
  <dc:creator>Пользователь</dc:creator>
  <cp:lastModifiedBy>Пользователь</cp:lastModifiedBy>
  <cp:revision>11</cp:revision>
  <dcterms:created xsi:type="dcterms:W3CDTF">2024-04-11T18:29:17Z</dcterms:created>
  <dcterms:modified xsi:type="dcterms:W3CDTF">2024-05-04T05:12:54Z</dcterms:modified>
</cp:coreProperties>
</file>