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826750" cy="1063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35" d="100"/>
          <a:sy n="35" d="100"/>
        </p:scale>
        <p:origin x="48"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E9DC2-CF78-4CBF-95A7-7FA842F98DC7}"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ru-RU"/>
        </a:p>
      </dgm:t>
    </dgm:pt>
    <dgm:pt modelId="{A25ED04E-BF37-4E8E-8CA1-ED514F9A2D8F}">
      <dgm:prSet phldrT="[Текст]" custT="1"/>
      <dgm:spPr/>
      <dgm:t>
        <a:bodyPr/>
        <a:lstStyle/>
        <a:p>
          <a:r>
            <a:rPr lang="uk-UA" sz="1800" b="1" dirty="0">
              <a:solidFill>
                <a:schemeClr val="tx1"/>
              </a:solidFill>
            </a:rPr>
            <a:t>Право на життя </a:t>
          </a:r>
          <a:endParaRPr lang="ru-RU" sz="1800" b="1" dirty="0">
            <a:solidFill>
              <a:schemeClr val="tx1"/>
            </a:solidFill>
          </a:endParaRPr>
        </a:p>
      </dgm:t>
    </dgm:pt>
    <dgm:pt modelId="{2F234BFC-28FA-431C-9AD6-3CEF627FF9CB}" type="parTrans" cxnId="{ACA4B458-DC7F-4405-B0B3-916A3C3A3CF4}">
      <dgm:prSet/>
      <dgm:spPr/>
      <dgm:t>
        <a:bodyPr/>
        <a:lstStyle/>
        <a:p>
          <a:endParaRPr lang="ru-RU"/>
        </a:p>
      </dgm:t>
    </dgm:pt>
    <dgm:pt modelId="{F76E3F9B-A766-4981-96C8-5FC9DB36CFD7}" type="sibTrans" cxnId="{ACA4B458-DC7F-4405-B0B3-916A3C3A3CF4}">
      <dgm:prSet/>
      <dgm:spPr/>
      <dgm:t>
        <a:bodyPr/>
        <a:lstStyle/>
        <a:p>
          <a:endParaRPr lang="ru-RU"/>
        </a:p>
      </dgm:t>
    </dgm:pt>
    <dgm:pt modelId="{DFBA9EE3-FDC9-4C62-8DA7-1DE079D6EF89}">
      <dgm:prSet phldrT="[Текст]" custT="1"/>
      <dgm:spPr/>
      <dgm:t>
        <a:bodyPr/>
        <a:lstStyle/>
        <a:p>
          <a:r>
            <a:rPr lang="uk-UA" sz="1800" b="1" dirty="0"/>
            <a:t>Право на розвиток</a:t>
          </a:r>
          <a:endParaRPr lang="ru-RU" sz="1100" b="1" dirty="0"/>
        </a:p>
      </dgm:t>
    </dgm:pt>
    <dgm:pt modelId="{B19C991F-02B7-45BD-A995-B48B1720101E}" type="parTrans" cxnId="{5542B87E-8FE1-44F9-B620-7003FAC0F9BA}">
      <dgm:prSet/>
      <dgm:spPr/>
      <dgm:t>
        <a:bodyPr/>
        <a:lstStyle/>
        <a:p>
          <a:endParaRPr lang="ru-RU"/>
        </a:p>
      </dgm:t>
    </dgm:pt>
    <dgm:pt modelId="{E2B7ED8A-2DF3-4115-8C9D-8647D2F1B069}" type="sibTrans" cxnId="{5542B87E-8FE1-44F9-B620-7003FAC0F9BA}">
      <dgm:prSet/>
      <dgm:spPr/>
      <dgm:t>
        <a:bodyPr/>
        <a:lstStyle/>
        <a:p>
          <a:endParaRPr lang="ru-RU"/>
        </a:p>
      </dgm:t>
    </dgm:pt>
    <dgm:pt modelId="{5455F925-E39F-4DBA-A7BC-7D8F38D57781}">
      <dgm:prSet phldrT="[Текст]" custT="1"/>
      <dgm:spPr/>
      <dgm:t>
        <a:bodyPr/>
        <a:lstStyle/>
        <a:p>
          <a:r>
            <a:rPr lang="uk-UA" sz="1800" b="1" dirty="0"/>
            <a:t>Право на культурне і духовне збагачення</a:t>
          </a:r>
          <a:endParaRPr lang="ru-RU" sz="1800" b="1" dirty="0"/>
        </a:p>
      </dgm:t>
    </dgm:pt>
    <dgm:pt modelId="{C0DC9F51-ED1A-4411-9D21-628050475371}" type="parTrans" cxnId="{A4063758-40EA-446C-82BD-1C62D0672A1C}">
      <dgm:prSet/>
      <dgm:spPr/>
      <dgm:t>
        <a:bodyPr/>
        <a:lstStyle/>
        <a:p>
          <a:endParaRPr lang="ru-RU"/>
        </a:p>
      </dgm:t>
    </dgm:pt>
    <dgm:pt modelId="{8B722360-BAB6-4339-8B25-7EAB22ED1D17}" type="sibTrans" cxnId="{A4063758-40EA-446C-82BD-1C62D0672A1C}">
      <dgm:prSet/>
      <dgm:spPr/>
      <dgm:t>
        <a:bodyPr/>
        <a:lstStyle/>
        <a:p>
          <a:endParaRPr lang="ru-RU"/>
        </a:p>
      </dgm:t>
    </dgm:pt>
    <dgm:pt modelId="{AC3E347F-0EF2-4CC3-9E95-5DEE8DE3CC85}">
      <dgm:prSet phldrT="[Текст]" custT="1"/>
      <dgm:spPr/>
      <dgm:t>
        <a:bodyPr/>
        <a:lstStyle/>
        <a:p>
          <a:r>
            <a:rPr lang="uk-UA" sz="1800" b="1" dirty="0"/>
            <a:t>Право на соціальний захист </a:t>
          </a:r>
          <a:endParaRPr lang="ru-RU" sz="1050" b="1" dirty="0"/>
        </a:p>
      </dgm:t>
    </dgm:pt>
    <dgm:pt modelId="{FF11A5E4-039D-41F1-8E76-3C669004DFFC}" type="parTrans" cxnId="{DC5FD044-1DB8-4384-A053-BC49622AD637}">
      <dgm:prSet/>
      <dgm:spPr/>
      <dgm:t>
        <a:bodyPr/>
        <a:lstStyle/>
        <a:p>
          <a:endParaRPr lang="ru-RU"/>
        </a:p>
      </dgm:t>
    </dgm:pt>
    <dgm:pt modelId="{16494AB7-86C6-4654-91D0-DBC831418143}" type="sibTrans" cxnId="{DC5FD044-1DB8-4384-A053-BC49622AD637}">
      <dgm:prSet/>
      <dgm:spPr/>
      <dgm:t>
        <a:bodyPr/>
        <a:lstStyle/>
        <a:p>
          <a:endParaRPr lang="ru-RU"/>
        </a:p>
      </dgm:t>
    </dgm:pt>
    <dgm:pt modelId="{50FC96CE-A15F-4E4F-99CB-24FF3848EEB0}">
      <dgm:prSet phldrT="[Текст]" custT="1"/>
      <dgm:spPr/>
      <dgm:t>
        <a:bodyPr/>
        <a:lstStyle/>
        <a:p>
          <a:r>
            <a:rPr lang="uk-UA" sz="1800" b="1" dirty="0"/>
            <a:t>Право на соціальний розвиток</a:t>
          </a:r>
          <a:endParaRPr lang="ru-RU" sz="1800" b="1" dirty="0"/>
        </a:p>
      </dgm:t>
    </dgm:pt>
    <dgm:pt modelId="{C1672BCD-D54C-4D86-831A-DD392628B8D7}" type="sibTrans" cxnId="{F109D667-C80F-4AB9-9F29-AA5AE2DC87C4}">
      <dgm:prSet/>
      <dgm:spPr/>
      <dgm:t>
        <a:bodyPr/>
        <a:lstStyle/>
        <a:p>
          <a:endParaRPr lang="ru-RU"/>
        </a:p>
      </dgm:t>
    </dgm:pt>
    <dgm:pt modelId="{39655E00-1DCE-40E0-8719-B0CDAFC8A4B1}" type="parTrans" cxnId="{F109D667-C80F-4AB9-9F29-AA5AE2DC87C4}">
      <dgm:prSet/>
      <dgm:spPr/>
      <dgm:t>
        <a:bodyPr/>
        <a:lstStyle/>
        <a:p>
          <a:endParaRPr lang="ru-RU"/>
        </a:p>
      </dgm:t>
    </dgm:pt>
    <dgm:pt modelId="{3085C277-A317-4BA3-9178-C97401DDDD45}">
      <dgm:prSet custT="1"/>
      <dgm:spPr/>
      <dgm:t>
        <a:bodyPr/>
        <a:lstStyle/>
        <a:p>
          <a:r>
            <a:rPr lang="uk-UA" sz="1800" b="1" dirty="0"/>
            <a:t>Право на право на освіту</a:t>
          </a:r>
          <a:endParaRPr lang="ru-RU" sz="1800" b="1" dirty="0"/>
        </a:p>
      </dgm:t>
    </dgm:pt>
    <dgm:pt modelId="{D30B622D-43F1-4500-BD93-0137600B8492}" type="parTrans" cxnId="{43E3FB7A-77BF-4AB5-BFC2-F1896917743A}">
      <dgm:prSet/>
      <dgm:spPr/>
      <dgm:t>
        <a:bodyPr/>
        <a:lstStyle/>
        <a:p>
          <a:endParaRPr lang="ru-RU"/>
        </a:p>
      </dgm:t>
    </dgm:pt>
    <dgm:pt modelId="{1600E1ED-D495-4DB8-93A3-54564DFA098C}" type="sibTrans" cxnId="{43E3FB7A-77BF-4AB5-BFC2-F1896917743A}">
      <dgm:prSet/>
      <dgm:spPr/>
      <dgm:t>
        <a:bodyPr/>
        <a:lstStyle/>
        <a:p>
          <a:endParaRPr lang="ru-RU"/>
        </a:p>
      </dgm:t>
    </dgm:pt>
    <dgm:pt modelId="{B023FA6A-7A56-4C53-B7E8-C57C455435B6}">
      <dgm:prSet custT="1"/>
      <dgm:spPr/>
      <dgm:t>
        <a:bodyPr/>
        <a:lstStyle/>
        <a:p>
          <a:r>
            <a:rPr lang="uk-UA" sz="1800" b="1" dirty="0"/>
            <a:t>Право на отримання якісних медичних послуг</a:t>
          </a:r>
          <a:endParaRPr lang="ru-RU" sz="1800" b="1" dirty="0"/>
        </a:p>
      </dgm:t>
    </dgm:pt>
    <dgm:pt modelId="{8149289B-EE2E-42B7-BAFC-30143DC17D77}" type="parTrans" cxnId="{1DFE586F-7927-4E99-9CCC-14469C70E984}">
      <dgm:prSet/>
      <dgm:spPr/>
      <dgm:t>
        <a:bodyPr/>
        <a:lstStyle/>
        <a:p>
          <a:endParaRPr lang="ru-RU"/>
        </a:p>
      </dgm:t>
    </dgm:pt>
    <dgm:pt modelId="{E688DFA7-E370-42B2-87C5-74EBF3F93687}" type="sibTrans" cxnId="{1DFE586F-7927-4E99-9CCC-14469C70E984}">
      <dgm:prSet/>
      <dgm:spPr/>
      <dgm:t>
        <a:bodyPr/>
        <a:lstStyle/>
        <a:p>
          <a:endParaRPr lang="ru-RU"/>
        </a:p>
      </dgm:t>
    </dgm:pt>
    <dgm:pt modelId="{9964E177-DF23-45D4-A1AE-BC783B8847AB}" type="pres">
      <dgm:prSet presAssocID="{A0FE9DC2-CF78-4CBF-95A7-7FA842F98DC7}" presName="cycle" presStyleCnt="0">
        <dgm:presLayoutVars>
          <dgm:dir/>
          <dgm:resizeHandles val="exact"/>
        </dgm:presLayoutVars>
      </dgm:prSet>
      <dgm:spPr/>
    </dgm:pt>
    <dgm:pt modelId="{8F896A3F-F599-4F33-95B8-BAE9D7283C57}" type="pres">
      <dgm:prSet presAssocID="{3085C277-A317-4BA3-9178-C97401DDDD45}" presName="node" presStyleLbl="node1" presStyleIdx="0" presStyleCnt="7" custScaleX="138019" custScaleY="92013">
        <dgm:presLayoutVars>
          <dgm:bulletEnabled val="1"/>
        </dgm:presLayoutVars>
      </dgm:prSet>
      <dgm:spPr/>
    </dgm:pt>
    <dgm:pt modelId="{717D247B-C5C9-4BB9-B61A-3670A5F5ED12}" type="pres">
      <dgm:prSet presAssocID="{1600E1ED-D495-4DB8-93A3-54564DFA098C}" presName="sibTrans" presStyleLbl="sibTrans2D1" presStyleIdx="0" presStyleCnt="7"/>
      <dgm:spPr/>
    </dgm:pt>
    <dgm:pt modelId="{42E29A72-B89E-42C9-A719-6F3C597F0E53}" type="pres">
      <dgm:prSet presAssocID="{1600E1ED-D495-4DB8-93A3-54564DFA098C}" presName="connectorText" presStyleLbl="sibTrans2D1" presStyleIdx="0" presStyleCnt="7"/>
      <dgm:spPr/>
    </dgm:pt>
    <dgm:pt modelId="{1E41AACF-D9A3-4F0C-91F7-23131AACCEAC}" type="pres">
      <dgm:prSet presAssocID="{A25ED04E-BF37-4E8E-8CA1-ED514F9A2D8F}" presName="node" presStyleLbl="node1" presStyleIdx="1" presStyleCnt="7" custScaleX="138019" custScaleY="92013" custRadScaleRad="108943" custRadScaleInc="4515">
        <dgm:presLayoutVars>
          <dgm:bulletEnabled val="1"/>
        </dgm:presLayoutVars>
      </dgm:prSet>
      <dgm:spPr/>
    </dgm:pt>
    <dgm:pt modelId="{2FCCD422-C494-4B62-BA70-EA90B961D6C7}" type="pres">
      <dgm:prSet presAssocID="{F76E3F9B-A766-4981-96C8-5FC9DB36CFD7}" presName="sibTrans" presStyleLbl="sibTrans2D1" presStyleIdx="1" presStyleCnt="7"/>
      <dgm:spPr/>
    </dgm:pt>
    <dgm:pt modelId="{5E0D22D5-22DD-40E5-B64A-E397E54C5DA7}" type="pres">
      <dgm:prSet presAssocID="{F76E3F9B-A766-4981-96C8-5FC9DB36CFD7}" presName="connectorText" presStyleLbl="sibTrans2D1" presStyleIdx="1" presStyleCnt="7"/>
      <dgm:spPr/>
    </dgm:pt>
    <dgm:pt modelId="{D79B2DFB-22BC-402B-B01C-0619875A5B65}" type="pres">
      <dgm:prSet presAssocID="{DFBA9EE3-FDC9-4C62-8DA7-1DE079D6EF89}" presName="node" presStyleLbl="node1" presStyleIdx="2" presStyleCnt="7" custScaleX="138019" custScaleY="92013" custRadScaleRad="120858" custRadScaleInc="-35273">
        <dgm:presLayoutVars>
          <dgm:bulletEnabled val="1"/>
        </dgm:presLayoutVars>
      </dgm:prSet>
      <dgm:spPr/>
    </dgm:pt>
    <dgm:pt modelId="{CBFDBFA1-0BE2-4053-9FE8-40A324D1BA92}" type="pres">
      <dgm:prSet presAssocID="{E2B7ED8A-2DF3-4115-8C9D-8647D2F1B069}" presName="sibTrans" presStyleLbl="sibTrans2D1" presStyleIdx="2" presStyleCnt="7"/>
      <dgm:spPr/>
    </dgm:pt>
    <dgm:pt modelId="{AEAE1717-6CCD-4683-8313-5BDC7B3628D9}" type="pres">
      <dgm:prSet presAssocID="{E2B7ED8A-2DF3-4115-8C9D-8647D2F1B069}" presName="connectorText" presStyleLbl="sibTrans2D1" presStyleIdx="2" presStyleCnt="7"/>
      <dgm:spPr/>
    </dgm:pt>
    <dgm:pt modelId="{D51DEBA5-4B1E-458B-B79C-BADCE1576631}" type="pres">
      <dgm:prSet presAssocID="{5455F925-E39F-4DBA-A7BC-7D8F38D57781}" presName="node" presStyleLbl="node1" presStyleIdx="3" presStyleCnt="7" custScaleX="138019" custScaleY="92013" custRadScaleRad="98815" custRadScaleInc="-41330">
        <dgm:presLayoutVars>
          <dgm:bulletEnabled val="1"/>
        </dgm:presLayoutVars>
      </dgm:prSet>
      <dgm:spPr/>
    </dgm:pt>
    <dgm:pt modelId="{DF02EEA0-6BD6-40B7-9878-91F4A4BF6644}" type="pres">
      <dgm:prSet presAssocID="{8B722360-BAB6-4339-8B25-7EAB22ED1D17}" presName="sibTrans" presStyleLbl="sibTrans2D1" presStyleIdx="3" presStyleCnt="7"/>
      <dgm:spPr/>
    </dgm:pt>
    <dgm:pt modelId="{0BFE293B-906F-4C45-831C-5F73BDCAB290}" type="pres">
      <dgm:prSet presAssocID="{8B722360-BAB6-4339-8B25-7EAB22ED1D17}" presName="connectorText" presStyleLbl="sibTrans2D1" presStyleIdx="3" presStyleCnt="7"/>
      <dgm:spPr/>
    </dgm:pt>
    <dgm:pt modelId="{B2510690-079A-47F1-8D91-8198478D301C}" type="pres">
      <dgm:prSet presAssocID="{50FC96CE-A15F-4E4F-99CB-24FF3848EEB0}" presName="node" presStyleLbl="node1" presStyleIdx="4" presStyleCnt="7" custScaleX="138019" custScaleY="92013" custRadScaleRad="101189" custRadScaleInc="38489">
        <dgm:presLayoutVars>
          <dgm:bulletEnabled val="1"/>
        </dgm:presLayoutVars>
      </dgm:prSet>
      <dgm:spPr/>
    </dgm:pt>
    <dgm:pt modelId="{90F01E87-5B35-4055-AF94-553E1E7D8857}" type="pres">
      <dgm:prSet presAssocID="{C1672BCD-D54C-4D86-831A-DD392628B8D7}" presName="sibTrans" presStyleLbl="sibTrans2D1" presStyleIdx="4" presStyleCnt="7"/>
      <dgm:spPr/>
    </dgm:pt>
    <dgm:pt modelId="{C944B8AB-9AAD-4C50-8670-162E62347D6E}" type="pres">
      <dgm:prSet presAssocID="{C1672BCD-D54C-4D86-831A-DD392628B8D7}" presName="connectorText" presStyleLbl="sibTrans2D1" presStyleIdx="4" presStyleCnt="7"/>
      <dgm:spPr/>
    </dgm:pt>
    <dgm:pt modelId="{A7310981-519A-4C15-8624-6B772C74CDB6}" type="pres">
      <dgm:prSet presAssocID="{B023FA6A-7A56-4C53-B7E8-C57C455435B6}" presName="node" presStyleLbl="node1" presStyleIdx="5" presStyleCnt="7" custScaleX="138019" custScaleY="92013" custRadScaleRad="120830" custRadScaleInc="23722">
        <dgm:presLayoutVars>
          <dgm:bulletEnabled val="1"/>
        </dgm:presLayoutVars>
      </dgm:prSet>
      <dgm:spPr/>
    </dgm:pt>
    <dgm:pt modelId="{1D537D9A-00E2-4979-BAAB-DB5146E28A2E}" type="pres">
      <dgm:prSet presAssocID="{E688DFA7-E370-42B2-87C5-74EBF3F93687}" presName="sibTrans" presStyleLbl="sibTrans2D1" presStyleIdx="5" presStyleCnt="7"/>
      <dgm:spPr/>
    </dgm:pt>
    <dgm:pt modelId="{D59EF649-1011-40B3-8C42-C1250200507C}" type="pres">
      <dgm:prSet presAssocID="{E688DFA7-E370-42B2-87C5-74EBF3F93687}" presName="connectorText" presStyleLbl="sibTrans2D1" presStyleIdx="5" presStyleCnt="7"/>
      <dgm:spPr/>
    </dgm:pt>
    <dgm:pt modelId="{400A7EC8-8327-412F-8815-454A18E9DF0F}" type="pres">
      <dgm:prSet presAssocID="{AC3E347F-0EF2-4CC3-9E95-5DEE8DE3CC85}" presName="node" presStyleLbl="node1" presStyleIdx="6" presStyleCnt="7" custScaleX="138019" custScaleY="92013" custRadScaleRad="127862" custRadScaleInc="-16523">
        <dgm:presLayoutVars>
          <dgm:bulletEnabled val="1"/>
        </dgm:presLayoutVars>
      </dgm:prSet>
      <dgm:spPr/>
    </dgm:pt>
    <dgm:pt modelId="{4351D526-7BB3-4815-9A83-EC2BF47E7B8C}" type="pres">
      <dgm:prSet presAssocID="{16494AB7-86C6-4654-91D0-DBC831418143}" presName="sibTrans" presStyleLbl="sibTrans2D1" presStyleIdx="6" presStyleCnt="7"/>
      <dgm:spPr/>
    </dgm:pt>
    <dgm:pt modelId="{C5AC2D62-B756-4644-BB7B-8F9F576A0EA3}" type="pres">
      <dgm:prSet presAssocID="{16494AB7-86C6-4654-91D0-DBC831418143}" presName="connectorText" presStyleLbl="sibTrans2D1" presStyleIdx="6" presStyleCnt="7"/>
      <dgm:spPr/>
    </dgm:pt>
  </dgm:ptLst>
  <dgm:cxnLst>
    <dgm:cxn modelId="{F325BF01-74AC-4F82-A886-5CBFA6A2DE66}" type="presOf" srcId="{A0FE9DC2-CF78-4CBF-95A7-7FA842F98DC7}" destId="{9964E177-DF23-45D4-A1AE-BC783B8847AB}" srcOrd="0" destOrd="0" presId="urn:microsoft.com/office/officeart/2005/8/layout/cycle2"/>
    <dgm:cxn modelId="{51DFEE0F-6B2B-4612-AB1F-2705BD176756}" type="presOf" srcId="{DFBA9EE3-FDC9-4C62-8DA7-1DE079D6EF89}" destId="{D79B2DFB-22BC-402B-B01C-0619875A5B65}" srcOrd="0" destOrd="0" presId="urn:microsoft.com/office/officeart/2005/8/layout/cycle2"/>
    <dgm:cxn modelId="{1144EF39-5DAB-496A-BD07-16CFC42F5389}" type="presOf" srcId="{F76E3F9B-A766-4981-96C8-5FC9DB36CFD7}" destId="{2FCCD422-C494-4B62-BA70-EA90B961D6C7}" srcOrd="0" destOrd="0" presId="urn:microsoft.com/office/officeart/2005/8/layout/cycle2"/>
    <dgm:cxn modelId="{40CBD35F-1818-4931-BF0E-35F56679924F}" type="presOf" srcId="{F76E3F9B-A766-4981-96C8-5FC9DB36CFD7}" destId="{5E0D22D5-22DD-40E5-B64A-E397E54C5DA7}" srcOrd="1" destOrd="0" presId="urn:microsoft.com/office/officeart/2005/8/layout/cycle2"/>
    <dgm:cxn modelId="{DC5FD044-1DB8-4384-A053-BC49622AD637}" srcId="{A0FE9DC2-CF78-4CBF-95A7-7FA842F98DC7}" destId="{AC3E347F-0EF2-4CC3-9E95-5DEE8DE3CC85}" srcOrd="6" destOrd="0" parTransId="{FF11A5E4-039D-41F1-8E76-3C669004DFFC}" sibTransId="{16494AB7-86C6-4654-91D0-DBC831418143}"/>
    <dgm:cxn modelId="{F109D667-C80F-4AB9-9F29-AA5AE2DC87C4}" srcId="{A0FE9DC2-CF78-4CBF-95A7-7FA842F98DC7}" destId="{50FC96CE-A15F-4E4F-99CB-24FF3848EEB0}" srcOrd="4" destOrd="0" parTransId="{39655E00-1DCE-40E0-8719-B0CDAFC8A4B1}" sibTransId="{C1672BCD-D54C-4D86-831A-DD392628B8D7}"/>
    <dgm:cxn modelId="{3694C94A-5212-41CB-95A8-4F8E5411430E}" type="presOf" srcId="{C1672BCD-D54C-4D86-831A-DD392628B8D7}" destId="{90F01E87-5B35-4055-AF94-553E1E7D8857}" srcOrd="0" destOrd="0" presId="urn:microsoft.com/office/officeart/2005/8/layout/cycle2"/>
    <dgm:cxn modelId="{A39FEA4B-3E56-430D-B3AC-F94CA5C24830}" type="presOf" srcId="{1600E1ED-D495-4DB8-93A3-54564DFA098C}" destId="{42E29A72-B89E-42C9-A719-6F3C597F0E53}" srcOrd="1" destOrd="0" presId="urn:microsoft.com/office/officeart/2005/8/layout/cycle2"/>
    <dgm:cxn modelId="{1DFE586F-7927-4E99-9CCC-14469C70E984}" srcId="{A0FE9DC2-CF78-4CBF-95A7-7FA842F98DC7}" destId="{B023FA6A-7A56-4C53-B7E8-C57C455435B6}" srcOrd="5" destOrd="0" parTransId="{8149289B-EE2E-42B7-BAFC-30143DC17D77}" sibTransId="{E688DFA7-E370-42B2-87C5-74EBF3F93687}"/>
    <dgm:cxn modelId="{33173551-CC63-4E43-84A6-ACD506D0537F}" type="presOf" srcId="{E2B7ED8A-2DF3-4115-8C9D-8647D2F1B069}" destId="{CBFDBFA1-0BE2-4053-9FE8-40A324D1BA92}" srcOrd="0" destOrd="0" presId="urn:microsoft.com/office/officeart/2005/8/layout/cycle2"/>
    <dgm:cxn modelId="{A4063758-40EA-446C-82BD-1C62D0672A1C}" srcId="{A0FE9DC2-CF78-4CBF-95A7-7FA842F98DC7}" destId="{5455F925-E39F-4DBA-A7BC-7D8F38D57781}" srcOrd="3" destOrd="0" parTransId="{C0DC9F51-ED1A-4411-9D21-628050475371}" sibTransId="{8B722360-BAB6-4339-8B25-7EAB22ED1D17}"/>
    <dgm:cxn modelId="{ACA4B458-DC7F-4405-B0B3-916A3C3A3CF4}" srcId="{A0FE9DC2-CF78-4CBF-95A7-7FA842F98DC7}" destId="{A25ED04E-BF37-4E8E-8CA1-ED514F9A2D8F}" srcOrd="1" destOrd="0" parTransId="{2F234BFC-28FA-431C-9AD6-3CEF627FF9CB}" sibTransId="{F76E3F9B-A766-4981-96C8-5FC9DB36CFD7}"/>
    <dgm:cxn modelId="{43E3FB7A-77BF-4AB5-BFC2-F1896917743A}" srcId="{A0FE9DC2-CF78-4CBF-95A7-7FA842F98DC7}" destId="{3085C277-A317-4BA3-9178-C97401DDDD45}" srcOrd="0" destOrd="0" parTransId="{D30B622D-43F1-4500-BD93-0137600B8492}" sibTransId="{1600E1ED-D495-4DB8-93A3-54564DFA098C}"/>
    <dgm:cxn modelId="{655D507B-EF4F-45A1-8FFC-5C2B66FFAB29}" type="presOf" srcId="{50FC96CE-A15F-4E4F-99CB-24FF3848EEB0}" destId="{B2510690-079A-47F1-8D91-8198478D301C}" srcOrd="0" destOrd="0" presId="urn:microsoft.com/office/officeart/2005/8/layout/cycle2"/>
    <dgm:cxn modelId="{5542B87E-8FE1-44F9-B620-7003FAC0F9BA}" srcId="{A0FE9DC2-CF78-4CBF-95A7-7FA842F98DC7}" destId="{DFBA9EE3-FDC9-4C62-8DA7-1DE079D6EF89}" srcOrd="2" destOrd="0" parTransId="{B19C991F-02B7-45BD-A995-B48B1720101E}" sibTransId="{E2B7ED8A-2DF3-4115-8C9D-8647D2F1B069}"/>
    <dgm:cxn modelId="{5D96C97E-225C-49D7-8295-2B3D46A6D489}" type="presOf" srcId="{E688DFA7-E370-42B2-87C5-74EBF3F93687}" destId="{D59EF649-1011-40B3-8C42-C1250200507C}" srcOrd="1" destOrd="0" presId="urn:microsoft.com/office/officeart/2005/8/layout/cycle2"/>
    <dgm:cxn modelId="{EA6B2C83-0E29-41D0-956C-38AAA83D17CA}" type="presOf" srcId="{16494AB7-86C6-4654-91D0-DBC831418143}" destId="{4351D526-7BB3-4815-9A83-EC2BF47E7B8C}" srcOrd="0" destOrd="0" presId="urn:microsoft.com/office/officeart/2005/8/layout/cycle2"/>
    <dgm:cxn modelId="{F9A5E388-B19A-4B3B-BD98-E36202F118D2}" type="presOf" srcId="{1600E1ED-D495-4DB8-93A3-54564DFA098C}" destId="{717D247B-C5C9-4BB9-B61A-3670A5F5ED12}" srcOrd="0" destOrd="0" presId="urn:microsoft.com/office/officeart/2005/8/layout/cycle2"/>
    <dgm:cxn modelId="{E934B589-610A-4B71-B2B9-27B94BC51F1A}" type="presOf" srcId="{AC3E347F-0EF2-4CC3-9E95-5DEE8DE3CC85}" destId="{400A7EC8-8327-412F-8815-454A18E9DF0F}" srcOrd="0" destOrd="0" presId="urn:microsoft.com/office/officeart/2005/8/layout/cycle2"/>
    <dgm:cxn modelId="{4E3FAF8C-0018-458E-8663-E99E3DCEF281}" type="presOf" srcId="{8B722360-BAB6-4339-8B25-7EAB22ED1D17}" destId="{0BFE293B-906F-4C45-831C-5F73BDCAB290}" srcOrd="1" destOrd="0" presId="urn:microsoft.com/office/officeart/2005/8/layout/cycle2"/>
    <dgm:cxn modelId="{CC1CB09B-6F28-4514-9B6E-C0DFA92FCE40}" type="presOf" srcId="{8B722360-BAB6-4339-8B25-7EAB22ED1D17}" destId="{DF02EEA0-6BD6-40B7-9878-91F4A4BF6644}" srcOrd="0" destOrd="0" presId="urn:microsoft.com/office/officeart/2005/8/layout/cycle2"/>
    <dgm:cxn modelId="{A97AF29D-0DB4-4CB8-A954-C4F87BACC037}" type="presOf" srcId="{C1672BCD-D54C-4D86-831A-DD392628B8D7}" destId="{C944B8AB-9AAD-4C50-8670-162E62347D6E}" srcOrd="1" destOrd="0" presId="urn:microsoft.com/office/officeart/2005/8/layout/cycle2"/>
    <dgm:cxn modelId="{924CDC9F-4086-4D2B-BDA2-4941E9B92F03}" type="presOf" srcId="{5455F925-E39F-4DBA-A7BC-7D8F38D57781}" destId="{D51DEBA5-4B1E-458B-B79C-BADCE1576631}" srcOrd="0" destOrd="0" presId="urn:microsoft.com/office/officeart/2005/8/layout/cycle2"/>
    <dgm:cxn modelId="{3F3F73A3-0138-4AEB-803B-10736D0FD61C}" type="presOf" srcId="{3085C277-A317-4BA3-9178-C97401DDDD45}" destId="{8F896A3F-F599-4F33-95B8-BAE9D7283C57}" srcOrd="0" destOrd="0" presId="urn:microsoft.com/office/officeart/2005/8/layout/cycle2"/>
    <dgm:cxn modelId="{C17C4EA6-002C-4A07-AF7A-E6C1337668AF}" type="presOf" srcId="{B023FA6A-7A56-4C53-B7E8-C57C455435B6}" destId="{A7310981-519A-4C15-8624-6B772C74CDB6}" srcOrd="0" destOrd="0" presId="urn:microsoft.com/office/officeart/2005/8/layout/cycle2"/>
    <dgm:cxn modelId="{AED60DB4-7B23-48DF-B8D2-A5C8F2B9E22C}" type="presOf" srcId="{E2B7ED8A-2DF3-4115-8C9D-8647D2F1B069}" destId="{AEAE1717-6CCD-4683-8313-5BDC7B3628D9}" srcOrd="1" destOrd="0" presId="urn:microsoft.com/office/officeart/2005/8/layout/cycle2"/>
    <dgm:cxn modelId="{58B6F5D4-7838-41F6-B94F-86CCE3C2BAB6}" type="presOf" srcId="{16494AB7-86C6-4654-91D0-DBC831418143}" destId="{C5AC2D62-B756-4644-BB7B-8F9F576A0EA3}" srcOrd="1" destOrd="0" presId="urn:microsoft.com/office/officeart/2005/8/layout/cycle2"/>
    <dgm:cxn modelId="{A62667DF-5E19-457F-A786-A446AD0F2461}" type="presOf" srcId="{E688DFA7-E370-42B2-87C5-74EBF3F93687}" destId="{1D537D9A-00E2-4979-BAAB-DB5146E28A2E}" srcOrd="0" destOrd="0" presId="urn:microsoft.com/office/officeart/2005/8/layout/cycle2"/>
    <dgm:cxn modelId="{B188F9EC-E238-46AD-8D8F-F130EDCF9327}" type="presOf" srcId="{A25ED04E-BF37-4E8E-8CA1-ED514F9A2D8F}" destId="{1E41AACF-D9A3-4F0C-91F7-23131AACCEAC}" srcOrd="0" destOrd="0" presId="urn:microsoft.com/office/officeart/2005/8/layout/cycle2"/>
    <dgm:cxn modelId="{34CC4FA2-634D-4DBB-9B7E-16252F8A66F8}" type="presParOf" srcId="{9964E177-DF23-45D4-A1AE-BC783B8847AB}" destId="{8F896A3F-F599-4F33-95B8-BAE9D7283C57}" srcOrd="0" destOrd="0" presId="urn:microsoft.com/office/officeart/2005/8/layout/cycle2"/>
    <dgm:cxn modelId="{4DA9104D-7CE5-4405-A845-B6389AA3896F}" type="presParOf" srcId="{9964E177-DF23-45D4-A1AE-BC783B8847AB}" destId="{717D247B-C5C9-4BB9-B61A-3670A5F5ED12}" srcOrd="1" destOrd="0" presId="urn:microsoft.com/office/officeart/2005/8/layout/cycle2"/>
    <dgm:cxn modelId="{84ECBE4B-7FBA-45B6-9E9D-AAFE81E13D48}" type="presParOf" srcId="{717D247B-C5C9-4BB9-B61A-3670A5F5ED12}" destId="{42E29A72-B89E-42C9-A719-6F3C597F0E53}" srcOrd="0" destOrd="0" presId="urn:microsoft.com/office/officeart/2005/8/layout/cycle2"/>
    <dgm:cxn modelId="{28FEAF73-ED04-44BE-84CC-EFF9795A000B}" type="presParOf" srcId="{9964E177-DF23-45D4-A1AE-BC783B8847AB}" destId="{1E41AACF-D9A3-4F0C-91F7-23131AACCEAC}" srcOrd="2" destOrd="0" presId="urn:microsoft.com/office/officeart/2005/8/layout/cycle2"/>
    <dgm:cxn modelId="{918CE800-264B-4CFD-81ED-30F5F96A0707}" type="presParOf" srcId="{9964E177-DF23-45D4-A1AE-BC783B8847AB}" destId="{2FCCD422-C494-4B62-BA70-EA90B961D6C7}" srcOrd="3" destOrd="0" presId="urn:microsoft.com/office/officeart/2005/8/layout/cycle2"/>
    <dgm:cxn modelId="{FFEDF73B-4CD7-4F68-A40B-00F50268965F}" type="presParOf" srcId="{2FCCD422-C494-4B62-BA70-EA90B961D6C7}" destId="{5E0D22D5-22DD-40E5-B64A-E397E54C5DA7}" srcOrd="0" destOrd="0" presId="urn:microsoft.com/office/officeart/2005/8/layout/cycle2"/>
    <dgm:cxn modelId="{D6876A31-7D4F-497A-AE2A-C65BA71CFAE7}" type="presParOf" srcId="{9964E177-DF23-45D4-A1AE-BC783B8847AB}" destId="{D79B2DFB-22BC-402B-B01C-0619875A5B65}" srcOrd="4" destOrd="0" presId="urn:microsoft.com/office/officeart/2005/8/layout/cycle2"/>
    <dgm:cxn modelId="{307FAF9E-BAC7-4953-882D-B80F57298C2C}" type="presParOf" srcId="{9964E177-DF23-45D4-A1AE-BC783B8847AB}" destId="{CBFDBFA1-0BE2-4053-9FE8-40A324D1BA92}" srcOrd="5" destOrd="0" presId="urn:microsoft.com/office/officeart/2005/8/layout/cycle2"/>
    <dgm:cxn modelId="{1BF76B6E-D6E7-4CA3-BC53-61961649E421}" type="presParOf" srcId="{CBFDBFA1-0BE2-4053-9FE8-40A324D1BA92}" destId="{AEAE1717-6CCD-4683-8313-5BDC7B3628D9}" srcOrd="0" destOrd="0" presId="urn:microsoft.com/office/officeart/2005/8/layout/cycle2"/>
    <dgm:cxn modelId="{8C6B8655-88EC-4B35-9516-D4CE5ACB9E34}" type="presParOf" srcId="{9964E177-DF23-45D4-A1AE-BC783B8847AB}" destId="{D51DEBA5-4B1E-458B-B79C-BADCE1576631}" srcOrd="6" destOrd="0" presId="urn:microsoft.com/office/officeart/2005/8/layout/cycle2"/>
    <dgm:cxn modelId="{DBD75393-4A74-4295-AB37-CC30D4D34467}" type="presParOf" srcId="{9964E177-DF23-45D4-A1AE-BC783B8847AB}" destId="{DF02EEA0-6BD6-40B7-9878-91F4A4BF6644}" srcOrd="7" destOrd="0" presId="urn:microsoft.com/office/officeart/2005/8/layout/cycle2"/>
    <dgm:cxn modelId="{2CF30087-D7A1-4AF3-97CE-35F2420E1630}" type="presParOf" srcId="{DF02EEA0-6BD6-40B7-9878-91F4A4BF6644}" destId="{0BFE293B-906F-4C45-831C-5F73BDCAB290}" srcOrd="0" destOrd="0" presId="urn:microsoft.com/office/officeart/2005/8/layout/cycle2"/>
    <dgm:cxn modelId="{DDC97D34-BF6A-48B3-8758-750E4D9BF8BD}" type="presParOf" srcId="{9964E177-DF23-45D4-A1AE-BC783B8847AB}" destId="{B2510690-079A-47F1-8D91-8198478D301C}" srcOrd="8" destOrd="0" presId="urn:microsoft.com/office/officeart/2005/8/layout/cycle2"/>
    <dgm:cxn modelId="{E00F9667-FF9C-4535-BAE4-24C3BAE20ABD}" type="presParOf" srcId="{9964E177-DF23-45D4-A1AE-BC783B8847AB}" destId="{90F01E87-5B35-4055-AF94-553E1E7D8857}" srcOrd="9" destOrd="0" presId="urn:microsoft.com/office/officeart/2005/8/layout/cycle2"/>
    <dgm:cxn modelId="{5D799648-5AF0-49BE-8130-A0F61995F37B}" type="presParOf" srcId="{90F01E87-5B35-4055-AF94-553E1E7D8857}" destId="{C944B8AB-9AAD-4C50-8670-162E62347D6E}" srcOrd="0" destOrd="0" presId="urn:microsoft.com/office/officeart/2005/8/layout/cycle2"/>
    <dgm:cxn modelId="{9F02E6FE-BEE5-4C2E-9CFF-7E748DDA72C3}" type="presParOf" srcId="{9964E177-DF23-45D4-A1AE-BC783B8847AB}" destId="{A7310981-519A-4C15-8624-6B772C74CDB6}" srcOrd="10" destOrd="0" presId="urn:microsoft.com/office/officeart/2005/8/layout/cycle2"/>
    <dgm:cxn modelId="{E8CBA0A6-040F-4458-8E5C-A7FCFED65A26}" type="presParOf" srcId="{9964E177-DF23-45D4-A1AE-BC783B8847AB}" destId="{1D537D9A-00E2-4979-BAAB-DB5146E28A2E}" srcOrd="11" destOrd="0" presId="urn:microsoft.com/office/officeart/2005/8/layout/cycle2"/>
    <dgm:cxn modelId="{14BE52F1-CABD-4F8E-93CD-423638C7E446}" type="presParOf" srcId="{1D537D9A-00E2-4979-BAAB-DB5146E28A2E}" destId="{D59EF649-1011-40B3-8C42-C1250200507C}" srcOrd="0" destOrd="0" presId="urn:microsoft.com/office/officeart/2005/8/layout/cycle2"/>
    <dgm:cxn modelId="{DF37409E-4697-4776-9B59-E5F3DE18EB77}" type="presParOf" srcId="{9964E177-DF23-45D4-A1AE-BC783B8847AB}" destId="{400A7EC8-8327-412F-8815-454A18E9DF0F}" srcOrd="12" destOrd="0" presId="urn:microsoft.com/office/officeart/2005/8/layout/cycle2"/>
    <dgm:cxn modelId="{9501FD03-4FD7-4855-9141-AB578962BF81}" type="presParOf" srcId="{9964E177-DF23-45D4-A1AE-BC783B8847AB}" destId="{4351D526-7BB3-4815-9A83-EC2BF47E7B8C}" srcOrd="13" destOrd="0" presId="urn:microsoft.com/office/officeart/2005/8/layout/cycle2"/>
    <dgm:cxn modelId="{0FBDF924-33F5-47BA-97CD-D8A33EA250E6}" type="presParOf" srcId="{4351D526-7BB3-4815-9A83-EC2BF47E7B8C}" destId="{C5AC2D62-B756-4644-BB7B-8F9F576A0EA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96A3F-F599-4F33-95B8-BAE9D7283C57}">
      <dsp:nvSpPr>
        <dsp:cNvPr id="0" name=""/>
        <dsp:cNvSpPr/>
      </dsp:nvSpPr>
      <dsp:spPr>
        <a:xfrm>
          <a:off x="4217716" y="95932"/>
          <a:ext cx="2159995" cy="1440002"/>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 на право на освіту</a:t>
          </a:r>
          <a:endParaRPr lang="ru-RU" sz="1800" b="1" kern="1200" dirty="0"/>
        </a:p>
      </dsp:txBody>
      <dsp:txXfrm>
        <a:off x="4534040" y="306815"/>
        <a:ext cx="1527347" cy="1018236"/>
      </dsp:txXfrm>
    </dsp:sp>
    <dsp:sp modelId="{717D247B-C5C9-4BB9-B61A-3670A5F5ED12}">
      <dsp:nvSpPr>
        <dsp:cNvPr id="0" name=""/>
        <dsp:cNvSpPr/>
      </dsp:nvSpPr>
      <dsp:spPr>
        <a:xfrm rot="1280646">
          <a:off x="6325921" y="1007132"/>
          <a:ext cx="273816" cy="5281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a:off x="6328738" y="1097820"/>
        <a:ext cx="191671" cy="316913"/>
      </dsp:txXfrm>
    </dsp:sp>
    <dsp:sp modelId="{1E41AACF-D9A3-4F0C-91F7-23131AACCEAC}">
      <dsp:nvSpPr>
        <dsp:cNvPr id="0" name=""/>
        <dsp:cNvSpPr/>
      </dsp:nvSpPr>
      <dsp:spPr>
        <a:xfrm>
          <a:off x="6562383" y="1012159"/>
          <a:ext cx="2159995" cy="1440002"/>
        </a:xfrm>
        <a:prstGeom prst="ellipse">
          <a:avLst/>
        </a:prstGeom>
        <a:solidFill>
          <a:schemeClr val="accent4">
            <a:hueOff val="-608362"/>
            <a:satOff val="2029"/>
            <a:lumOff val="3203"/>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solidFill>
                <a:schemeClr val="tx1"/>
              </a:solidFill>
            </a:rPr>
            <a:t>Право на життя </a:t>
          </a:r>
          <a:endParaRPr lang="ru-RU" sz="1800" b="1" kern="1200" dirty="0">
            <a:solidFill>
              <a:schemeClr val="tx1"/>
            </a:solidFill>
          </a:endParaRPr>
        </a:p>
      </dsp:txBody>
      <dsp:txXfrm>
        <a:off x="6878707" y="1223042"/>
        <a:ext cx="1527347" cy="1018236"/>
      </dsp:txXfrm>
    </dsp:sp>
    <dsp:sp modelId="{2FCCD422-C494-4B62-BA70-EA90B961D6C7}">
      <dsp:nvSpPr>
        <dsp:cNvPr id="0" name=""/>
        <dsp:cNvSpPr/>
      </dsp:nvSpPr>
      <dsp:spPr>
        <a:xfrm rot="3920025">
          <a:off x="7914967" y="2463372"/>
          <a:ext cx="368986" cy="528187"/>
        </a:xfrm>
        <a:prstGeom prst="rightArrow">
          <a:avLst>
            <a:gd name="adj1" fmla="val 60000"/>
            <a:gd name="adj2" fmla="val 50000"/>
          </a:avLst>
        </a:prstGeom>
        <a:solidFill>
          <a:schemeClr val="accent4">
            <a:hueOff val="-608362"/>
            <a:satOff val="2029"/>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a:off x="7947217" y="2518711"/>
        <a:ext cx="258290" cy="316913"/>
      </dsp:txXfrm>
    </dsp:sp>
    <dsp:sp modelId="{D79B2DFB-22BC-402B-B01C-0619875A5B65}">
      <dsp:nvSpPr>
        <dsp:cNvPr id="0" name=""/>
        <dsp:cNvSpPr/>
      </dsp:nvSpPr>
      <dsp:spPr>
        <a:xfrm>
          <a:off x="7485258" y="3021751"/>
          <a:ext cx="2159995" cy="1440002"/>
        </a:xfrm>
        <a:prstGeom prst="ellipse">
          <a:avLst/>
        </a:prstGeom>
        <a:solidFill>
          <a:schemeClr val="accent4">
            <a:hueOff val="-1216724"/>
            <a:satOff val="4058"/>
            <a:lumOff val="6405"/>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 на розвиток</a:t>
          </a:r>
          <a:endParaRPr lang="ru-RU" sz="1100" b="1" kern="1200" dirty="0"/>
        </a:p>
      </dsp:txBody>
      <dsp:txXfrm>
        <a:off x="7801582" y="3232634"/>
        <a:ext cx="1527347" cy="1018236"/>
      </dsp:txXfrm>
    </dsp:sp>
    <dsp:sp modelId="{CBFDBFA1-0BE2-4053-9FE8-40A324D1BA92}">
      <dsp:nvSpPr>
        <dsp:cNvPr id="0" name=""/>
        <dsp:cNvSpPr/>
      </dsp:nvSpPr>
      <dsp:spPr>
        <a:xfrm rot="7854086">
          <a:off x="7490719" y="4437443"/>
          <a:ext cx="486206" cy="528187"/>
        </a:xfrm>
        <a:prstGeom prst="rightArrow">
          <a:avLst>
            <a:gd name="adj1" fmla="val 60000"/>
            <a:gd name="adj2" fmla="val 50000"/>
          </a:avLst>
        </a:prstGeom>
        <a:solidFill>
          <a:schemeClr val="accent4">
            <a:hueOff val="-1216724"/>
            <a:satOff val="4058"/>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rot="10800000">
        <a:off x="7611402" y="4487956"/>
        <a:ext cx="340344" cy="316913"/>
      </dsp:txXfrm>
    </dsp:sp>
    <dsp:sp modelId="{D51DEBA5-4B1E-458B-B79C-BADCE1576631}">
      <dsp:nvSpPr>
        <dsp:cNvPr id="0" name=""/>
        <dsp:cNvSpPr/>
      </dsp:nvSpPr>
      <dsp:spPr>
        <a:xfrm>
          <a:off x="5804371" y="4962122"/>
          <a:ext cx="2159995" cy="1440002"/>
        </a:xfrm>
        <a:prstGeom prst="ellipse">
          <a:avLst/>
        </a:prstGeom>
        <a:solidFill>
          <a:schemeClr val="accent4">
            <a:hueOff val="-1825086"/>
            <a:satOff val="6087"/>
            <a:lumOff val="9608"/>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 на культурне і духовне збагачення</a:t>
          </a:r>
          <a:endParaRPr lang="ru-RU" sz="1800" b="1" kern="1200" dirty="0"/>
        </a:p>
      </dsp:txBody>
      <dsp:txXfrm>
        <a:off x="6120695" y="5173005"/>
        <a:ext cx="1527347" cy="1018236"/>
      </dsp:txXfrm>
    </dsp:sp>
    <dsp:sp modelId="{DF02EEA0-6BD6-40B7-9878-91F4A4BF6644}">
      <dsp:nvSpPr>
        <dsp:cNvPr id="0" name=""/>
        <dsp:cNvSpPr/>
      </dsp:nvSpPr>
      <dsp:spPr>
        <a:xfrm rot="10721877">
          <a:off x="5036630" y="5453855"/>
          <a:ext cx="543070" cy="528187"/>
        </a:xfrm>
        <a:prstGeom prst="rightArrow">
          <a:avLst>
            <a:gd name="adj1" fmla="val 60000"/>
            <a:gd name="adj2" fmla="val 50000"/>
          </a:avLst>
        </a:prstGeom>
        <a:solidFill>
          <a:schemeClr val="accent4">
            <a:hueOff val="-1825086"/>
            <a:satOff val="608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rot="10800000">
        <a:off x="5195066" y="5557692"/>
        <a:ext cx="384614" cy="316913"/>
      </dsp:txXfrm>
    </dsp:sp>
    <dsp:sp modelId="{B2510690-079A-47F1-8D91-8198478D301C}">
      <dsp:nvSpPr>
        <dsp:cNvPr id="0" name=""/>
        <dsp:cNvSpPr/>
      </dsp:nvSpPr>
      <dsp:spPr>
        <a:xfrm>
          <a:off x="2621233" y="5034471"/>
          <a:ext cx="2159995" cy="1440002"/>
        </a:xfrm>
        <a:prstGeom prst="ellipse">
          <a:avLst/>
        </a:prstGeom>
        <a:solidFill>
          <a:schemeClr val="accent4">
            <a:hueOff val="-2433449"/>
            <a:satOff val="8116"/>
            <a:lumOff val="12811"/>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 на соціальний розвиток</a:t>
          </a:r>
          <a:endParaRPr lang="ru-RU" sz="1800" b="1" kern="1200" dirty="0"/>
        </a:p>
      </dsp:txBody>
      <dsp:txXfrm>
        <a:off x="2937557" y="5245354"/>
        <a:ext cx="1527347" cy="1018236"/>
      </dsp:txXfrm>
    </dsp:sp>
    <dsp:sp modelId="{90F01E87-5B35-4055-AF94-553E1E7D8857}">
      <dsp:nvSpPr>
        <dsp:cNvPr id="0" name=""/>
        <dsp:cNvSpPr/>
      </dsp:nvSpPr>
      <dsp:spPr>
        <a:xfrm rot="13685612">
          <a:off x="2665547" y="4577608"/>
          <a:ext cx="433029" cy="528187"/>
        </a:xfrm>
        <a:prstGeom prst="rightArrow">
          <a:avLst>
            <a:gd name="adj1" fmla="val 60000"/>
            <a:gd name="adj2" fmla="val 50000"/>
          </a:avLst>
        </a:prstGeom>
        <a:solidFill>
          <a:schemeClr val="accent4">
            <a:hueOff val="-2433449"/>
            <a:satOff val="8116"/>
            <a:lumOff val="128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rot="10800000">
        <a:off x="2773886" y="4731586"/>
        <a:ext cx="303120" cy="316913"/>
      </dsp:txXfrm>
    </dsp:sp>
    <dsp:sp modelId="{A7310981-519A-4C15-8624-6B772C74CDB6}">
      <dsp:nvSpPr>
        <dsp:cNvPr id="0" name=""/>
        <dsp:cNvSpPr/>
      </dsp:nvSpPr>
      <dsp:spPr>
        <a:xfrm>
          <a:off x="966524" y="3190687"/>
          <a:ext cx="2159995" cy="1440002"/>
        </a:xfrm>
        <a:prstGeom prst="ellipse">
          <a:avLst/>
        </a:prstGeom>
        <a:solidFill>
          <a:schemeClr val="accent4">
            <a:hueOff val="-3041811"/>
            <a:satOff val="10145"/>
            <a:lumOff val="16013"/>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 на отримання якісних медичних послуг</a:t>
          </a:r>
          <a:endParaRPr lang="ru-RU" sz="1800" b="1" kern="1200" dirty="0"/>
        </a:p>
      </dsp:txBody>
      <dsp:txXfrm>
        <a:off x="1282848" y="3401570"/>
        <a:ext cx="1527347" cy="1018236"/>
      </dsp:txXfrm>
    </dsp:sp>
    <dsp:sp modelId="{1D537D9A-00E2-4979-BAAB-DB5146E28A2E}">
      <dsp:nvSpPr>
        <dsp:cNvPr id="0" name=""/>
        <dsp:cNvSpPr/>
      </dsp:nvSpPr>
      <dsp:spPr>
        <a:xfrm rot="16768018">
          <a:off x="1995436" y="2490873"/>
          <a:ext cx="487606" cy="528187"/>
        </a:xfrm>
        <a:prstGeom prst="rightArrow">
          <a:avLst>
            <a:gd name="adj1" fmla="val 60000"/>
            <a:gd name="adj2" fmla="val 50000"/>
          </a:avLst>
        </a:prstGeom>
        <a:solidFill>
          <a:schemeClr val="accent4">
            <a:hueOff val="-3041811"/>
            <a:satOff val="10145"/>
            <a:lumOff val="160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a:off x="2056547" y="2668655"/>
        <a:ext cx="341324" cy="316913"/>
      </dsp:txXfrm>
    </dsp:sp>
    <dsp:sp modelId="{400A7EC8-8327-412F-8815-454A18E9DF0F}">
      <dsp:nvSpPr>
        <dsp:cNvPr id="0" name=""/>
        <dsp:cNvSpPr/>
      </dsp:nvSpPr>
      <dsp:spPr>
        <a:xfrm>
          <a:off x="1356497" y="852019"/>
          <a:ext cx="2159995" cy="1440002"/>
        </a:xfrm>
        <a:prstGeom prst="ellipse">
          <a:avLst/>
        </a:prstGeom>
        <a:solidFill>
          <a:schemeClr val="accent4">
            <a:hueOff val="-3650173"/>
            <a:satOff val="12174"/>
            <a:lumOff val="19216"/>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b="1" kern="1200" dirty="0"/>
            <a:t>Право на соціальний захист </a:t>
          </a:r>
          <a:endParaRPr lang="ru-RU" sz="1050" b="1" kern="1200" dirty="0"/>
        </a:p>
      </dsp:txBody>
      <dsp:txXfrm>
        <a:off x="1672821" y="1062902"/>
        <a:ext cx="1527347" cy="1018236"/>
      </dsp:txXfrm>
    </dsp:sp>
    <dsp:sp modelId="{4351D526-7BB3-4815-9A83-EC2BF47E7B8C}">
      <dsp:nvSpPr>
        <dsp:cNvPr id="0" name=""/>
        <dsp:cNvSpPr/>
      </dsp:nvSpPr>
      <dsp:spPr>
        <a:xfrm rot="20711864">
          <a:off x="3620443" y="933265"/>
          <a:ext cx="467726" cy="528187"/>
        </a:xfrm>
        <a:prstGeom prst="rightArrow">
          <a:avLst>
            <a:gd name="adj1" fmla="val 60000"/>
            <a:gd name="adj2" fmla="val 50000"/>
          </a:avLst>
        </a:prstGeom>
        <a:solidFill>
          <a:schemeClr val="accent4">
            <a:hueOff val="-3650173"/>
            <a:satOff val="12174"/>
            <a:lumOff val="1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p>
      </dsp:txBody>
      <dsp:txXfrm>
        <a:off x="3622771" y="1056827"/>
        <a:ext cx="327408" cy="31691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2AAA-73A7-4693-A621-C53FC47E7054}" type="datetimeFigureOut">
              <a:rPr lang="ru-RU" smtClean="0"/>
              <a:t>04.05.2024</a:t>
            </a:fld>
            <a:endParaRPr lang="ru-RU"/>
          </a:p>
        </p:txBody>
      </p:sp>
      <p:sp>
        <p:nvSpPr>
          <p:cNvPr id="4" name="Образ слайда 3"/>
          <p:cNvSpPr>
            <a:spLocks noGrp="1" noRot="1" noChangeAspect="1"/>
          </p:cNvSpPr>
          <p:nvPr>
            <p:ph type="sldImg" idx="2"/>
          </p:nvPr>
        </p:nvSpPr>
        <p:spPr>
          <a:xfrm>
            <a:off x="1858963" y="1143000"/>
            <a:ext cx="31400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F4C5C-8B5A-4031-85EF-8EF31A1334E5}" type="slidenum">
              <a:rPr lang="ru-RU" smtClean="0"/>
              <a:t>‹#›</a:t>
            </a:fld>
            <a:endParaRPr lang="ru-RU"/>
          </a:p>
        </p:txBody>
      </p:sp>
    </p:spTree>
    <p:extLst>
      <p:ext uri="{BB962C8B-B14F-4D97-AF65-F5344CB8AC3E}">
        <p14:creationId xmlns:p14="http://schemas.microsoft.com/office/powerpoint/2010/main" val="1222763921"/>
      </p:ext>
    </p:extLst>
  </p:cSld>
  <p:clrMap bg1="lt1" tx1="dk1" bg2="lt2" tx2="dk2" accent1="accent1" accent2="accent2" accent3="accent3" accent4="accent4" accent5="accent5" accent6="accent6" hlink="hlink" folHlink="folHlink"/>
  <p:notesStyle>
    <a:lvl1pPr marL="0" algn="l" defTabSz="1082519" rtl="0" eaLnBrk="1" latinLnBrk="0" hangingPunct="1">
      <a:defRPr sz="1421" kern="1200">
        <a:solidFill>
          <a:schemeClr val="tx1"/>
        </a:solidFill>
        <a:latin typeface="+mn-lt"/>
        <a:ea typeface="+mn-ea"/>
        <a:cs typeface="+mn-cs"/>
      </a:defRPr>
    </a:lvl1pPr>
    <a:lvl2pPr marL="541260" algn="l" defTabSz="1082519" rtl="0" eaLnBrk="1" latinLnBrk="0" hangingPunct="1">
      <a:defRPr sz="1421" kern="1200">
        <a:solidFill>
          <a:schemeClr val="tx1"/>
        </a:solidFill>
        <a:latin typeface="+mn-lt"/>
        <a:ea typeface="+mn-ea"/>
        <a:cs typeface="+mn-cs"/>
      </a:defRPr>
    </a:lvl2pPr>
    <a:lvl3pPr marL="1082519" algn="l" defTabSz="1082519" rtl="0" eaLnBrk="1" latinLnBrk="0" hangingPunct="1">
      <a:defRPr sz="1421" kern="1200">
        <a:solidFill>
          <a:schemeClr val="tx1"/>
        </a:solidFill>
        <a:latin typeface="+mn-lt"/>
        <a:ea typeface="+mn-ea"/>
        <a:cs typeface="+mn-cs"/>
      </a:defRPr>
    </a:lvl3pPr>
    <a:lvl4pPr marL="1623779" algn="l" defTabSz="1082519" rtl="0" eaLnBrk="1" latinLnBrk="0" hangingPunct="1">
      <a:defRPr sz="1421" kern="1200">
        <a:solidFill>
          <a:schemeClr val="tx1"/>
        </a:solidFill>
        <a:latin typeface="+mn-lt"/>
        <a:ea typeface="+mn-ea"/>
        <a:cs typeface="+mn-cs"/>
      </a:defRPr>
    </a:lvl4pPr>
    <a:lvl5pPr marL="2165040" algn="l" defTabSz="1082519" rtl="0" eaLnBrk="1" latinLnBrk="0" hangingPunct="1">
      <a:defRPr sz="1421" kern="1200">
        <a:solidFill>
          <a:schemeClr val="tx1"/>
        </a:solidFill>
        <a:latin typeface="+mn-lt"/>
        <a:ea typeface="+mn-ea"/>
        <a:cs typeface="+mn-cs"/>
      </a:defRPr>
    </a:lvl5pPr>
    <a:lvl6pPr marL="2706300" algn="l" defTabSz="1082519" rtl="0" eaLnBrk="1" latinLnBrk="0" hangingPunct="1">
      <a:defRPr sz="1421" kern="1200">
        <a:solidFill>
          <a:schemeClr val="tx1"/>
        </a:solidFill>
        <a:latin typeface="+mn-lt"/>
        <a:ea typeface="+mn-ea"/>
        <a:cs typeface="+mn-cs"/>
      </a:defRPr>
    </a:lvl6pPr>
    <a:lvl7pPr marL="3247559" algn="l" defTabSz="1082519" rtl="0" eaLnBrk="1" latinLnBrk="0" hangingPunct="1">
      <a:defRPr sz="1421" kern="1200">
        <a:solidFill>
          <a:schemeClr val="tx1"/>
        </a:solidFill>
        <a:latin typeface="+mn-lt"/>
        <a:ea typeface="+mn-ea"/>
        <a:cs typeface="+mn-cs"/>
      </a:defRPr>
    </a:lvl7pPr>
    <a:lvl8pPr marL="3788819" algn="l" defTabSz="1082519" rtl="0" eaLnBrk="1" latinLnBrk="0" hangingPunct="1">
      <a:defRPr sz="1421" kern="1200">
        <a:solidFill>
          <a:schemeClr val="tx1"/>
        </a:solidFill>
        <a:latin typeface="+mn-lt"/>
        <a:ea typeface="+mn-ea"/>
        <a:cs typeface="+mn-cs"/>
      </a:defRPr>
    </a:lvl8pPr>
    <a:lvl9pPr marL="4330079" algn="l" defTabSz="1082519" rtl="0" eaLnBrk="1" latinLnBrk="0" hangingPunct="1">
      <a:defRPr sz="142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5132682" y="1815018"/>
            <a:ext cx="5700898" cy="7747329"/>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31561" y="827511"/>
            <a:ext cx="7287351" cy="4846851"/>
          </a:xfrm>
        </p:spPr>
        <p:txBody>
          <a:bodyPr anchor="b">
            <a:normAutofit/>
          </a:bodyPr>
          <a:lstStyle>
            <a:lvl1pPr algn="l">
              <a:defRPr sz="5210">
                <a:effectLst/>
              </a:defRPr>
            </a:lvl1pPr>
          </a:lstStyle>
          <a:p>
            <a:r>
              <a:rPr lang="ru-RU"/>
              <a:t>Образец заголовка</a:t>
            </a:r>
            <a:endParaRPr lang="en-US" dirty="0"/>
          </a:p>
        </p:txBody>
      </p:sp>
      <p:sp>
        <p:nvSpPr>
          <p:cNvPr id="3" name="Subtitle 2"/>
          <p:cNvSpPr>
            <a:spLocks noGrp="1"/>
          </p:cNvSpPr>
          <p:nvPr>
            <p:ph type="subTitle" idx="1"/>
          </p:nvPr>
        </p:nvSpPr>
        <p:spPr>
          <a:xfrm>
            <a:off x="631560" y="5963334"/>
            <a:ext cx="5865970" cy="2968530"/>
          </a:xfrm>
        </p:spPr>
        <p:txBody>
          <a:bodyPr anchor="t">
            <a:normAutofit/>
          </a:bodyPr>
          <a:lstStyle>
            <a:lvl1pPr marL="0" indent="0" algn="l">
              <a:buNone/>
              <a:defRPr sz="2368">
                <a:solidFill>
                  <a:schemeClr val="bg2">
                    <a:lumMod val="75000"/>
                  </a:schemeClr>
                </a:solidFill>
              </a:defRPr>
            </a:lvl1pPr>
            <a:lvl2pPr marL="541325" indent="0" algn="ctr">
              <a:buNone/>
              <a:defRPr>
                <a:solidFill>
                  <a:schemeClr val="tx1">
                    <a:tint val="75000"/>
                  </a:schemeClr>
                </a:solidFill>
              </a:defRPr>
            </a:lvl2pPr>
            <a:lvl3pPr marL="1082650" indent="0" algn="ctr">
              <a:buNone/>
              <a:defRPr>
                <a:solidFill>
                  <a:schemeClr val="tx1">
                    <a:tint val="75000"/>
                  </a:schemeClr>
                </a:solidFill>
              </a:defRPr>
            </a:lvl3pPr>
            <a:lvl4pPr marL="1623974" indent="0" algn="ctr">
              <a:buNone/>
              <a:defRPr>
                <a:solidFill>
                  <a:schemeClr val="tx1">
                    <a:tint val="75000"/>
                  </a:schemeClr>
                </a:solidFill>
              </a:defRPr>
            </a:lvl4pPr>
            <a:lvl5pPr marL="2165299" indent="0" algn="ctr">
              <a:buNone/>
              <a:defRPr>
                <a:solidFill>
                  <a:schemeClr val="tx1">
                    <a:tint val="75000"/>
                  </a:schemeClr>
                </a:solidFill>
              </a:defRPr>
            </a:lvl5pPr>
            <a:lvl6pPr marL="2706624" indent="0" algn="ctr">
              <a:buNone/>
              <a:defRPr>
                <a:solidFill>
                  <a:schemeClr val="tx1">
                    <a:tint val="75000"/>
                  </a:schemeClr>
                </a:solidFill>
              </a:defRPr>
            </a:lvl6pPr>
            <a:lvl7pPr marL="3247949" indent="0" algn="ctr">
              <a:buNone/>
              <a:defRPr>
                <a:solidFill>
                  <a:schemeClr val="tx1">
                    <a:tint val="75000"/>
                  </a:schemeClr>
                </a:solidFill>
              </a:defRPr>
            </a:lvl7pPr>
            <a:lvl8pPr marL="3789274" indent="0" algn="ctr">
              <a:buNone/>
              <a:defRPr>
                <a:solidFill>
                  <a:schemeClr val="tx1">
                    <a:tint val="75000"/>
                  </a:schemeClr>
                </a:solidFill>
              </a:defRPr>
            </a:lvl8pPr>
            <a:lvl9pPr marL="4330598"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495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631561" y="827511"/>
            <a:ext cx="9563629" cy="4846849"/>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94"/>
            </a:lvl1pPr>
            <a:lvl2pPr marL="541325" indent="0">
              <a:buNone/>
              <a:defRPr sz="1894"/>
            </a:lvl2pPr>
            <a:lvl3pPr marL="1082650" indent="0">
              <a:buNone/>
              <a:defRPr sz="1894"/>
            </a:lvl3pPr>
            <a:lvl4pPr marL="1623974" indent="0">
              <a:buNone/>
              <a:defRPr sz="1894"/>
            </a:lvl4pPr>
            <a:lvl5pPr marL="2165299" indent="0">
              <a:buNone/>
              <a:defRPr sz="1894"/>
            </a:lvl5pPr>
            <a:lvl6pPr marL="2706624" indent="0">
              <a:buNone/>
              <a:defRPr sz="1894"/>
            </a:lvl6pPr>
            <a:lvl7pPr marL="3247949" indent="0">
              <a:buNone/>
              <a:defRPr sz="1894"/>
            </a:lvl7pPr>
            <a:lvl8pPr marL="3789274" indent="0">
              <a:buNone/>
              <a:defRPr sz="1894"/>
            </a:lvl8pPr>
            <a:lvl9pPr marL="4330598" indent="0">
              <a:buNone/>
              <a:defRPr sz="1894"/>
            </a:lvl9pPr>
          </a:lstStyle>
          <a:p>
            <a:r>
              <a:rPr lang="ru-RU"/>
              <a:t>Вставка рисунка</a:t>
            </a:r>
            <a:endParaRPr lang="en-US" dirty="0"/>
          </a:p>
        </p:txBody>
      </p:sp>
      <p:sp>
        <p:nvSpPr>
          <p:cNvPr id="9" name="Text Placeholder 9"/>
          <p:cNvSpPr>
            <a:spLocks noGrp="1"/>
          </p:cNvSpPr>
          <p:nvPr>
            <p:ph type="body" sz="quarter" idx="14"/>
          </p:nvPr>
        </p:nvSpPr>
        <p:spPr>
          <a:xfrm>
            <a:off x="902232" y="5963333"/>
            <a:ext cx="8621299" cy="709295"/>
          </a:xfrm>
        </p:spPr>
        <p:txBody>
          <a:bodyPr anchor="t">
            <a:normAutofit/>
          </a:bodyPr>
          <a:lstStyle>
            <a:lvl1pPr marL="0" indent="0">
              <a:buFontTx/>
              <a:buNone/>
              <a:defRPr sz="1894"/>
            </a:lvl1pPr>
            <a:lvl2pPr marL="541325" indent="0">
              <a:buFontTx/>
              <a:buNone/>
              <a:defRPr/>
            </a:lvl2pPr>
            <a:lvl3pPr marL="1082650" indent="0">
              <a:buFontTx/>
              <a:buNone/>
              <a:defRPr/>
            </a:lvl3pPr>
            <a:lvl4pPr marL="1623974" indent="0">
              <a:buFontTx/>
              <a:buNone/>
              <a:defRPr/>
            </a:lvl4pPr>
            <a:lvl5pPr marL="2165299"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2DCBB7B1-23F9-4CC9-9E24-F1C16E1C5C4D}" type="datetimeFigureOut">
              <a:rPr lang="ru-RU" smtClean="0"/>
              <a:t>04.05.2024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22168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31561" y="827511"/>
            <a:ext cx="9563629" cy="4492202"/>
          </a:xfrm>
        </p:spPr>
        <p:txBody>
          <a:bodyPr anchor="ctr">
            <a:normAutofit/>
          </a:bodyPr>
          <a:lstStyle>
            <a:lvl1pPr algn="l">
              <a:defRPr sz="3315" b="0" cap="all"/>
            </a:lvl1pPr>
          </a:lstStyle>
          <a:p>
            <a:r>
              <a:rPr lang="ru-RU"/>
              <a:t>Образец заголовка</a:t>
            </a:r>
            <a:endParaRPr lang="en-US" dirty="0"/>
          </a:p>
        </p:txBody>
      </p:sp>
      <p:sp>
        <p:nvSpPr>
          <p:cNvPr id="3" name="Text Placeholder 2"/>
          <p:cNvSpPr>
            <a:spLocks noGrp="1"/>
          </p:cNvSpPr>
          <p:nvPr>
            <p:ph type="body" idx="1"/>
          </p:nvPr>
        </p:nvSpPr>
        <p:spPr>
          <a:xfrm>
            <a:off x="631560" y="6383655"/>
            <a:ext cx="7558303" cy="2955396"/>
          </a:xfrm>
        </p:spPr>
        <p:txBody>
          <a:bodyPr anchor="ctr">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154469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13864" y="827511"/>
            <a:ext cx="8122178" cy="4492202"/>
          </a:xfrm>
        </p:spPr>
        <p:txBody>
          <a:bodyPr anchor="ctr">
            <a:normAutofit/>
          </a:bodyPr>
          <a:lstStyle>
            <a:lvl1pPr algn="l">
              <a:defRPr sz="3315"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263121" y="5319713"/>
            <a:ext cx="7580699" cy="748700"/>
          </a:xfrm>
        </p:spPr>
        <p:txBody>
          <a:bodyPr anchor="ctr"/>
          <a:lstStyle>
            <a:lvl1pPr marL="0" indent="0">
              <a:buFontTx/>
              <a:buNone/>
              <a:defRPr/>
            </a:lvl1pPr>
            <a:lvl2pPr marL="541325" indent="0">
              <a:buFontTx/>
              <a:buNone/>
              <a:defRPr/>
            </a:lvl2pPr>
            <a:lvl3pPr marL="1082650" indent="0">
              <a:buFontTx/>
              <a:buNone/>
              <a:defRPr/>
            </a:lvl3pPr>
            <a:lvl4pPr marL="1623974" indent="0">
              <a:buFontTx/>
              <a:buNone/>
              <a:defRPr/>
            </a:lvl4pPr>
            <a:lvl5pPr marL="2165299" indent="0">
              <a:buFontTx/>
              <a:buNone/>
              <a:defRPr/>
            </a:lvl5pPr>
          </a:lstStyle>
          <a:p>
            <a:pPr lvl="0"/>
            <a:r>
              <a:rPr lang="ru-RU"/>
              <a:t>Образец текста</a:t>
            </a:r>
          </a:p>
        </p:txBody>
      </p:sp>
      <p:sp>
        <p:nvSpPr>
          <p:cNvPr id="3" name="Text Placeholder 2"/>
          <p:cNvSpPr>
            <a:spLocks noGrp="1"/>
          </p:cNvSpPr>
          <p:nvPr>
            <p:ph type="body" idx="1"/>
          </p:nvPr>
        </p:nvSpPr>
        <p:spPr>
          <a:xfrm>
            <a:off x="631561" y="6672632"/>
            <a:ext cx="7556893" cy="2666419"/>
          </a:xfrm>
        </p:spPr>
        <p:txBody>
          <a:bodyPr anchor="ctr">
            <a:normAutofit/>
          </a:bodyPr>
          <a:lstStyle>
            <a:lvl1pPr marL="0" indent="0" algn="l">
              <a:buNone/>
              <a:defRPr sz="2368">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
        <p:nvSpPr>
          <p:cNvPr id="14" name="TextBox 13"/>
          <p:cNvSpPr txBox="1"/>
          <p:nvPr/>
        </p:nvSpPr>
        <p:spPr>
          <a:xfrm>
            <a:off x="270670" y="1102454"/>
            <a:ext cx="541478" cy="907215"/>
          </a:xfrm>
          <a:prstGeom prst="rect">
            <a:avLst/>
          </a:prstGeom>
        </p:spPr>
        <p:txBody>
          <a:bodyPr vert="horz" lIns="108267" tIns="54134" rIns="108267" bIns="54134" rtlCol="0" anchor="ctr">
            <a:noAutofit/>
          </a:bodyPr>
          <a:lstStyle/>
          <a:p>
            <a:pPr lvl="0"/>
            <a:r>
              <a:rPr lang="en-US" sz="9472" dirty="0">
                <a:solidFill>
                  <a:schemeClr val="tx1"/>
                </a:solidFill>
                <a:effectLst/>
              </a:rPr>
              <a:t>“</a:t>
            </a:r>
          </a:p>
        </p:txBody>
      </p:sp>
      <p:sp>
        <p:nvSpPr>
          <p:cNvPr id="15" name="TextBox 14"/>
          <p:cNvSpPr txBox="1"/>
          <p:nvPr/>
        </p:nvSpPr>
        <p:spPr>
          <a:xfrm>
            <a:off x="9112515" y="4295177"/>
            <a:ext cx="541478" cy="907215"/>
          </a:xfrm>
          <a:prstGeom prst="rect">
            <a:avLst/>
          </a:prstGeom>
        </p:spPr>
        <p:txBody>
          <a:bodyPr vert="horz" lIns="108267" tIns="54134" rIns="108267" bIns="54134" rtlCol="0" anchor="ctr">
            <a:noAutofit/>
          </a:bodyPr>
          <a:lstStyle/>
          <a:p>
            <a:pPr lvl="0" algn="r"/>
            <a:r>
              <a:rPr lang="en-US" sz="9472" dirty="0">
                <a:solidFill>
                  <a:schemeClr val="tx1"/>
                </a:solidFill>
                <a:effectLst/>
              </a:rPr>
              <a:t>”</a:t>
            </a:r>
          </a:p>
        </p:txBody>
      </p:sp>
    </p:spTree>
    <p:extLst>
      <p:ext uri="{BB962C8B-B14F-4D97-AF65-F5344CB8AC3E}">
        <p14:creationId xmlns:p14="http://schemas.microsoft.com/office/powerpoint/2010/main" val="174578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31561" y="5319712"/>
            <a:ext cx="7556893" cy="2633328"/>
          </a:xfrm>
        </p:spPr>
        <p:txBody>
          <a:bodyPr anchor="b">
            <a:normAutofit/>
          </a:bodyPr>
          <a:lstStyle>
            <a:lvl1pPr algn="l">
              <a:defRPr sz="3315" b="0" cap="all"/>
            </a:lvl1pPr>
          </a:lstStyle>
          <a:p>
            <a:r>
              <a:rPr lang="ru-RU"/>
              <a:t>Образец заголовка</a:t>
            </a:r>
            <a:endParaRPr lang="en-US" dirty="0"/>
          </a:p>
        </p:txBody>
      </p:sp>
      <p:sp>
        <p:nvSpPr>
          <p:cNvPr id="3" name="Text Placeholder 2"/>
          <p:cNvSpPr>
            <a:spLocks noGrp="1"/>
          </p:cNvSpPr>
          <p:nvPr>
            <p:ph type="body" idx="1"/>
          </p:nvPr>
        </p:nvSpPr>
        <p:spPr>
          <a:xfrm>
            <a:off x="631560" y="7963249"/>
            <a:ext cx="7558303" cy="1375801"/>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43938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13864" y="827511"/>
            <a:ext cx="8122177" cy="4492202"/>
          </a:xfrm>
        </p:spPr>
        <p:txBody>
          <a:bodyPr anchor="ctr">
            <a:normAutofit/>
          </a:bodyPr>
          <a:lstStyle>
            <a:lvl1pPr algn="l">
              <a:defRPr sz="3315"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31561" y="6029008"/>
            <a:ext cx="7556893" cy="1628750"/>
          </a:xfrm>
        </p:spPr>
        <p:txBody>
          <a:bodyPr vert="horz" lIns="91440" tIns="45720" rIns="91440" bIns="45720" rtlCol="0" anchor="b">
            <a:normAutofit/>
          </a:bodyPr>
          <a:lstStyle>
            <a:lvl1pPr>
              <a:buNone/>
              <a:defRPr lang="en-US" sz="2368"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31560" y="7684029"/>
            <a:ext cx="7556892" cy="1655022"/>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
        <p:nvSpPr>
          <p:cNvPr id="14" name="TextBox 13"/>
          <p:cNvSpPr txBox="1"/>
          <p:nvPr/>
        </p:nvSpPr>
        <p:spPr>
          <a:xfrm>
            <a:off x="270670" y="1102454"/>
            <a:ext cx="541478" cy="907215"/>
          </a:xfrm>
          <a:prstGeom prst="rect">
            <a:avLst/>
          </a:prstGeom>
        </p:spPr>
        <p:txBody>
          <a:bodyPr vert="horz" lIns="108267" tIns="54134" rIns="108267" bIns="54134" rtlCol="0" anchor="ctr">
            <a:noAutofit/>
          </a:bodyPr>
          <a:lstStyle/>
          <a:p>
            <a:pPr lvl="0"/>
            <a:r>
              <a:rPr lang="en-US" sz="9472" dirty="0">
                <a:solidFill>
                  <a:schemeClr val="tx1"/>
                </a:solidFill>
                <a:effectLst/>
              </a:rPr>
              <a:t>“</a:t>
            </a:r>
          </a:p>
        </p:txBody>
      </p:sp>
      <p:sp>
        <p:nvSpPr>
          <p:cNvPr id="15" name="TextBox 14"/>
          <p:cNvSpPr txBox="1"/>
          <p:nvPr/>
        </p:nvSpPr>
        <p:spPr>
          <a:xfrm>
            <a:off x="9112515" y="4295177"/>
            <a:ext cx="541478" cy="907215"/>
          </a:xfrm>
          <a:prstGeom prst="rect">
            <a:avLst/>
          </a:prstGeom>
        </p:spPr>
        <p:txBody>
          <a:bodyPr vert="horz" lIns="108267" tIns="54134" rIns="108267" bIns="54134" rtlCol="0" anchor="ctr">
            <a:noAutofit/>
          </a:bodyPr>
          <a:lstStyle/>
          <a:p>
            <a:pPr lvl="0" algn="r"/>
            <a:r>
              <a:rPr lang="en-US" sz="9472" dirty="0">
                <a:solidFill>
                  <a:schemeClr val="tx1"/>
                </a:solidFill>
                <a:effectLst/>
              </a:rPr>
              <a:t>”</a:t>
            </a:r>
          </a:p>
        </p:txBody>
      </p:sp>
    </p:spTree>
    <p:extLst>
      <p:ext uri="{BB962C8B-B14F-4D97-AF65-F5344CB8AC3E}">
        <p14:creationId xmlns:p14="http://schemas.microsoft.com/office/powerpoint/2010/main" val="209316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31560" y="827511"/>
            <a:ext cx="8910588" cy="4492202"/>
          </a:xfrm>
        </p:spPr>
        <p:txBody>
          <a:bodyPr vert="horz" lIns="91440" tIns="45720" rIns="91440" bIns="45720" rtlCol="0" anchor="ctr">
            <a:normAutofit/>
          </a:bodyPr>
          <a:lstStyle>
            <a:lvl1pPr>
              <a:defRPr lang="en-US" sz="3315"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31561" y="6094684"/>
            <a:ext cx="7556893" cy="1300374"/>
          </a:xfrm>
        </p:spPr>
        <p:txBody>
          <a:bodyPr vert="horz" lIns="91440" tIns="45720" rIns="91440" bIns="45720" rtlCol="0" anchor="b">
            <a:normAutofit/>
          </a:bodyPr>
          <a:lstStyle>
            <a:lvl1pPr>
              <a:buNone/>
              <a:defRPr lang="en-US" sz="2368"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31560" y="7395061"/>
            <a:ext cx="7556892" cy="1943991"/>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20889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lgn="l">
              <a:defRPr sz="3315"/>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31561" y="827513"/>
            <a:ext cx="7761145" cy="584512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167237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4807" y="827511"/>
            <a:ext cx="2420382" cy="6856518"/>
          </a:xfrm>
        </p:spPr>
        <p:txBody>
          <a:bodyPr vert="eaVert">
            <a:normAutofit/>
          </a:bodyPr>
          <a:lstStyle>
            <a:lvl1pPr>
              <a:defRPr sz="3315"/>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31560" y="827511"/>
            <a:ext cx="6926577" cy="85115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52561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lstStyle/>
          <a:p>
            <a:r>
              <a:rPr lang="ru-RU"/>
              <a:t>Образец заголовка</a:t>
            </a:r>
            <a:endParaRPr lang="en-US" dirty="0"/>
          </a:p>
        </p:txBody>
      </p:sp>
      <p:sp>
        <p:nvSpPr>
          <p:cNvPr id="3" name="Content Placeholder 2"/>
          <p:cNvSpPr>
            <a:spLocks noGrp="1"/>
          </p:cNvSpPr>
          <p:nvPr>
            <p:ph idx="1"/>
          </p:nvPr>
        </p:nvSpPr>
        <p:spPr>
          <a:xfrm>
            <a:off x="631561" y="827511"/>
            <a:ext cx="7761145" cy="5845121"/>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270895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31560" y="3073611"/>
            <a:ext cx="7580700" cy="3599016"/>
          </a:xfrm>
        </p:spPr>
        <p:txBody>
          <a:bodyPr anchor="b">
            <a:normAutofit/>
          </a:bodyPr>
          <a:lstStyle>
            <a:lvl1pPr algn="l">
              <a:defRPr sz="3789" b="0" cap="all"/>
            </a:lvl1pPr>
          </a:lstStyle>
          <a:p>
            <a:r>
              <a:rPr lang="ru-RU"/>
              <a:t>Образец заголовка</a:t>
            </a:r>
            <a:endParaRPr lang="en-US" dirty="0"/>
          </a:p>
        </p:txBody>
      </p:sp>
      <p:sp>
        <p:nvSpPr>
          <p:cNvPr id="3" name="Text Placeholder 2"/>
          <p:cNvSpPr>
            <a:spLocks noGrp="1"/>
          </p:cNvSpPr>
          <p:nvPr>
            <p:ph type="body" idx="1"/>
          </p:nvPr>
        </p:nvSpPr>
        <p:spPr>
          <a:xfrm>
            <a:off x="631561" y="6961599"/>
            <a:ext cx="7580699" cy="2377452"/>
          </a:xfrm>
        </p:spPr>
        <p:txBody>
          <a:bodyPr anchor="t">
            <a:normAutofit/>
          </a:bodyPr>
          <a:lstStyle>
            <a:lvl1pPr marL="0" indent="0" algn="l">
              <a:buNone/>
              <a:defRPr sz="2131">
                <a:solidFill>
                  <a:schemeClr val="bg2">
                    <a:lumMod val="75000"/>
                  </a:schemeClr>
                </a:solidFill>
              </a:defRPr>
            </a:lvl1pPr>
            <a:lvl2pPr marL="541325" indent="0">
              <a:buNone/>
              <a:defRPr sz="2131">
                <a:solidFill>
                  <a:schemeClr val="tx1">
                    <a:tint val="75000"/>
                  </a:schemeClr>
                </a:solidFill>
              </a:defRPr>
            </a:lvl2pPr>
            <a:lvl3pPr marL="1082650" indent="0">
              <a:buNone/>
              <a:defRPr sz="1894">
                <a:solidFill>
                  <a:schemeClr val="tx1">
                    <a:tint val="75000"/>
                  </a:schemeClr>
                </a:solidFill>
              </a:defRPr>
            </a:lvl3pPr>
            <a:lvl4pPr marL="1623974" indent="0">
              <a:buNone/>
              <a:defRPr sz="1658">
                <a:solidFill>
                  <a:schemeClr val="tx1">
                    <a:tint val="75000"/>
                  </a:schemeClr>
                </a:solidFill>
              </a:defRPr>
            </a:lvl4pPr>
            <a:lvl5pPr marL="2165299" indent="0">
              <a:buNone/>
              <a:defRPr sz="1658">
                <a:solidFill>
                  <a:schemeClr val="tx1">
                    <a:tint val="75000"/>
                  </a:schemeClr>
                </a:solidFill>
              </a:defRPr>
            </a:lvl5pPr>
            <a:lvl6pPr marL="2706624" indent="0">
              <a:buNone/>
              <a:defRPr sz="1658">
                <a:solidFill>
                  <a:schemeClr val="tx1">
                    <a:tint val="75000"/>
                  </a:schemeClr>
                </a:solidFill>
              </a:defRPr>
            </a:lvl6pPr>
            <a:lvl7pPr marL="3247949" indent="0">
              <a:buNone/>
              <a:defRPr sz="1658">
                <a:solidFill>
                  <a:schemeClr val="tx1">
                    <a:tint val="75000"/>
                  </a:schemeClr>
                </a:solidFill>
              </a:defRPr>
            </a:lvl7pPr>
            <a:lvl8pPr marL="3789274" indent="0">
              <a:buNone/>
              <a:defRPr sz="1658">
                <a:solidFill>
                  <a:schemeClr val="tx1">
                    <a:tint val="75000"/>
                  </a:schemeClr>
                </a:solidFill>
              </a:defRPr>
            </a:lvl8pPr>
            <a:lvl9pPr marL="4330598" indent="0">
              <a:buNone/>
              <a:defRPr sz="165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CBB7B1-23F9-4CC9-9E24-F1C16E1C5C4D}" type="datetimeFigureOut">
              <a:rPr lang="ru-RU" smtClean="0"/>
              <a:t>04.05.2024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6506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11" name="Content Placeholder 3"/>
          <p:cNvSpPr>
            <a:spLocks noGrp="1"/>
          </p:cNvSpPr>
          <p:nvPr>
            <p:ph sz="half" idx="13"/>
          </p:nvPr>
        </p:nvSpPr>
        <p:spPr>
          <a:xfrm>
            <a:off x="631561" y="827511"/>
            <a:ext cx="4676871" cy="584511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5520366" y="827511"/>
            <a:ext cx="4674823" cy="5831981"/>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DCBB7B1-23F9-4CC9-9E24-F1C16E1C5C4D}" type="datetimeFigureOut">
              <a:rPr lang="ru-RU" smtClean="0"/>
              <a:t>04.05.2024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1900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3" name="Text Placeholder 2"/>
          <p:cNvSpPr>
            <a:spLocks noGrp="1"/>
          </p:cNvSpPr>
          <p:nvPr>
            <p:ph type="body" idx="1"/>
          </p:nvPr>
        </p:nvSpPr>
        <p:spPr>
          <a:xfrm>
            <a:off x="902230" y="827511"/>
            <a:ext cx="4400873" cy="945727"/>
          </a:xfrm>
        </p:spPr>
        <p:txBody>
          <a:bodyPr anchor="b">
            <a:noAutofit/>
          </a:bodyPr>
          <a:lstStyle>
            <a:lvl1pPr marL="0" indent="0">
              <a:buNone/>
              <a:defRPr sz="2842" b="0" cap="all">
                <a:solidFill>
                  <a:schemeClr val="tx1"/>
                </a:solidFill>
              </a:defRPr>
            </a:lvl1pPr>
            <a:lvl2pPr marL="541325" indent="0">
              <a:buNone/>
              <a:defRPr sz="2368" b="1"/>
            </a:lvl2pPr>
            <a:lvl3pPr marL="1082650" indent="0">
              <a:buNone/>
              <a:defRPr sz="2131" b="1"/>
            </a:lvl3pPr>
            <a:lvl4pPr marL="1623974" indent="0">
              <a:buNone/>
              <a:defRPr sz="1894" b="1"/>
            </a:lvl4pPr>
            <a:lvl5pPr marL="2165299" indent="0">
              <a:buNone/>
              <a:defRPr sz="1894" b="1"/>
            </a:lvl5pPr>
            <a:lvl6pPr marL="2706624" indent="0">
              <a:buNone/>
              <a:defRPr sz="1894" b="1"/>
            </a:lvl6pPr>
            <a:lvl7pPr marL="3247949" indent="0">
              <a:buNone/>
              <a:defRPr sz="1894" b="1"/>
            </a:lvl7pPr>
            <a:lvl8pPr marL="3789274" indent="0">
              <a:buNone/>
              <a:defRPr sz="1894" b="1"/>
            </a:lvl8pPr>
            <a:lvl9pPr marL="4330598" indent="0">
              <a:buNone/>
              <a:defRPr sz="1894" b="1"/>
            </a:lvl9pPr>
          </a:lstStyle>
          <a:p>
            <a:pPr lvl="0"/>
            <a:r>
              <a:rPr lang="ru-RU"/>
              <a:t>Образец текста</a:t>
            </a:r>
          </a:p>
        </p:txBody>
      </p:sp>
      <p:sp>
        <p:nvSpPr>
          <p:cNvPr id="4" name="Content Placeholder 3"/>
          <p:cNvSpPr>
            <a:spLocks noGrp="1"/>
          </p:cNvSpPr>
          <p:nvPr>
            <p:ph sz="half" idx="2"/>
          </p:nvPr>
        </p:nvSpPr>
        <p:spPr>
          <a:xfrm>
            <a:off x="631560" y="1773238"/>
            <a:ext cx="4671543" cy="489939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748474" y="879231"/>
            <a:ext cx="4456741" cy="894006"/>
          </a:xfrm>
        </p:spPr>
        <p:txBody>
          <a:bodyPr anchor="b">
            <a:noAutofit/>
          </a:bodyPr>
          <a:lstStyle>
            <a:lvl1pPr marL="0" indent="0">
              <a:buNone/>
              <a:defRPr sz="2842" b="0" cap="all">
                <a:solidFill>
                  <a:schemeClr val="tx1"/>
                </a:solidFill>
              </a:defRPr>
            </a:lvl1pPr>
            <a:lvl2pPr marL="541325" indent="0">
              <a:buNone/>
              <a:defRPr sz="2368" b="1"/>
            </a:lvl2pPr>
            <a:lvl3pPr marL="1082650" indent="0">
              <a:buNone/>
              <a:defRPr sz="2131" b="1"/>
            </a:lvl3pPr>
            <a:lvl4pPr marL="1623974" indent="0">
              <a:buNone/>
              <a:defRPr sz="1894" b="1"/>
            </a:lvl4pPr>
            <a:lvl5pPr marL="2165299" indent="0">
              <a:buNone/>
              <a:defRPr sz="1894" b="1"/>
            </a:lvl5pPr>
            <a:lvl6pPr marL="2706624" indent="0">
              <a:buNone/>
              <a:defRPr sz="1894" b="1"/>
            </a:lvl6pPr>
            <a:lvl7pPr marL="3247949" indent="0">
              <a:buNone/>
              <a:defRPr sz="1894" b="1"/>
            </a:lvl7pPr>
            <a:lvl8pPr marL="3789274" indent="0">
              <a:buNone/>
              <a:defRPr sz="1894" b="1"/>
            </a:lvl8pPr>
            <a:lvl9pPr marL="4330598" indent="0">
              <a:buNone/>
              <a:defRPr sz="1894" b="1"/>
            </a:lvl9pPr>
          </a:lstStyle>
          <a:p>
            <a:pPr lvl="0"/>
            <a:r>
              <a:rPr lang="ru-RU"/>
              <a:t>Образец текста</a:t>
            </a:r>
          </a:p>
        </p:txBody>
      </p:sp>
      <p:sp>
        <p:nvSpPr>
          <p:cNvPr id="6" name="Content Placeholder 5"/>
          <p:cNvSpPr>
            <a:spLocks noGrp="1"/>
          </p:cNvSpPr>
          <p:nvPr>
            <p:ph sz="quarter" idx="4"/>
          </p:nvPr>
        </p:nvSpPr>
        <p:spPr>
          <a:xfrm>
            <a:off x="5520367" y="1773238"/>
            <a:ext cx="4684849" cy="4886254"/>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DCBB7B1-23F9-4CC9-9E24-F1C16E1C5C4D}" type="datetimeFigureOut">
              <a:rPr lang="ru-RU" smtClean="0"/>
              <a:t>04.05.2024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12526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31561" y="6974734"/>
            <a:ext cx="7761145" cy="2364317"/>
          </a:xfrm>
        </p:spPr>
        <p:txBody>
          <a:bodyPr>
            <a:normAutofit/>
          </a:bodyPr>
          <a:lstStyle>
            <a:lvl1pPr>
              <a:defRPr sz="3789"/>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DCBB7B1-23F9-4CC9-9E24-F1C16E1C5C4D}" type="datetimeFigureOut">
              <a:rPr lang="ru-RU" smtClean="0"/>
              <a:t>04.05.2024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266740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BB7B1-23F9-4CC9-9E24-F1C16E1C5C4D}" type="datetimeFigureOut">
              <a:rPr lang="ru-RU" smtClean="0"/>
              <a:t>04.05.2024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424530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15852" y="827511"/>
            <a:ext cx="3789363" cy="2364317"/>
          </a:xfrm>
        </p:spPr>
        <p:txBody>
          <a:bodyPr anchor="b">
            <a:normAutofit/>
          </a:bodyPr>
          <a:lstStyle>
            <a:lvl1pPr algn="l">
              <a:defRPr sz="2368" b="0"/>
            </a:lvl1pPr>
          </a:lstStyle>
          <a:p>
            <a:r>
              <a:rPr lang="ru-RU"/>
              <a:t>Образец заголовка</a:t>
            </a:r>
            <a:endParaRPr lang="en-US" dirty="0"/>
          </a:p>
        </p:txBody>
      </p:sp>
      <p:sp>
        <p:nvSpPr>
          <p:cNvPr id="3" name="Content Placeholder 2"/>
          <p:cNvSpPr>
            <a:spLocks noGrp="1"/>
          </p:cNvSpPr>
          <p:nvPr>
            <p:ph idx="1"/>
          </p:nvPr>
        </p:nvSpPr>
        <p:spPr>
          <a:xfrm>
            <a:off x="631560" y="827511"/>
            <a:ext cx="5255609" cy="851154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415852" y="3428263"/>
            <a:ext cx="3789363" cy="3244368"/>
          </a:xfrm>
        </p:spPr>
        <p:txBody>
          <a:bodyPr anchor="t">
            <a:normAutofit/>
          </a:bodyPr>
          <a:lstStyle>
            <a:lvl1pPr marL="0" indent="0">
              <a:buNone/>
              <a:defRPr sz="1894"/>
            </a:lvl1pPr>
            <a:lvl2pPr marL="541325" indent="0">
              <a:buNone/>
              <a:defRPr sz="1421"/>
            </a:lvl2pPr>
            <a:lvl3pPr marL="1082650" indent="0">
              <a:buNone/>
              <a:defRPr sz="1184"/>
            </a:lvl3pPr>
            <a:lvl4pPr marL="1623974" indent="0">
              <a:buNone/>
              <a:defRPr sz="1066"/>
            </a:lvl4pPr>
            <a:lvl5pPr marL="2165299" indent="0">
              <a:buNone/>
              <a:defRPr sz="1066"/>
            </a:lvl5pPr>
            <a:lvl6pPr marL="2706624" indent="0">
              <a:buNone/>
              <a:defRPr sz="1066"/>
            </a:lvl6pPr>
            <a:lvl7pPr marL="3247949" indent="0">
              <a:buNone/>
              <a:defRPr sz="1066"/>
            </a:lvl7pPr>
            <a:lvl8pPr marL="3789274" indent="0">
              <a:buNone/>
              <a:defRPr sz="1066"/>
            </a:lvl8pPr>
            <a:lvl9pPr marL="4330598" indent="0">
              <a:buNone/>
              <a:defRPr sz="1066"/>
            </a:lvl9pPr>
          </a:lstStyle>
          <a:p>
            <a:pPr lvl="0"/>
            <a:r>
              <a:rPr lang="ru-RU"/>
              <a:t>Образец текста</a:t>
            </a:r>
          </a:p>
        </p:txBody>
      </p:sp>
      <p:sp>
        <p:nvSpPr>
          <p:cNvPr id="5" name="Date Placeholder 4"/>
          <p:cNvSpPr>
            <a:spLocks noGrp="1"/>
          </p:cNvSpPr>
          <p:nvPr>
            <p:ph type="dt" sz="half" idx="10"/>
          </p:nvPr>
        </p:nvSpPr>
        <p:spPr/>
        <p:txBody>
          <a:bodyPr/>
          <a:lstStyle/>
          <a:p>
            <a:fld id="{2DCBB7B1-23F9-4CC9-9E24-F1C16E1C5C4D}" type="datetimeFigureOut">
              <a:rPr lang="ru-RU" smtClean="0"/>
              <a:t>04.05.2024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3969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23152" y="2246101"/>
            <a:ext cx="4218996" cy="1773238"/>
          </a:xfrm>
        </p:spPr>
        <p:txBody>
          <a:bodyPr anchor="b">
            <a:normAutofit/>
          </a:bodyPr>
          <a:lstStyle>
            <a:lvl1pPr algn="l">
              <a:defRPr sz="2842"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902229" y="1418590"/>
            <a:ext cx="3884764" cy="7447598"/>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894"/>
            </a:lvl1pPr>
            <a:lvl2pPr marL="541325" indent="0">
              <a:buNone/>
              <a:defRPr sz="1894"/>
            </a:lvl2pPr>
            <a:lvl3pPr marL="1082650" indent="0">
              <a:buNone/>
              <a:defRPr sz="1894"/>
            </a:lvl3pPr>
            <a:lvl4pPr marL="1623974" indent="0">
              <a:buNone/>
              <a:defRPr sz="1894"/>
            </a:lvl4pPr>
            <a:lvl5pPr marL="2165299" indent="0">
              <a:buNone/>
              <a:defRPr sz="1894"/>
            </a:lvl5pPr>
            <a:lvl6pPr marL="2706624" indent="0">
              <a:buNone/>
              <a:defRPr sz="1894"/>
            </a:lvl6pPr>
            <a:lvl7pPr marL="3247949" indent="0">
              <a:buNone/>
              <a:defRPr sz="1894"/>
            </a:lvl7pPr>
            <a:lvl8pPr marL="3789274" indent="0">
              <a:buNone/>
              <a:defRPr sz="1894"/>
            </a:lvl8pPr>
            <a:lvl9pPr marL="4330598" indent="0">
              <a:buNone/>
              <a:defRPr sz="1894"/>
            </a:lvl9pPr>
          </a:lstStyle>
          <a:p>
            <a:r>
              <a:rPr lang="ru-RU"/>
              <a:t>Вставка рисунка</a:t>
            </a:r>
            <a:endParaRPr lang="en-US" dirty="0"/>
          </a:p>
        </p:txBody>
      </p:sp>
      <p:sp>
        <p:nvSpPr>
          <p:cNvPr id="4" name="Text Placeholder 3"/>
          <p:cNvSpPr>
            <a:spLocks noGrp="1"/>
          </p:cNvSpPr>
          <p:nvPr>
            <p:ph type="body" sz="half" idx="2"/>
          </p:nvPr>
        </p:nvSpPr>
        <p:spPr>
          <a:xfrm>
            <a:off x="5323421" y="4255770"/>
            <a:ext cx="4220139" cy="3231233"/>
          </a:xfrm>
        </p:spPr>
        <p:txBody>
          <a:bodyPr anchor="t">
            <a:normAutofit/>
          </a:bodyPr>
          <a:lstStyle>
            <a:lvl1pPr marL="0" indent="0">
              <a:buNone/>
              <a:defRPr sz="2131"/>
            </a:lvl1pPr>
            <a:lvl2pPr marL="541325" indent="0">
              <a:buNone/>
              <a:defRPr sz="1421"/>
            </a:lvl2pPr>
            <a:lvl3pPr marL="1082650" indent="0">
              <a:buNone/>
              <a:defRPr sz="1184"/>
            </a:lvl3pPr>
            <a:lvl4pPr marL="1623974" indent="0">
              <a:buNone/>
              <a:defRPr sz="1066"/>
            </a:lvl4pPr>
            <a:lvl5pPr marL="2165299" indent="0">
              <a:buNone/>
              <a:defRPr sz="1066"/>
            </a:lvl5pPr>
            <a:lvl6pPr marL="2706624" indent="0">
              <a:buNone/>
              <a:defRPr sz="1066"/>
            </a:lvl6pPr>
            <a:lvl7pPr marL="3247949" indent="0">
              <a:buNone/>
              <a:defRPr sz="1066"/>
            </a:lvl7pPr>
            <a:lvl8pPr marL="3789274" indent="0">
              <a:buNone/>
              <a:defRPr sz="1066"/>
            </a:lvl8pPr>
            <a:lvl9pPr marL="4330598" indent="0">
              <a:buNone/>
              <a:defRPr sz="1066"/>
            </a:lvl9pPr>
          </a:lstStyle>
          <a:p>
            <a:pPr lvl="0"/>
            <a:r>
              <a:rPr lang="ru-RU"/>
              <a:t>Образец текста</a:t>
            </a:r>
          </a:p>
        </p:txBody>
      </p:sp>
      <p:sp>
        <p:nvSpPr>
          <p:cNvPr id="5" name="Date Placeholder 4"/>
          <p:cNvSpPr>
            <a:spLocks noGrp="1"/>
          </p:cNvSpPr>
          <p:nvPr>
            <p:ph type="dt" sz="half" idx="10"/>
          </p:nvPr>
        </p:nvSpPr>
        <p:spPr/>
        <p:txBody>
          <a:bodyPr/>
          <a:lstStyle/>
          <a:p>
            <a:fld id="{2DCBB7B1-23F9-4CC9-9E24-F1C16E1C5C4D}" type="datetimeFigureOut">
              <a:rPr lang="ru-RU" smtClean="0"/>
              <a:t>04.05.2024</a:t>
            </a:fld>
            <a:endParaRPr lang="ru-RU"/>
          </a:p>
        </p:txBody>
      </p:sp>
      <p:sp>
        <p:nvSpPr>
          <p:cNvPr id="6" name="Footer Placeholder 5"/>
          <p:cNvSpPr>
            <a:spLocks noGrp="1"/>
          </p:cNvSpPr>
          <p:nvPr>
            <p:ph type="ftr" sz="quarter" idx="11"/>
          </p:nvPr>
        </p:nvSpPr>
        <p:spPr>
          <a:xfrm>
            <a:off x="631560" y="9575483"/>
            <a:ext cx="6881243" cy="566451"/>
          </a:xfrm>
        </p:spPr>
        <p:txBody>
          <a:bodyPr/>
          <a:lstStyle/>
          <a:p>
            <a:endParaRPr lang="ru-RU"/>
          </a:p>
        </p:txBody>
      </p:sp>
      <p:sp>
        <p:nvSpPr>
          <p:cNvPr id="7" name="Slide Number Placeholder 6"/>
          <p:cNvSpPr>
            <a:spLocks noGrp="1"/>
          </p:cNvSpPr>
          <p:nvPr>
            <p:ph type="sldNum" sz="quarter" idx="12"/>
          </p:nvPr>
        </p:nvSpPr>
        <p:spPr/>
        <p:txBody>
          <a:bodyPr/>
          <a:lstStyle/>
          <a:p>
            <a:fld id="{E05DD9F7-9E38-48B9-A7AD-3DDF1F95CCED}" type="slidenum">
              <a:rPr lang="ru-RU" smtClean="0"/>
              <a:t>‹#›</a:t>
            </a:fld>
            <a:endParaRPr lang="ru-RU"/>
          </a:p>
        </p:txBody>
      </p:sp>
    </p:spTree>
    <p:extLst>
      <p:ext uri="{BB962C8B-B14F-4D97-AF65-F5344CB8AC3E}">
        <p14:creationId xmlns:p14="http://schemas.microsoft.com/office/powerpoint/2010/main" val="32089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898264" y="6042144"/>
            <a:ext cx="2925089" cy="4124419"/>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31561" y="6974734"/>
            <a:ext cx="7761145" cy="236431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1561" y="827513"/>
            <a:ext cx="7761145" cy="584512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797617" y="9575488"/>
            <a:ext cx="1421382" cy="566451"/>
          </a:xfrm>
          <a:prstGeom prst="rect">
            <a:avLst/>
          </a:prstGeom>
        </p:spPr>
        <p:txBody>
          <a:bodyPr vert="horz" lIns="91440" tIns="45720" rIns="91440" bIns="45720" rtlCol="0" anchor="t"/>
          <a:lstStyle>
            <a:lvl1pPr algn="r">
              <a:defRPr sz="1184" b="0" i="0">
                <a:solidFill>
                  <a:schemeClr val="bg2">
                    <a:lumMod val="50000"/>
                  </a:schemeClr>
                </a:solidFill>
                <a:effectLst/>
                <a:latin typeface="+mn-lt"/>
              </a:defRPr>
            </a:lvl1pPr>
          </a:lstStyle>
          <a:p>
            <a:fld id="{2DCBB7B1-23F9-4CC9-9E24-F1C16E1C5C4D}" type="datetimeFigureOut">
              <a:rPr lang="ru-RU" smtClean="0"/>
              <a:t>04.05.2024</a:t>
            </a:fld>
            <a:endParaRPr lang="ru-RU"/>
          </a:p>
        </p:txBody>
      </p:sp>
      <p:sp>
        <p:nvSpPr>
          <p:cNvPr id="5" name="Footer Placeholder 4"/>
          <p:cNvSpPr>
            <a:spLocks noGrp="1"/>
          </p:cNvSpPr>
          <p:nvPr>
            <p:ph type="ftr" sz="quarter" idx="3"/>
          </p:nvPr>
        </p:nvSpPr>
        <p:spPr>
          <a:xfrm>
            <a:off x="631560" y="9575483"/>
            <a:ext cx="6881243" cy="566451"/>
          </a:xfrm>
          <a:prstGeom prst="rect">
            <a:avLst/>
          </a:prstGeom>
        </p:spPr>
        <p:txBody>
          <a:bodyPr vert="horz" lIns="91440" tIns="45720" rIns="91440" bIns="45720" rtlCol="0" anchor="t"/>
          <a:lstStyle>
            <a:lvl1pPr algn="l">
              <a:defRPr sz="1184"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9205137" y="8654390"/>
            <a:ext cx="1014602" cy="1039314"/>
          </a:xfrm>
          <a:prstGeom prst="rect">
            <a:avLst/>
          </a:prstGeom>
        </p:spPr>
        <p:txBody>
          <a:bodyPr vert="horz" lIns="91440" tIns="45720" rIns="91440" bIns="45720" rtlCol="0" anchor="b"/>
          <a:lstStyle>
            <a:lvl1pPr algn="r">
              <a:defRPr sz="3315" b="0" i="0">
                <a:solidFill>
                  <a:schemeClr val="bg2">
                    <a:lumMod val="50000"/>
                  </a:schemeClr>
                </a:solidFill>
                <a:effectLst/>
                <a:latin typeface="+mn-lt"/>
              </a:defRPr>
            </a:lvl1pPr>
          </a:lstStyle>
          <a:p>
            <a:fld id="{E05DD9F7-9E38-48B9-A7AD-3DDF1F95CCED}" type="slidenum">
              <a:rPr lang="ru-RU" smtClean="0"/>
              <a:t>‹#›</a:t>
            </a:fld>
            <a:endParaRPr lang="ru-RU"/>
          </a:p>
        </p:txBody>
      </p:sp>
    </p:spTree>
    <p:extLst>
      <p:ext uri="{BB962C8B-B14F-4D97-AF65-F5344CB8AC3E}">
        <p14:creationId xmlns:p14="http://schemas.microsoft.com/office/powerpoint/2010/main" val="315688257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541325" rtl="0" eaLnBrk="1" latinLnBrk="0" hangingPunct="1">
        <a:spcBef>
          <a:spcPct val="0"/>
        </a:spcBef>
        <a:buNone/>
        <a:defRPr sz="3789"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328"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2368" kern="1200" cap="none">
          <a:solidFill>
            <a:schemeClr val="bg2">
              <a:lumMod val="75000"/>
            </a:schemeClr>
          </a:solidFill>
          <a:effectLst/>
          <a:latin typeface="+mn-lt"/>
          <a:ea typeface="+mn-ea"/>
          <a:cs typeface="+mn-cs"/>
        </a:defRPr>
      </a:lvl1pPr>
      <a:lvl2pPr marL="879653"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2131" kern="1200" cap="none">
          <a:solidFill>
            <a:schemeClr val="bg2">
              <a:lumMod val="75000"/>
            </a:schemeClr>
          </a:solidFill>
          <a:effectLst/>
          <a:latin typeface="+mn-lt"/>
          <a:ea typeface="+mn-ea"/>
          <a:cs typeface="+mn-cs"/>
        </a:defRPr>
      </a:lvl2pPr>
      <a:lvl3pPr marL="1420978" indent="-338328" algn="l" defTabSz="541325" rtl="0" eaLnBrk="1" latinLnBrk="0" hangingPunct="1">
        <a:spcBef>
          <a:spcPct val="20000"/>
        </a:spcBef>
        <a:spcAft>
          <a:spcPts val="710"/>
        </a:spcAft>
        <a:buClr>
          <a:schemeClr val="tx1"/>
        </a:buClr>
        <a:buSzPct val="80000"/>
        <a:buFont typeface="Wingdings 3" panose="05040102010807070707" pitchFamily="18" charset="2"/>
        <a:buChar char=""/>
        <a:defRPr sz="1894" kern="1200" cap="none">
          <a:solidFill>
            <a:schemeClr val="bg2">
              <a:lumMod val="75000"/>
            </a:schemeClr>
          </a:solidFill>
          <a:effectLst/>
          <a:latin typeface="+mn-lt"/>
          <a:ea typeface="+mn-ea"/>
          <a:cs typeface="+mn-cs"/>
        </a:defRPr>
      </a:lvl3pPr>
      <a:lvl4pPr marL="1826971" indent="-202997"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4pPr>
      <a:lvl5pPr marL="2368296" indent="-202997"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5pPr>
      <a:lvl6pPr marL="2977286"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6pPr>
      <a:lvl7pPr marL="3518611"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7pPr>
      <a:lvl8pPr marL="4059936"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8pPr>
      <a:lvl9pPr marL="4601261" indent="-270662" algn="l" defTabSz="541325" rtl="0" eaLnBrk="1" latinLnBrk="0" hangingPunct="1">
        <a:spcBef>
          <a:spcPct val="20000"/>
        </a:spcBef>
        <a:spcAft>
          <a:spcPts val="710"/>
        </a:spcAft>
        <a:buClr>
          <a:schemeClr val="tx1"/>
        </a:buClr>
        <a:buSzPct val="80000"/>
        <a:buFont typeface="Wingdings 3" panose="05040102010807070707" pitchFamily="18" charset="2"/>
        <a:buChar char=""/>
        <a:defRPr sz="1658" kern="1200" cap="none">
          <a:solidFill>
            <a:schemeClr val="bg2">
              <a:lumMod val="75000"/>
            </a:schemeClr>
          </a:solidFill>
          <a:effectLst/>
          <a:latin typeface="+mn-lt"/>
          <a:ea typeface="+mn-ea"/>
          <a:cs typeface="+mn-cs"/>
        </a:defRPr>
      </a:lvl9pPr>
    </p:bodyStyle>
    <p:otherStyle>
      <a:defPPr>
        <a:defRPr lang="en-US"/>
      </a:defPPr>
      <a:lvl1pPr marL="0" algn="l" defTabSz="541325" rtl="0" eaLnBrk="1" latinLnBrk="0" hangingPunct="1">
        <a:defRPr sz="2131" kern="1200">
          <a:solidFill>
            <a:schemeClr val="tx1"/>
          </a:solidFill>
          <a:latin typeface="+mn-lt"/>
          <a:ea typeface="+mn-ea"/>
          <a:cs typeface="+mn-cs"/>
        </a:defRPr>
      </a:lvl1pPr>
      <a:lvl2pPr marL="541325" algn="l" defTabSz="541325" rtl="0" eaLnBrk="1" latinLnBrk="0" hangingPunct="1">
        <a:defRPr sz="2131" kern="1200">
          <a:solidFill>
            <a:schemeClr val="tx1"/>
          </a:solidFill>
          <a:latin typeface="+mn-lt"/>
          <a:ea typeface="+mn-ea"/>
          <a:cs typeface="+mn-cs"/>
        </a:defRPr>
      </a:lvl2pPr>
      <a:lvl3pPr marL="1082650" algn="l" defTabSz="541325" rtl="0" eaLnBrk="1" latinLnBrk="0" hangingPunct="1">
        <a:defRPr sz="2131" kern="1200">
          <a:solidFill>
            <a:schemeClr val="tx1"/>
          </a:solidFill>
          <a:latin typeface="+mn-lt"/>
          <a:ea typeface="+mn-ea"/>
          <a:cs typeface="+mn-cs"/>
        </a:defRPr>
      </a:lvl3pPr>
      <a:lvl4pPr marL="1623974" algn="l" defTabSz="541325" rtl="0" eaLnBrk="1" latinLnBrk="0" hangingPunct="1">
        <a:defRPr sz="2131" kern="1200">
          <a:solidFill>
            <a:schemeClr val="tx1"/>
          </a:solidFill>
          <a:latin typeface="+mn-lt"/>
          <a:ea typeface="+mn-ea"/>
          <a:cs typeface="+mn-cs"/>
        </a:defRPr>
      </a:lvl4pPr>
      <a:lvl5pPr marL="2165299" algn="l" defTabSz="541325" rtl="0" eaLnBrk="1" latinLnBrk="0" hangingPunct="1">
        <a:defRPr sz="2131" kern="1200">
          <a:solidFill>
            <a:schemeClr val="tx1"/>
          </a:solidFill>
          <a:latin typeface="+mn-lt"/>
          <a:ea typeface="+mn-ea"/>
          <a:cs typeface="+mn-cs"/>
        </a:defRPr>
      </a:lvl5pPr>
      <a:lvl6pPr marL="2706624" algn="l" defTabSz="541325" rtl="0" eaLnBrk="1" latinLnBrk="0" hangingPunct="1">
        <a:defRPr sz="2131" kern="1200">
          <a:solidFill>
            <a:schemeClr val="tx1"/>
          </a:solidFill>
          <a:latin typeface="+mn-lt"/>
          <a:ea typeface="+mn-ea"/>
          <a:cs typeface="+mn-cs"/>
        </a:defRPr>
      </a:lvl6pPr>
      <a:lvl7pPr marL="3247949" algn="l" defTabSz="541325" rtl="0" eaLnBrk="1" latinLnBrk="0" hangingPunct="1">
        <a:defRPr sz="2131" kern="1200">
          <a:solidFill>
            <a:schemeClr val="tx1"/>
          </a:solidFill>
          <a:latin typeface="+mn-lt"/>
          <a:ea typeface="+mn-ea"/>
          <a:cs typeface="+mn-cs"/>
        </a:defRPr>
      </a:lvl7pPr>
      <a:lvl8pPr marL="3789274" algn="l" defTabSz="541325" rtl="0" eaLnBrk="1" latinLnBrk="0" hangingPunct="1">
        <a:defRPr sz="2131" kern="1200">
          <a:solidFill>
            <a:schemeClr val="tx1"/>
          </a:solidFill>
          <a:latin typeface="+mn-lt"/>
          <a:ea typeface="+mn-ea"/>
          <a:cs typeface="+mn-cs"/>
        </a:defRPr>
      </a:lvl8pPr>
      <a:lvl9pPr marL="4330598" algn="l" defTabSz="541325" rtl="0" eaLnBrk="1" latinLnBrk="0" hangingPunct="1">
        <a:defRPr sz="21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zakon.rada.gov.ua/go/z0686-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688DD-D03A-453D-ADE8-CE967D598F6D}"/>
              </a:ext>
            </a:extLst>
          </p:cNvPr>
          <p:cNvSpPr>
            <a:spLocks noGrp="1"/>
          </p:cNvSpPr>
          <p:nvPr>
            <p:ph type="ctrTitle"/>
          </p:nvPr>
        </p:nvSpPr>
        <p:spPr>
          <a:xfrm>
            <a:off x="0" y="2091114"/>
            <a:ext cx="10155662" cy="2014197"/>
          </a:xfrm>
        </p:spPr>
        <p:txBody>
          <a:bodyPr>
            <a:normAutofit fontScale="90000"/>
          </a:bodyPr>
          <a:lstStyle/>
          <a:p>
            <a:pPr algn="ctr"/>
            <a:r>
              <a:rPr lang="uk-UA" sz="4400" b="1" i="1" dirty="0"/>
              <a:t>Завдання та повноваження підрозділів ювенальної превенції щодо захисту прав та законних інтересів дитини</a:t>
            </a:r>
            <a:endParaRPr lang="ru-RU" sz="4262" i="1" dirty="0">
              <a:solidFill>
                <a:schemeClr val="accent1">
                  <a:lumMod val="75000"/>
                </a:schemeClr>
              </a:solidFill>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id="{6B7C7658-9F47-4341-A1CC-77CC10DC9247}"/>
              </a:ext>
            </a:extLst>
          </p:cNvPr>
          <p:cNvSpPr>
            <a:spLocks noGrp="1"/>
          </p:cNvSpPr>
          <p:nvPr>
            <p:ph type="subTitle" idx="1"/>
          </p:nvPr>
        </p:nvSpPr>
        <p:spPr>
          <a:xfrm>
            <a:off x="378321" y="421515"/>
            <a:ext cx="1488679" cy="656451"/>
          </a:xfrm>
        </p:spPr>
        <p:txBody>
          <a:bodyPr>
            <a:normAutofit/>
          </a:bodyPr>
          <a:lstStyle/>
          <a:p>
            <a:r>
              <a:rPr lang="ru-RU" sz="2486" b="1" i="1" u="sng" dirty="0">
                <a:solidFill>
                  <a:schemeClr val="bg1">
                    <a:lumMod val="85000"/>
                    <a:lumOff val="15000"/>
                  </a:schemeClr>
                </a:solidFill>
              </a:rPr>
              <a:t>Тема 1</a:t>
            </a:r>
          </a:p>
        </p:txBody>
      </p:sp>
      <p:pic>
        <p:nvPicPr>
          <p:cNvPr id="5" name="Рисунок 4">
            <a:extLst>
              <a:ext uri="{FF2B5EF4-FFF2-40B4-BE49-F238E27FC236}">
                <a16:creationId xmlns:a16="http://schemas.microsoft.com/office/drawing/2014/main" id="{32CEF21D-8874-4E9B-A1D5-68B455FB3E1D}"/>
              </a:ext>
            </a:extLst>
          </p:cNvPr>
          <p:cNvPicPr>
            <a:picLocks noChangeAspect="1"/>
          </p:cNvPicPr>
          <p:nvPr/>
        </p:nvPicPr>
        <p:blipFill rotWithShape="1">
          <a:blip r:embed="rId2"/>
          <a:srcRect l="11105" t="24069" r="58311" b="29524"/>
          <a:stretch/>
        </p:blipFill>
        <p:spPr>
          <a:xfrm>
            <a:off x="828446" y="4722924"/>
            <a:ext cx="4815609" cy="4110137"/>
          </a:xfrm>
          <a:prstGeom prst="rect">
            <a:avLst/>
          </a:prstGeom>
          <a:effectLst>
            <a:softEdge rad="381000"/>
          </a:effectLst>
        </p:spPr>
      </p:pic>
    </p:spTree>
    <p:extLst>
      <p:ext uri="{BB962C8B-B14F-4D97-AF65-F5344CB8AC3E}">
        <p14:creationId xmlns:p14="http://schemas.microsoft.com/office/powerpoint/2010/main" val="1001809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a:extLst>
              <a:ext uri="{FF2B5EF4-FFF2-40B4-BE49-F238E27FC236}">
                <a16:creationId xmlns:a16="http://schemas.microsoft.com/office/drawing/2014/main" id="{944D9CAD-DC32-4075-88C7-272063589527}"/>
              </a:ext>
            </a:extLst>
          </p:cNvPr>
          <p:cNvSpPr/>
          <p:nvPr/>
        </p:nvSpPr>
        <p:spPr>
          <a:xfrm>
            <a:off x="631561" y="6564573"/>
            <a:ext cx="9713442" cy="407485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Це відбувається за рахунок певних профілактичних лекцій в закладах освіти, за рахунок створення культурних платформ в яких поліцейські залучаються та інші інституційні заклади, громадські організації до співпраці, створення культурних традицій, навчання дітей, історії України своєї держави, навчання дітей правилам поведінки, навчання дітей розумінню того, що є таке закон в її житті, конкретно в житті кожної дитини, що є закон в житті цілого суспільства і в чому полягає його функція? </a:t>
            </a:r>
            <a:endParaRPr lang="ru-RU" sz="2000" b="1" dirty="0"/>
          </a:p>
        </p:txBody>
      </p:sp>
      <p:sp>
        <p:nvSpPr>
          <p:cNvPr id="5" name="Блок-схема: перфолента 4">
            <a:extLst>
              <a:ext uri="{FF2B5EF4-FFF2-40B4-BE49-F238E27FC236}">
                <a16:creationId xmlns:a16="http://schemas.microsoft.com/office/drawing/2014/main" id="{7B28F741-05D8-440A-AD12-3C5B3E6F7839}"/>
              </a:ext>
            </a:extLst>
          </p:cNvPr>
          <p:cNvSpPr/>
          <p:nvPr/>
        </p:nvSpPr>
        <p:spPr>
          <a:xfrm>
            <a:off x="556654" y="258115"/>
            <a:ext cx="9713442" cy="25751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t>Ще одним з напрямків діяльності ювенальної превенції є також прийняття активної участі у формуванні правової свідомості дитини, яка в подальшому стане дорослою особою – громадянином.</a:t>
            </a:r>
          </a:p>
        </p:txBody>
      </p:sp>
      <p:pic>
        <p:nvPicPr>
          <p:cNvPr id="2050" name="Picture 2" descr="Довіра дітей до поліцейських – на Первомайщині ювенали неформально  спілкувались із вихованцями Березківського ліцею » Новий Регіон">
            <a:extLst>
              <a:ext uri="{FF2B5EF4-FFF2-40B4-BE49-F238E27FC236}">
                <a16:creationId xmlns:a16="http://schemas.microsoft.com/office/drawing/2014/main" id="{D88D80EC-8CD4-441D-BC52-E6CA50B698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09" b="10786"/>
          <a:stretch/>
        </p:blipFill>
        <p:spPr bwMode="auto">
          <a:xfrm>
            <a:off x="1926216" y="2701849"/>
            <a:ext cx="6414019" cy="4354044"/>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6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знак завершения 3">
            <a:extLst>
              <a:ext uri="{FF2B5EF4-FFF2-40B4-BE49-F238E27FC236}">
                <a16:creationId xmlns:a16="http://schemas.microsoft.com/office/drawing/2014/main" id="{0F28FB15-C289-4893-B8E8-7A728118C367}"/>
              </a:ext>
            </a:extLst>
          </p:cNvPr>
          <p:cNvSpPr/>
          <p:nvPr/>
        </p:nvSpPr>
        <p:spPr>
          <a:xfrm>
            <a:off x="354842" y="395785"/>
            <a:ext cx="9840347" cy="260672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i="1" dirty="0"/>
              <a:t> Системою законодавчою передбачено певний ряд дій, які направлені не на покарання дитини, а на те аби виправити ситуацію і все ж таки вийти із конфлікту:</a:t>
            </a:r>
            <a:endParaRPr lang="ru-RU" sz="2800" i="1" dirty="0"/>
          </a:p>
        </p:txBody>
      </p:sp>
      <p:sp>
        <p:nvSpPr>
          <p:cNvPr id="5" name="Облачко с текстом: овальное 4">
            <a:extLst>
              <a:ext uri="{FF2B5EF4-FFF2-40B4-BE49-F238E27FC236}">
                <a16:creationId xmlns:a16="http://schemas.microsoft.com/office/drawing/2014/main" id="{ECAACFBC-73F2-481C-B057-F3A79B838133}"/>
              </a:ext>
            </a:extLst>
          </p:cNvPr>
          <p:cNvSpPr/>
          <p:nvPr/>
        </p:nvSpPr>
        <p:spPr>
          <a:xfrm rot="10800000">
            <a:off x="627797" y="3722923"/>
            <a:ext cx="4271750" cy="34012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чко с текстом: овальное 6">
            <a:extLst>
              <a:ext uri="{FF2B5EF4-FFF2-40B4-BE49-F238E27FC236}">
                <a16:creationId xmlns:a16="http://schemas.microsoft.com/office/drawing/2014/main" id="{FE73CFA0-44A2-4EB2-9B15-8A330C557774}"/>
              </a:ext>
            </a:extLst>
          </p:cNvPr>
          <p:cNvSpPr/>
          <p:nvPr/>
        </p:nvSpPr>
        <p:spPr>
          <a:xfrm rot="10800000">
            <a:off x="5911518" y="3743566"/>
            <a:ext cx="4271750" cy="34967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5C0EA3FC-CA54-4B71-8BC7-AD7F3AA2A161}"/>
              </a:ext>
            </a:extLst>
          </p:cNvPr>
          <p:cNvSpPr/>
          <p:nvPr/>
        </p:nvSpPr>
        <p:spPr>
          <a:xfrm>
            <a:off x="1300968" y="4300141"/>
            <a:ext cx="3152633" cy="2246769"/>
          </a:xfrm>
          <a:prstGeom prst="rect">
            <a:avLst/>
          </a:prstGeom>
        </p:spPr>
        <p:txBody>
          <a:bodyPr wrap="square">
            <a:spAutoFit/>
          </a:bodyPr>
          <a:lstStyle/>
          <a:p>
            <a:r>
              <a:rPr lang="uk-UA" sz="2000" dirty="0">
                <a:latin typeface="Times New Roman" panose="02020603050405020304" pitchFamily="18" charset="0"/>
                <a:ea typeface="Calibri" panose="020F0502020204030204" pitchFamily="34" charset="0"/>
              </a:rPr>
              <a:t>Це </a:t>
            </a:r>
            <a:r>
              <a:rPr lang="uk-UA" sz="2000" b="1" dirty="0">
                <a:latin typeface="Times New Roman" panose="02020603050405020304" pitchFamily="18" charset="0"/>
                <a:ea typeface="Calibri" panose="020F0502020204030204" pitchFamily="34" charset="0"/>
              </a:rPr>
              <a:t>може бути як заходи </a:t>
            </a:r>
            <a:r>
              <a:rPr lang="uk-UA" sz="2000" b="1" u="sng" dirty="0">
                <a:latin typeface="Times New Roman" panose="02020603050405020304" pitchFamily="18" charset="0"/>
                <a:ea typeface="Calibri" panose="020F0502020204030204" pitchFamily="34" charset="0"/>
              </a:rPr>
              <a:t>адміністративного впливу</a:t>
            </a:r>
            <a:r>
              <a:rPr lang="uk-UA" sz="2000" b="1" dirty="0">
                <a:latin typeface="Times New Roman" panose="02020603050405020304" pitchFamily="18" charset="0"/>
                <a:ea typeface="Calibri" panose="020F0502020204030204" pitchFamily="34" charset="0"/>
              </a:rPr>
              <a:t>, які передбачені також чинним законодавством у разі, якщо дитина досягла шістнадцятирічного віку</a:t>
            </a:r>
            <a:endParaRPr lang="ru-RU" sz="2000" b="1" dirty="0"/>
          </a:p>
        </p:txBody>
      </p:sp>
      <p:sp>
        <p:nvSpPr>
          <p:cNvPr id="8" name="Прямоугольник 7">
            <a:extLst>
              <a:ext uri="{FF2B5EF4-FFF2-40B4-BE49-F238E27FC236}">
                <a16:creationId xmlns:a16="http://schemas.microsoft.com/office/drawing/2014/main" id="{11EDFBEA-30CB-4596-B646-0D8222C6CC98}"/>
              </a:ext>
            </a:extLst>
          </p:cNvPr>
          <p:cNvSpPr/>
          <p:nvPr/>
        </p:nvSpPr>
        <p:spPr>
          <a:xfrm>
            <a:off x="6933064" y="4300141"/>
            <a:ext cx="2988860" cy="1938992"/>
          </a:xfrm>
          <a:prstGeom prst="rect">
            <a:avLst/>
          </a:prstGeom>
        </p:spPr>
        <p:txBody>
          <a:bodyPr wrap="square">
            <a:spAutoFit/>
          </a:bodyPr>
          <a:lstStyle/>
          <a:p>
            <a:r>
              <a:rPr lang="uk-UA" sz="2000" b="1" dirty="0">
                <a:latin typeface="Times New Roman" panose="02020603050405020304" pitchFamily="18" charset="0"/>
                <a:ea typeface="Calibri" panose="020F0502020204030204" pitchFamily="34" charset="0"/>
              </a:rPr>
              <a:t>Це  можуть бути заходи, передбачені </a:t>
            </a:r>
            <a:r>
              <a:rPr lang="uk-UA" sz="2000" b="1" u="sng" dirty="0">
                <a:latin typeface="Times New Roman" panose="02020603050405020304" pitchFamily="18" charset="0"/>
                <a:ea typeface="Calibri" panose="020F0502020204030204" pitchFamily="34" charset="0"/>
              </a:rPr>
              <a:t>кримінальним кодексом </a:t>
            </a:r>
            <a:r>
              <a:rPr lang="uk-UA" sz="2000" b="1" dirty="0">
                <a:latin typeface="Times New Roman" panose="02020603050405020304" pitchFamily="18" charset="0"/>
                <a:ea typeface="Calibri" panose="020F0502020204030204" pitchFamily="34" charset="0"/>
              </a:rPr>
              <a:t>України, якщо дитина досягла 14 років</a:t>
            </a:r>
            <a:endParaRPr lang="ru-RU" sz="2000" b="1" dirty="0"/>
          </a:p>
        </p:txBody>
      </p:sp>
      <p:sp>
        <p:nvSpPr>
          <p:cNvPr id="11" name="Блок-схема: знак завершения 10">
            <a:extLst>
              <a:ext uri="{FF2B5EF4-FFF2-40B4-BE49-F238E27FC236}">
                <a16:creationId xmlns:a16="http://schemas.microsoft.com/office/drawing/2014/main" id="{390A7C21-DCC7-4464-B1BE-DF78A0E7D5ED}"/>
              </a:ext>
            </a:extLst>
          </p:cNvPr>
          <p:cNvSpPr/>
          <p:nvPr/>
        </p:nvSpPr>
        <p:spPr>
          <a:xfrm>
            <a:off x="5504124" y="8106770"/>
            <a:ext cx="5086539" cy="2265529"/>
          </a:xfrm>
          <a:prstGeom prst="flowChartTerminator">
            <a:avLst/>
          </a:prstGeom>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a:t>         У разі, якщо дитина вчинила кримінальне чи адміністративне правопорушення, але не досягла віку, з якого наступає така відповідальність, то відповідальність відповідно за її вчинки повністю лягає на батьків.</a:t>
            </a:r>
            <a:endParaRPr lang="ru-RU" b="1" dirty="0"/>
          </a:p>
        </p:txBody>
      </p:sp>
      <p:sp>
        <p:nvSpPr>
          <p:cNvPr id="12" name="Стрелка: шеврон 11">
            <a:extLst>
              <a:ext uri="{FF2B5EF4-FFF2-40B4-BE49-F238E27FC236}">
                <a16:creationId xmlns:a16="http://schemas.microsoft.com/office/drawing/2014/main" id="{D6ECFA0E-330E-40D6-A743-6FBDD40B1F48}"/>
              </a:ext>
            </a:extLst>
          </p:cNvPr>
          <p:cNvSpPr/>
          <p:nvPr/>
        </p:nvSpPr>
        <p:spPr>
          <a:xfrm>
            <a:off x="1774209" y="9075761"/>
            <a:ext cx="3316406" cy="1167879"/>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a:solidFill>
                  <a:schemeClr val="accent6">
                    <a:lumMod val="75000"/>
                  </a:schemeClr>
                </a:solidFill>
              </a:rPr>
              <a:t>Зверніть увагу!!!</a:t>
            </a:r>
            <a:endParaRPr lang="ru-RU" sz="3200" b="1" i="1" dirty="0">
              <a:solidFill>
                <a:schemeClr val="accent6">
                  <a:lumMod val="75000"/>
                </a:schemeClr>
              </a:solidFill>
            </a:endParaRPr>
          </a:p>
        </p:txBody>
      </p:sp>
      <p:pic>
        <p:nvPicPr>
          <p:cNvPr id="14" name="Picture 4" descr="Кодекс України про адміністративні правопорушення - Купить кодекс про  административные правонарушения | ЮрКнига">
            <a:extLst>
              <a:ext uri="{FF2B5EF4-FFF2-40B4-BE49-F238E27FC236}">
                <a16:creationId xmlns:a16="http://schemas.microsoft.com/office/drawing/2014/main" id="{6B324085-77EF-49EC-B0E8-71EFCE9CF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96" y="4584860"/>
            <a:ext cx="1049789" cy="1469704"/>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5" name="Picture 12" descr="Кримінальний кодекс України - Купить уголовный кодекс Украины 2019 в ЮрКнига">
            <a:extLst>
              <a:ext uri="{FF2B5EF4-FFF2-40B4-BE49-F238E27FC236}">
                <a16:creationId xmlns:a16="http://schemas.microsoft.com/office/drawing/2014/main" id="{B0893091-D396-4516-A401-CC90C645A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228" y="4584860"/>
            <a:ext cx="1120158" cy="1576519"/>
          </a:xfrm>
          <a:prstGeom prst="rect">
            <a:avLst/>
          </a:prstGeom>
          <a:noFill/>
          <a:ln>
            <a:solidFill>
              <a:schemeClr val="accent5">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5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510E6CAB-04D3-4124-B5B2-56E8D810E2FF}"/>
              </a:ext>
            </a:extLst>
          </p:cNvPr>
          <p:cNvGrpSpPr/>
          <p:nvPr/>
        </p:nvGrpSpPr>
        <p:grpSpPr>
          <a:xfrm>
            <a:off x="0" y="676657"/>
            <a:ext cx="5266944" cy="8302752"/>
            <a:chOff x="-141469" y="2699606"/>
            <a:chExt cx="5736492" cy="4135271"/>
          </a:xfrm>
        </p:grpSpPr>
        <p:sp>
          <p:nvSpPr>
            <p:cNvPr id="4" name="Стрелка: вправо с вырезом 3">
              <a:extLst>
                <a:ext uri="{FF2B5EF4-FFF2-40B4-BE49-F238E27FC236}">
                  <a16:creationId xmlns:a16="http://schemas.microsoft.com/office/drawing/2014/main" id="{3332E4F7-2F4B-4D66-99C6-E8364CF25EFD}"/>
                </a:ext>
              </a:extLst>
            </p:cNvPr>
            <p:cNvSpPr/>
            <p:nvPr/>
          </p:nvSpPr>
          <p:spPr>
            <a:xfrm>
              <a:off x="-141469" y="2699606"/>
              <a:ext cx="5736492" cy="4135271"/>
            </a:xfrm>
            <a:prstGeom prst="notchedRightArrow">
              <a:avLst>
                <a:gd name="adj1" fmla="val 50000"/>
                <a:gd name="adj2" fmla="val 26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E81F40C1-6C92-4AEE-B965-EBB696948A97}"/>
                </a:ext>
              </a:extLst>
            </p:cNvPr>
            <p:cNvSpPr/>
            <p:nvPr/>
          </p:nvSpPr>
          <p:spPr>
            <a:xfrm>
              <a:off x="551109" y="4028577"/>
              <a:ext cx="4822090" cy="1517584"/>
            </a:xfrm>
            <a:prstGeom prst="rect">
              <a:avLst/>
            </a:prstGeom>
          </p:spPr>
          <p:txBody>
            <a:bodyPr wrap="square">
              <a:spAutoFit/>
            </a:bodyPr>
            <a:lstStyle/>
            <a:p>
              <a:pPr algn="ctr"/>
              <a:r>
                <a:rPr lang="uk-UA" sz="2400" b="1" dirty="0">
                  <a:latin typeface="Times New Roman" panose="02020603050405020304" pitchFamily="18" charset="0"/>
                  <a:ea typeface="Calibri" panose="020F0502020204030204" pitchFamily="34" charset="0"/>
                </a:rPr>
                <a:t>Все  що робить дитина все починається саме з батьків і кожна її дія в дорослому підлітковому або свідомому чи несвідомому житті вона повністю спричинена тим що  вона є наслідком того, що в неї вклали батьки</a:t>
              </a:r>
              <a:endParaRPr lang="ru-RU" sz="2400" b="1" dirty="0"/>
            </a:p>
          </p:txBody>
        </p:sp>
      </p:grpSp>
      <p:pic>
        <p:nvPicPr>
          <p:cNvPr id="4098" name="Picture 2" descr="Двадцять порад батькам про те, як виховати успішних дітей | Нова українська  школа">
            <a:extLst>
              <a:ext uri="{FF2B5EF4-FFF2-40B4-BE49-F238E27FC236}">
                <a16:creationId xmlns:a16="http://schemas.microsoft.com/office/drawing/2014/main" id="{AEAB4E67-EB7D-407F-96D2-07AD34755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92" y="889465"/>
            <a:ext cx="4940489" cy="3287671"/>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pic>
        <p:nvPicPr>
          <p:cNvPr id="4100" name="Picture 4" descr="Підготовка дітей до школи: все що потрібно знати батькам та дітям">
            <a:extLst>
              <a:ext uri="{FF2B5EF4-FFF2-40B4-BE49-F238E27FC236}">
                <a16:creationId xmlns:a16="http://schemas.microsoft.com/office/drawing/2014/main" id="{9B032C1A-74FD-4187-A365-D18638B86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261" y="6295983"/>
            <a:ext cx="4940489" cy="2837444"/>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7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Батьки – приклад для дітей – &quot;РОСИНКА&quot;">
            <a:extLst>
              <a:ext uri="{FF2B5EF4-FFF2-40B4-BE49-F238E27FC236}">
                <a16:creationId xmlns:a16="http://schemas.microsoft.com/office/drawing/2014/main" id="{CC1BD5F2-EE9E-46DB-9F0F-F81AF2892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10" y="4928370"/>
            <a:ext cx="8704410" cy="4328021"/>
          </a:xfrm>
          <a:prstGeom prst="rect">
            <a:avLst/>
          </a:prstGeom>
          <a:noFill/>
          <a:ln w="38100">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3212EF10-7973-4660-82F2-4D1E03D14758}"/>
              </a:ext>
            </a:extLst>
          </p:cNvPr>
          <p:cNvSpPr/>
          <p:nvPr/>
        </p:nvSpPr>
        <p:spPr>
          <a:xfrm>
            <a:off x="395785" y="1383035"/>
            <a:ext cx="9444250" cy="2600199"/>
          </a:xfrm>
          <a:prstGeom prst="rect">
            <a:avLst/>
          </a:prstGeom>
        </p:spPr>
        <p:txBody>
          <a:bodyPr wrap="square">
            <a:spAutoFit/>
          </a:bodyPr>
          <a:lstStyle/>
          <a:p>
            <a:pPr indent="450215" algn="just">
              <a:lnSpc>
                <a:spcPct val="150000"/>
              </a:lnSpc>
              <a:spcAft>
                <a:spcPts val="0"/>
              </a:spcAft>
            </a:pPr>
            <a:r>
              <a:rPr lang="uk-UA" sz="2800" b="1" kern="100" dirty="0">
                <a:latin typeface="Times New Roman" panose="02020603050405020304" pitchFamily="18" charset="0"/>
                <a:ea typeface="Calibri" panose="020F0502020204030204" pitchFamily="34" charset="0"/>
                <a:cs typeface="Times New Roman" panose="02020603050405020304" pitchFamily="18" charset="0"/>
              </a:rPr>
              <a:t>Коли ми кажемо дитині, що якась поведінка чи вчинок не є негарними, то маємо розуміти, що ми й самі зобов'язані дотримуватися той норми, про яку ми кажемо дитині. </a:t>
            </a:r>
            <a:endParaRPr lang="ru-RU" sz="2800" b="1"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6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CDE669F0-C5AB-4AA8-A41E-4157BED4CF2D}"/>
              </a:ext>
            </a:extLst>
          </p:cNvPr>
          <p:cNvSpPr/>
          <p:nvPr/>
        </p:nvSpPr>
        <p:spPr>
          <a:xfrm>
            <a:off x="185883" y="4919472"/>
            <a:ext cx="9689910" cy="540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200" b="1" dirty="0"/>
              <a:t> На </a:t>
            </a:r>
            <a:r>
              <a:rPr lang="uk-UA" sz="3200" b="1" i="1" dirty="0"/>
              <a:t>сьогодні, продовжується робота, аби дослідити і попередити причини та умови, за яких дитина потерпає від:</a:t>
            </a:r>
          </a:p>
          <a:p>
            <a:endParaRPr lang="ru-RU" sz="3200" b="1" dirty="0"/>
          </a:p>
          <a:p>
            <a:r>
              <a:rPr lang="uk-UA" sz="3200" dirty="0"/>
              <a:t>- жорстокого поводження із нею, </a:t>
            </a:r>
            <a:endParaRPr lang="ru-RU" sz="3200" dirty="0"/>
          </a:p>
          <a:p>
            <a:r>
              <a:rPr lang="uk-UA" sz="3200" dirty="0"/>
              <a:t>- неякісної освіти </a:t>
            </a:r>
            <a:endParaRPr lang="ru-RU" sz="3200" dirty="0"/>
          </a:p>
          <a:p>
            <a:r>
              <a:rPr lang="uk-UA" sz="3200" dirty="0"/>
              <a:t>- неякісного надання медичних послуг, </a:t>
            </a:r>
            <a:endParaRPr lang="ru-RU" sz="3200" dirty="0"/>
          </a:p>
          <a:p>
            <a:r>
              <a:rPr lang="uk-UA" sz="3200" dirty="0"/>
              <a:t>- неналежного батьківського піклування тощо</a:t>
            </a:r>
            <a:endParaRPr lang="ru-RU" sz="3200" dirty="0"/>
          </a:p>
        </p:txBody>
      </p:sp>
      <p:pic>
        <p:nvPicPr>
          <p:cNvPr id="6146" name="Picture 2" descr="Евакуація дітей із зон активних бойових дій тепер стала примусовою –  Покровськ.City">
            <a:extLst>
              <a:ext uri="{FF2B5EF4-FFF2-40B4-BE49-F238E27FC236}">
                <a16:creationId xmlns:a16="http://schemas.microsoft.com/office/drawing/2014/main" id="{A3FC0D29-644F-4CEC-B5A9-806A1E484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83" y="628607"/>
            <a:ext cx="4334646" cy="24620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римусова евакуація дітей із зони бойових дій - Кабмін схвалив механізм -  ZN.ua">
            <a:extLst>
              <a:ext uri="{FF2B5EF4-FFF2-40B4-BE49-F238E27FC236}">
                <a16:creationId xmlns:a16="http://schemas.microsoft.com/office/drawing/2014/main" id="{16EA27C3-D77B-4432-9311-D0D3520FF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760" y="594127"/>
            <a:ext cx="3933104" cy="24965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Що потрібно знати про насильство над дітьми. Куди звертатись для протидії  цьому явищу? – ПОРОГИ">
            <a:extLst>
              <a:ext uri="{FF2B5EF4-FFF2-40B4-BE49-F238E27FC236}">
                <a16:creationId xmlns:a16="http://schemas.microsoft.com/office/drawing/2014/main" id="{A33CCD15-2F18-4166-B599-54F72C2A1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910" y="2742629"/>
            <a:ext cx="3169834" cy="212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8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6853F3F0-307C-4CA2-B22C-6F44286B079E}"/>
              </a:ext>
            </a:extLst>
          </p:cNvPr>
          <p:cNvSpPr/>
          <p:nvPr/>
        </p:nvSpPr>
        <p:spPr>
          <a:xfrm>
            <a:off x="827314" y="812800"/>
            <a:ext cx="8490857" cy="3892861"/>
          </a:xfrm>
          <a:prstGeom prst="rect">
            <a:avLst/>
          </a:prstGeom>
        </p:spPr>
        <p:txBody>
          <a:bodyPr wrap="square">
            <a:spAutoFit/>
          </a:bodyPr>
          <a:lstStyle/>
          <a:p>
            <a:pPr indent="450215" algn="ctr">
              <a:lnSpc>
                <a:spcPct val="150000"/>
              </a:lnSpc>
              <a:spcAft>
                <a:spcPts val="0"/>
              </a:spcAft>
            </a:pPr>
            <a:r>
              <a:rPr lang="uk-UA" sz="2800" b="1" kern="100" dirty="0">
                <a:latin typeface="Times New Roman" panose="02020603050405020304" pitchFamily="18" charset="0"/>
                <a:ea typeface="Calibri" panose="020F0502020204030204" pitchFamily="34" charset="0"/>
                <a:cs typeface="Times New Roman" panose="02020603050405020304" pitchFamily="18" charset="0"/>
              </a:rPr>
              <a:t>Основною метою повсякденної роботи </a:t>
            </a:r>
            <a:r>
              <a:rPr lang="uk-UA" sz="28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підрозділів ювенальної превенції</a:t>
            </a:r>
            <a:r>
              <a:rPr lang="uk-UA" sz="2800" b="1" kern="100" dirty="0">
                <a:latin typeface="Times New Roman" panose="02020603050405020304" pitchFamily="18" charset="0"/>
                <a:ea typeface="Calibri" panose="020F0502020204030204" pitchFamily="34" charset="0"/>
                <a:cs typeface="Times New Roman" panose="02020603050405020304" pitchFamily="18" charset="0"/>
              </a:rPr>
              <a:t> є дійсно захист прав тих громадян України, які не досягли вісімнадцятирічного віку і перебувають під повною опікою і піклуванням батьків або осіб, які їх замінюють. </a:t>
            </a:r>
            <a:endParaRPr lang="ru-RU" sz="2800" b="1" kern="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5EED7471-6269-45CA-9A09-2D85DFEA0745}"/>
              </a:ext>
            </a:extLst>
          </p:cNvPr>
          <p:cNvPicPr>
            <a:picLocks noChangeAspect="1"/>
          </p:cNvPicPr>
          <p:nvPr/>
        </p:nvPicPr>
        <p:blipFill rotWithShape="1">
          <a:blip r:embed="rId2"/>
          <a:srcRect l="13295" t="35982" r="53360" b="22612"/>
          <a:stretch/>
        </p:blipFill>
        <p:spPr>
          <a:xfrm>
            <a:off x="1187354" y="5186149"/>
            <a:ext cx="7073255" cy="4940490"/>
          </a:xfrm>
          <a:prstGeom prst="rect">
            <a:avLst/>
          </a:prstGeom>
          <a:effectLst>
            <a:softEdge rad="393700"/>
          </a:effectLst>
        </p:spPr>
      </p:pic>
    </p:spTree>
    <p:extLst>
      <p:ext uri="{BB962C8B-B14F-4D97-AF65-F5344CB8AC3E}">
        <p14:creationId xmlns:p14="http://schemas.microsoft.com/office/powerpoint/2010/main" val="191943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5AA361F-C94A-479A-8440-799B15037690}"/>
              </a:ext>
            </a:extLst>
          </p:cNvPr>
          <p:cNvSpPr>
            <a:spLocks noGrp="1"/>
          </p:cNvSpPr>
          <p:nvPr>
            <p:ph idx="1"/>
          </p:nvPr>
        </p:nvSpPr>
        <p:spPr>
          <a:xfrm>
            <a:off x="631561" y="827511"/>
            <a:ext cx="9949353" cy="2205975"/>
          </a:xfrm>
        </p:spPr>
        <p:txBody>
          <a:bodyPr/>
          <a:lstStyle/>
          <a:p>
            <a:endParaRPr lang="ru-RU" dirty="0"/>
          </a:p>
          <a:p>
            <a:endParaRPr lang="ru-RU" dirty="0"/>
          </a:p>
        </p:txBody>
      </p:sp>
      <p:sp>
        <p:nvSpPr>
          <p:cNvPr id="4" name="Прямоугольник 3">
            <a:extLst>
              <a:ext uri="{FF2B5EF4-FFF2-40B4-BE49-F238E27FC236}">
                <a16:creationId xmlns:a16="http://schemas.microsoft.com/office/drawing/2014/main" id="{2784E24D-507F-45C7-B101-A5E158C0A888}"/>
              </a:ext>
            </a:extLst>
          </p:cNvPr>
          <p:cNvSpPr/>
          <p:nvPr/>
        </p:nvSpPr>
        <p:spPr>
          <a:xfrm>
            <a:off x="0" y="3208284"/>
            <a:ext cx="10010038" cy="7227941"/>
          </a:xfrm>
          <a:prstGeom prst="rect">
            <a:avLst/>
          </a:prstGeom>
        </p:spPr>
        <p:txBody>
          <a:bodyPr wrap="square">
            <a:spAutoFit/>
          </a:bodyPr>
          <a:lstStyle/>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Загальна декларація прав людини</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Конвенція ООН про права дитини</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Конституція України</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Закон України «Про охорону дитинства»</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Закон України «Про освіту»</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Закон України «Про запобігання та протидію домашньому насильству»</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Закон України «Про основи соціального захисту бездомних осіб і безпритульних дітей»</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Закон України «Про фізичну культуру і спорт», </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Сімейний кодекс України, </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Цивільний кодекс України, </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uk-UA"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Адміністративний та Кримінальний кодекси України. </a:t>
            </a:r>
            <a:endParaRPr lang="ru-RU" sz="2400" b="1"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Выноска: стрелка вниз 4">
            <a:extLst>
              <a:ext uri="{FF2B5EF4-FFF2-40B4-BE49-F238E27FC236}">
                <a16:creationId xmlns:a16="http://schemas.microsoft.com/office/drawing/2014/main" id="{C729880A-EB9F-4CB8-BA89-9777D285E73C}"/>
              </a:ext>
            </a:extLst>
          </p:cNvPr>
          <p:cNvSpPr/>
          <p:nvPr/>
        </p:nvSpPr>
        <p:spPr>
          <a:xfrm>
            <a:off x="185151" y="203200"/>
            <a:ext cx="10395763" cy="2830286"/>
          </a:xfrm>
          <a:prstGeom prst="downArrowCallout">
            <a:avLst>
              <a:gd name="adj1" fmla="val 94744"/>
              <a:gd name="adj2" fmla="val 7935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tx1"/>
                </a:solidFill>
              </a:rPr>
              <a:t>Базовими міжнародними нормативно-правовими актами в сфері захисту прав та законних інтересів дітей, зокрема які регулюють діяльність ювенальної превенції  є:</a:t>
            </a:r>
            <a:endParaRPr lang="ru-RU" sz="2400" b="1" dirty="0">
              <a:solidFill>
                <a:schemeClr val="tx1"/>
              </a:solidFill>
            </a:endParaRPr>
          </a:p>
        </p:txBody>
      </p:sp>
      <p:pic>
        <p:nvPicPr>
          <p:cNvPr id="8" name="Picture 4" descr="Кодекс України про адміністративні правопорушення - Купить кодекс про  административные правонарушения | ЮрКнига">
            <a:extLst>
              <a:ext uri="{FF2B5EF4-FFF2-40B4-BE49-F238E27FC236}">
                <a16:creationId xmlns:a16="http://schemas.microsoft.com/office/drawing/2014/main" id="{D84AAE1D-0F67-4EE9-8EF7-746E3548B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185" y="2786062"/>
            <a:ext cx="1809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онституція України - Купити книги, підручники, кодекси, коментарі до  законів. Україна. Київ, Харків, Одеса, Львів. &quot;Право&quot; видавництво">
            <a:extLst>
              <a:ext uri="{FF2B5EF4-FFF2-40B4-BE49-F238E27FC236}">
                <a16:creationId xmlns:a16="http://schemas.microsoft.com/office/drawing/2014/main" id="{12D6DB1B-48A4-4C81-A519-6E3D809CA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699" y="2828924"/>
            <a:ext cx="18669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Кримінальний кодекс України - Купить уголовный кодекс Украины 2019 в ЮрКнига">
            <a:extLst>
              <a:ext uri="{FF2B5EF4-FFF2-40B4-BE49-F238E27FC236}">
                <a16:creationId xmlns:a16="http://schemas.microsoft.com/office/drawing/2014/main" id="{383C05E5-07F1-41DC-B6B0-6AABCAAC8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3150" y="7902573"/>
            <a:ext cx="180022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7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DE0CD8B-7B80-406F-AEC7-E67E42ABCA25}"/>
              </a:ext>
            </a:extLst>
          </p:cNvPr>
          <p:cNvSpPr>
            <a:spLocks noGrp="1"/>
          </p:cNvSpPr>
          <p:nvPr>
            <p:ph idx="1"/>
          </p:nvPr>
        </p:nvSpPr>
        <p:spPr>
          <a:xfrm>
            <a:off x="196133" y="334026"/>
            <a:ext cx="10326724" cy="3330664"/>
          </a:xfrm>
        </p:spPr>
        <p:txBody>
          <a:bodyPr>
            <a:normAutofit lnSpcReduction="10000"/>
          </a:bodyPr>
          <a:lstStyle/>
          <a:p>
            <a:pPr marL="0" indent="0" algn="just">
              <a:buNone/>
            </a:pPr>
            <a:r>
              <a:rPr lang="uk-UA" sz="4300" b="1" dirty="0">
                <a:solidFill>
                  <a:schemeClr val="accent1">
                    <a:lumMod val="50000"/>
                  </a:schemeClr>
                </a:solidFill>
              </a:rPr>
              <a:t>Завданням ювенальної превенції </a:t>
            </a:r>
            <a:r>
              <a:rPr lang="uk-UA" b="1" dirty="0">
                <a:solidFill>
                  <a:schemeClr val="accent1">
                    <a:lumMod val="50000"/>
                  </a:schemeClr>
                </a:solidFill>
              </a:rPr>
              <a:t>як і загалом </a:t>
            </a:r>
            <a:r>
              <a:rPr lang="uk-UA" sz="2800" b="1" u="sng" dirty="0">
                <a:solidFill>
                  <a:schemeClr val="tx1">
                    <a:lumMod val="95000"/>
                  </a:schemeClr>
                </a:solidFill>
              </a:rPr>
              <a:t>всіх підрозділів поліції, представників держави, батьків, вчителів, освітян, представників закладів охорони здоров'я, соціальної сфери і поліції</a:t>
            </a:r>
            <a:r>
              <a:rPr lang="uk-UA" b="1" dirty="0">
                <a:solidFill>
                  <a:schemeClr val="accent1">
                    <a:lumMod val="50000"/>
                  </a:schemeClr>
                </a:solidFill>
              </a:rPr>
              <a:t>, є безпосереднє виконання вищезазначених законів  та нормативних документів. Проте, окрім цього, сама поліція має «контролювати» якість виконання цих покладених завдань на вищезазначених суб’єктів щодо захисту прав дітей. </a:t>
            </a:r>
            <a:endParaRPr lang="ru-RU" b="1" dirty="0">
              <a:solidFill>
                <a:schemeClr val="accent1">
                  <a:lumMod val="50000"/>
                </a:schemeClr>
              </a:solidFill>
            </a:endParaRPr>
          </a:p>
          <a:p>
            <a:pPr algn="just"/>
            <a:endParaRPr lang="ru-RU" b="1" dirty="0">
              <a:solidFill>
                <a:schemeClr val="accent1">
                  <a:lumMod val="50000"/>
                </a:schemeClr>
              </a:solidFill>
            </a:endParaRPr>
          </a:p>
        </p:txBody>
      </p:sp>
      <p:pic>
        <p:nvPicPr>
          <p:cNvPr id="2052" name="Picture 4" descr="У Чернігові із сім'ї вилучили голодну 14-місячну дитину • Новий Чернігів">
            <a:extLst>
              <a:ext uri="{FF2B5EF4-FFF2-40B4-BE49-F238E27FC236}">
                <a16:creationId xmlns:a16="http://schemas.microsoft.com/office/drawing/2014/main" id="{CF7745D3-185A-4F72-98D1-9D6EA7043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93" y="3664690"/>
            <a:ext cx="4312104" cy="40518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Любешів: поліція та служба у справах дітей посилюють боротьбу з домашнім  насильством">
            <a:extLst>
              <a:ext uri="{FF2B5EF4-FFF2-40B4-BE49-F238E27FC236}">
                <a16:creationId xmlns:a16="http://schemas.microsoft.com/office/drawing/2014/main" id="{9712BCAD-6B5C-4DDD-BD96-C5A1162AB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95" y="3505033"/>
            <a:ext cx="4176944" cy="31286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В школах Донецка 1 сентября провели уроки безопасности - РИА Новости,  01.09.2023">
            <a:extLst>
              <a:ext uri="{FF2B5EF4-FFF2-40B4-BE49-F238E27FC236}">
                <a16:creationId xmlns:a16="http://schemas.microsoft.com/office/drawing/2014/main" id="{CD672440-B6B7-4234-B2F9-D92F50E0D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252" y="7248298"/>
            <a:ext cx="4836611" cy="270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4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2529D626-ECD0-48F8-8010-4B61B0ED3AC1}"/>
              </a:ext>
            </a:extLst>
          </p:cNvPr>
          <p:cNvGraphicFramePr/>
          <p:nvPr>
            <p:extLst>
              <p:ext uri="{D42A27DB-BD31-4B8C-83A1-F6EECF244321}">
                <p14:modId xmlns:p14="http://schemas.microsoft.com/office/powerpoint/2010/main" val="2364590022"/>
              </p:ext>
            </p:extLst>
          </p:nvPr>
        </p:nvGraphicFramePr>
        <p:xfrm>
          <a:off x="231321" y="3324550"/>
          <a:ext cx="10595429" cy="672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НАВЧАЛОЧКА: Розумні чоловічки">
            <a:extLst>
              <a:ext uri="{FF2B5EF4-FFF2-40B4-BE49-F238E27FC236}">
                <a16:creationId xmlns:a16="http://schemas.microsoft.com/office/drawing/2014/main" id="{9B1CE1E1-5A5D-4D4D-9B9F-1DA86D13AB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5250" y="5304832"/>
            <a:ext cx="2627570" cy="2759549"/>
          </a:xfrm>
          <a:prstGeom prst="rect">
            <a:avLst/>
          </a:prstGeom>
          <a:noFill/>
          <a:ln w="28575">
            <a:solidFill>
              <a:schemeClr val="accent4">
                <a:lumMod val="75000"/>
              </a:schemeClr>
            </a:solidFill>
          </a:ln>
          <a:effectLst>
            <a:softEdge rad="139700"/>
          </a:effectLst>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DFB53D3B-B61E-4206-A46A-17BF24D5BE6A}"/>
              </a:ext>
            </a:extLst>
          </p:cNvPr>
          <p:cNvSpPr/>
          <p:nvPr/>
        </p:nvSpPr>
        <p:spPr>
          <a:xfrm>
            <a:off x="1893888" y="594761"/>
            <a:ext cx="7351712" cy="2062103"/>
          </a:xfrm>
          <a:prstGeom prst="rect">
            <a:avLst/>
          </a:prstGeom>
        </p:spPr>
        <p:txBody>
          <a:bodyPr wrap="square">
            <a:spAutoFit/>
          </a:bodyPr>
          <a:lstStyle/>
          <a:p>
            <a:pPr algn="ctr"/>
            <a:r>
              <a:rPr lang="uk-UA" sz="3200" b="1" dirty="0">
                <a:solidFill>
                  <a:schemeClr val="accent4">
                    <a:lumMod val="50000"/>
                  </a:schemeClr>
                </a:solidFill>
                <a:latin typeface="Times New Roman" panose="02020603050405020304" pitchFamily="18" charset="0"/>
                <a:ea typeface="Calibri" panose="020F0502020204030204" pitchFamily="34" charset="0"/>
              </a:rPr>
              <a:t>Коли  дитина стає членом того чи іншого суспільства, вона наділяється автоматично певними правами та обов'язками</a:t>
            </a:r>
            <a:endParaRPr lang="ru-RU" sz="3200" b="1" dirty="0">
              <a:solidFill>
                <a:schemeClr val="accent4">
                  <a:lumMod val="50000"/>
                </a:schemeClr>
              </a:solidFill>
            </a:endParaRPr>
          </a:p>
        </p:txBody>
      </p:sp>
    </p:spTree>
    <p:extLst>
      <p:ext uri="{BB962C8B-B14F-4D97-AF65-F5344CB8AC3E}">
        <p14:creationId xmlns:p14="http://schemas.microsoft.com/office/powerpoint/2010/main" val="37282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5A47CD4-1F47-40E7-9A07-06A643C6D26B}"/>
              </a:ext>
            </a:extLst>
          </p:cNvPr>
          <p:cNvSpPr>
            <a:spLocks noGrp="1"/>
          </p:cNvSpPr>
          <p:nvPr>
            <p:ph idx="1"/>
          </p:nvPr>
        </p:nvSpPr>
        <p:spPr>
          <a:xfrm>
            <a:off x="463549" y="3639311"/>
            <a:ext cx="9966319" cy="6389891"/>
          </a:xfrm>
        </p:spPr>
        <p:txBody>
          <a:bodyPr>
            <a:normAutofit/>
          </a:bodyPr>
          <a:lstStyle/>
          <a:p>
            <a:pPr algn="just"/>
            <a:r>
              <a:rPr lang="ru-RU" sz="2400" b="1" i="1" dirty="0">
                <a:solidFill>
                  <a:schemeClr val="accent1">
                    <a:lumMod val="75000"/>
                  </a:schemeClr>
                </a:solidFill>
              </a:rPr>
              <a:t>  </a:t>
            </a:r>
            <a:r>
              <a:rPr lang="ru-RU" b="1" i="1" dirty="0">
                <a:solidFill>
                  <a:schemeClr val="accent1">
                    <a:lumMod val="75000"/>
                  </a:schemeClr>
                </a:solidFill>
              </a:rPr>
              <a:t>1) </a:t>
            </a:r>
            <a:r>
              <a:rPr lang="ru-RU" b="1" i="1" dirty="0" err="1">
                <a:solidFill>
                  <a:schemeClr val="accent1">
                    <a:lumMod val="75000"/>
                  </a:schemeClr>
                </a:solidFill>
              </a:rPr>
              <a:t>профілактика</a:t>
            </a:r>
            <a:r>
              <a:rPr lang="ru-RU" b="1" i="1" dirty="0">
                <a:solidFill>
                  <a:schemeClr val="accent1">
                    <a:lumMod val="75000"/>
                  </a:schemeClr>
                </a:solidFill>
              </a:rPr>
              <a:t> </a:t>
            </a:r>
            <a:r>
              <a:rPr lang="ru-RU" b="1" i="1" dirty="0" err="1">
                <a:solidFill>
                  <a:schemeClr val="accent1">
                    <a:lumMod val="75000"/>
                  </a:schemeClr>
                </a:solidFill>
              </a:rPr>
              <a:t>правопорушень</a:t>
            </a:r>
            <a:r>
              <a:rPr lang="ru-RU" b="1" i="1" dirty="0">
                <a:solidFill>
                  <a:schemeClr val="accent1">
                    <a:lumMod val="75000"/>
                  </a:schemeClr>
                </a:solidFill>
              </a:rPr>
              <a:t> у </a:t>
            </a:r>
            <a:r>
              <a:rPr lang="ru-RU" b="1" i="1" dirty="0" err="1">
                <a:solidFill>
                  <a:schemeClr val="accent1">
                    <a:lumMod val="75000"/>
                  </a:schemeClr>
                </a:solidFill>
              </a:rPr>
              <a:t>дитячому</a:t>
            </a:r>
            <a:r>
              <a:rPr lang="ru-RU" b="1" i="1" dirty="0">
                <a:solidFill>
                  <a:schemeClr val="accent1">
                    <a:lumMod val="75000"/>
                  </a:schemeClr>
                </a:solidFill>
              </a:rPr>
              <a:t> </a:t>
            </a:r>
            <a:r>
              <a:rPr lang="ru-RU" b="1" i="1" dirty="0" err="1">
                <a:solidFill>
                  <a:schemeClr val="accent1">
                    <a:lumMod val="75000"/>
                  </a:schemeClr>
                </a:solidFill>
              </a:rPr>
              <a:t>середовищі</a:t>
            </a:r>
            <a:r>
              <a:rPr lang="ru-RU" b="1" i="1" dirty="0">
                <a:solidFill>
                  <a:schemeClr val="accent1">
                    <a:lumMod val="75000"/>
                  </a:schemeClr>
                </a:solidFill>
              </a:rPr>
              <a:t>, </a:t>
            </a:r>
            <a:r>
              <a:rPr lang="ru-RU" b="1" i="1" dirty="0" err="1">
                <a:solidFill>
                  <a:schemeClr val="accent1">
                    <a:lumMod val="75000"/>
                  </a:schemeClr>
                </a:solidFill>
              </a:rPr>
              <a:t>протидія</a:t>
            </a:r>
            <a:r>
              <a:rPr lang="ru-RU" b="1" i="1" dirty="0">
                <a:solidFill>
                  <a:schemeClr val="accent1">
                    <a:lumMod val="75000"/>
                  </a:schemeClr>
                </a:solidFill>
              </a:rPr>
              <a:t> </a:t>
            </a:r>
            <a:r>
              <a:rPr lang="ru-RU" b="1" i="1" dirty="0" err="1">
                <a:solidFill>
                  <a:schemeClr val="accent1">
                    <a:lumMod val="75000"/>
                  </a:schemeClr>
                </a:solidFill>
              </a:rPr>
              <a:t>домашньому</a:t>
            </a:r>
            <a:r>
              <a:rPr lang="ru-RU" b="1" i="1" dirty="0">
                <a:solidFill>
                  <a:schemeClr val="accent1">
                    <a:lumMod val="75000"/>
                  </a:schemeClr>
                </a:solidFill>
              </a:rPr>
              <a:t> </a:t>
            </a:r>
            <a:r>
              <a:rPr lang="ru-RU" b="1" i="1" dirty="0" err="1">
                <a:solidFill>
                  <a:schemeClr val="accent1">
                    <a:lumMod val="75000"/>
                  </a:schemeClr>
                </a:solidFill>
              </a:rPr>
              <a:t>насильству</a:t>
            </a:r>
            <a:r>
              <a:rPr lang="ru-RU" b="1" i="1" dirty="0">
                <a:solidFill>
                  <a:schemeClr val="accent1">
                    <a:lumMod val="75000"/>
                  </a:schemeClr>
                </a:solidFill>
              </a:rPr>
              <a:t> та </a:t>
            </a:r>
            <a:r>
              <a:rPr lang="ru-RU" b="1" i="1" dirty="0" err="1">
                <a:solidFill>
                  <a:schemeClr val="accent1">
                    <a:lumMod val="75000"/>
                  </a:schemeClr>
                </a:solidFill>
              </a:rPr>
              <a:t>дитячій</a:t>
            </a:r>
            <a:r>
              <a:rPr lang="ru-RU" b="1" i="1" dirty="0">
                <a:solidFill>
                  <a:schemeClr val="accent1">
                    <a:lumMod val="75000"/>
                  </a:schemeClr>
                </a:solidFill>
              </a:rPr>
              <a:t> </a:t>
            </a:r>
            <a:r>
              <a:rPr lang="ru-RU" b="1" i="1" dirty="0" err="1">
                <a:solidFill>
                  <a:schemeClr val="accent1">
                    <a:lumMod val="75000"/>
                  </a:schemeClr>
                </a:solidFill>
              </a:rPr>
              <a:t>бездоглядності</a:t>
            </a:r>
            <a:r>
              <a:rPr lang="ru-RU" b="1" i="1" dirty="0">
                <a:solidFill>
                  <a:schemeClr val="accent1">
                    <a:lumMod val="75000"/>
                  </a:schemeClr>
                </a:solidFill>
              </a:rPr>
              <a:t>;</a:t>
            </a:r>
          </a:p>
          <a:p>
            <a:r>
              <a:rPr lang="ru-RU" b="1" i="1" dirty="0">
                <a:solidFill>
                  <a:schemeClr val="accent1">
                    <a:lumMod val="75000"/>
                  </a:schemeClr>
                </a:solidFill>
              </a:rPr>
              <a:t>2) </a:t>
            </a:r>
            <a:r>
              <a:rPr lang="ru-RU" b="1" i="1" dirty="0" err="1">
                <a:solidFill>
                  <a:schemeClr val="accent1">
                    <a:lumMod val="75000"/>
                  </a:schemeClr>
                </a:solidFill>
              </a:rPr>
              <a:t>забезпечення</a:t>
            </a:r>
            <a:r>
              <a:rPr lang="ru-RU" b="1" i="1" dirty="0">
                <a:solidFill>
                  <a:schemeClr val="accent1">
                    <a:lumMod val="75000"/>
                  </a:schemeClr>
                </a:solidFill>
              </a:rPr>
              <a:t> прав та </a:t>
            </a:r>
            <a:r>
              <a:rPr lang="ru-RU" b="1" i="1" dirty="0" err="1">
                <a:solidFill>
                  <a:schemeClr val="accent1">
                    <a:lumMod val="75000"/>
                  </a:schemeClr>
                </a:solidFill>
              </a:rPr>
              <a:t>інтересів</a:t>
            </a:r>
            <a:r>
              <a:rPr lang="ru-RU" b="1" i="1" dirty="0">
                <a:solidFill>
                  <a:schemeClr val="accent1">
                    <a:lumMod val="75000"/>
                  </a:schemeClr>
                </a:solidFill>
              </a:rPr>
              <a:t> </a:t>
            </a:r>
            <a:r>
              <a:rPr lang="ru-RU" b="1" i="1" dirty="0" err="1">
                <a:solidFill>
                  <a:schemeClr val="accent1">
                    <a:lumMod val="75000"/>
                  </a:schemeClr>
                </a:solidFill>
              </a:rPr>
              <a:t>дітей</a:t>
            </a:r>
            <a:r>
              <a:rPr lang="ru-RU" b="1" i="1" dirty="0">
                <a:solidFill>
                  <a:schemeClr val="accent1">
                    <a:lumMod val="75000"/>
                  </a:schemeClr>
                </a:solidFill>
              </a:rPr>
              <a:t>;</a:t>
            </a:r>
          </a:p>
          <a:p>
            <a:r>
              <a:rPr lang="ru-RU" b="1" i="1" dirty="0">
                <a:solidFill>
                  <a:schemeClr val="accent1">
                    <a:lumMod val="75000"/>
                  </a:schemeClr>
                </a:solidFill>
              </a:rPr>
              <a:t>3) </a:t>
            </a:r>
            <a:r>
              <a:rPr lang="ru-RU" b="1" i="1" dirty="0" err="1">
                <a:solidFill>
                  <a:schemeClr val="accent1">
                    <a:lumMod val="75000"/>
                  </a:schemeClr>
                </a:solidFill>
              </a:rPr>
              <a:t>упровадження</a:t>
            </a:r>
            <a:r>
              <a:rPr lang="ru-RU" b="1" i="1" dirty="0">
                <a:solidFill>
                  <a:schemeClr val="accent1">
                    <a:lumMod val="75000"/>
                  </a:schemeClr>
                </a:solidFill>
              </a:rPr>
              <a:t> </a:t>
            </a:r>
            <a:r>
              <a:rPr lang="ru-RU" b="1" i="1" dirty="0" err="1">
                <a:solidFill>
                  <a:schemeClr val="accent1">
                    <a:lumMod val="75000"/>
                  </a:schemeClr>
                </a:solidFill>
              </a:rPr>
              <a:t>кращих</a:t>
            </a:r>
            <a:r>
              <a:rPr lang="ru-RU" b="1" i="1" dirty="0">
                <a:solidFill>
                  <a:schemeClr val="accent1">
                    <a:lumMod val="75000"/>
                  </a:schemeClr>
                </a:solidFill>
              </a:rPr>
              <a:t> </a:t>
            </a:r>
            <a:r>
              <a:rPr lang="ru-RU" b="1" i="1" dirty="0" err="1">
                <a:solidFill>
                  <a:schemeClr val="accent1">
                    <a:lumMod val="75000"/>
                  </a:schemeClr>
                </a:solidFill>
              </a:rPr>
              <a:t>міжнародних</a:t>
            </a:r>
            <a:r>
              <a:rPr lang="ru-RU" b="1" i="1" dirty="0">
                <a:solidFill>
                  <a:schemeClr val="accent1">
                    <a:lumMod val="75000"/>
                  </a:schemeClr>
                </a:solidFill>
              </a:rPr>
              <a:t> методик та практик </a:t>
            </a:r>
            <a:r>
              <a:rPr lang="ru-RU" b="1" i="1" dirty="0" err="1">
                <a:solidFill>
                  <a:schemeClr val="accent1">
                    <a:lumMod val="75000"/>
                  </a:schemeClr>
                </a:solidFill>
              </a:rPr>
              <a:t>роботи</a:t>
            </a:r>
            <a:r>
              <a:rPr lang="ru-RU" b="1" i="1" dirty="0">
                <a:solidFill>
                  <a:schemeClr val="accent1">
                    <a:lumMod val="75000"/>
                  </a:schemeClr>
                </a:solidFill>
              </a:rPr>
              <a:t> з </a:t>
            </a:r>
            <a:r>
              <a:rPr lang="ru-RU" b="1" i="1" dirty="0" err="1">
                <a:solidFill>
                  <a:schemeClr val="accent1">
                    <a:lumMod val="75000"/>
                  </a:schemeClr>
                </a:solidFill>
              </a:rPr>
              <a:t>дітьми</a:t>
            </a:r>
            <a:r>
              <a:rPr lang="ru-RU" b="1" i="1" dirty="0">
                <a:solidFill>
                  <a:schemeClr val="accent1">
                    <a:lumMod val="75000"/>
                  </a:schemeClr>
                </a:solidFill>
              </a:rPr>
              <a:t>, </a:t>
            </a:r>
            <a:r>
              <a:rPr lang="ru-RU" b="1" i="1" dirty="0" err="1">
                <a:solidFill>
                  <a:schemeClr val="accent1">
                    <a:lumMod val="75000"/>
                  </a:schemeClr>
                </a:solidFill>
              </a:rPr>
              <a:t>які</a:t>
            </a:r>
            <a:r>
              <a:rPr lang="ru-RU" b="1" i="1" dirty="0">
                <a:solidFill>
                  <a:schemeClr val="accent1">
                    <a:lumMod val="75000"/>
                  </a:schemeClr>
                </a:solidFill>
              </a:rPr>
              <a:t> </a:t>
            </a:r>
            <a:r>
              <a:rPr lang="ru-RU" b="1" i="1" dirty="0" err="1">
                <a:solidFill>
                  <a:schemeClr val="accent1">
                    <a:lumMod val="75000"/>
                  </a:schemeClr>
                </a:solidFill>
              </a:rPr>
              <a:t>перебувають</a:t>
            </a:r>
            <a:r>
              <a:rPr lang="ru-RU" b="1" i="1" dirty="0">
                <a:solidFill>
                  <a:schemeClr val="accent1">
                    <a:lumMod val="75000"/>
                  </a:schemeClr>
                </a:solidFill>
              </a:rPr>
              <a:t> у </a:t>
            </a:r>
            <a:r>
              <a:rPr lang="ru-RU" b="1" i="1" dirty="0" err="1">
                <a:solidFill>
                  <a:schemeClr val="accent1">
                    <a:lumMod val="75000"/>
                  </a:schemeClr>
                </a:solidFill>
              </a:rPr>
              <a:t>конфлікті</a:t>
            </a:r>
            <a:r>
              <a:rPr lang="ru-RU" b="1" i="1" dirty="0">
                <a:solidFill>
                  <a:schemeClr val="accent1">
                    <a:lumMod val="75000"/>
                  </a:schemeClr>
                </a:solidFill>
              </a:rPr>
              <a:t> </a:t>
            </a:r>
            <a:r>
              <a:rPr lang="ru-RU" b="1" i="1" dirty="0" err="1">
                <a:solidFill>
                  <a:schemeClr val="accent1">
                    <a:lumMod val="75000"/>
                  </a:schemeClr>
                </a:solidFill>
              </a:rPr>
              <a:t>із</a:t>
            </a:r>
            <a:r>
              <a:rPr lang="ru-RU" b="1" i="1" dirty="0">
                <a:solidFill>
                  <a:schemeClr val="accent1">
                    <a:lumMod val="75000"/>
                  </a:schemeClr>
                </a:solidFill>
              </a:rPr>
              <a:t> законом, та </a:t>
            </a:r>
            <a:r>
              <a:rPr lang="ru-RU" b="1" i="1" dirty="0" err="1">
                <a:solidFill>
                  <a:schemeClr val="accent1">
                    <a:lumMod val="75000"/>
                  </a:schemeClr>
                </a:solidFill>
              </a:rPr>
              <a:t>дітьми</a:t>
            </a:r>
            <a:r>
              <a:rPr lang="ru-RU" b="1" i="1" dirty="0">
                <a:solidFill>
                  <a:schemeClr val="accent1">
                    <a:lumMod val="75000"/>
                  </a:schemeClr>
                </a:solidFill>
              </a:rPr>
              <a:t>, </a:t>
            </a:r>
            <a:r>
              <a:rPr lang="ru-RU" b="1" i="1" dirty="0" err="1">
                <a:solidFill>
                  <a:schemeClr val="accent1">
                    <a:lumMod val="75000"/>
                  </a:schemeClr>
                </a:solidFill>
              </a:rPr>
              <a:t>які</a:t>
            </a:r>
            <a:r>
              <a:rPr lang="ru-RU" b="1" i="1" dirty="0">
                <a:solidFill>
                  <a:schemeClr val="accent1">
                    <a:lumMod val="75000"/>
                  </a:schemeClr>
                </a:solidFill>
              </a:rPr>
              <a:t> </a:t>
            </a:r>
            <a:r>
              <a:rPr lang="ru-RU" b="1" i="1" dirty="0" err="1">
                <a:solidFill>
                  <a:schemeClr val="accent1">
                    <a:lumMod val="75000"/>
                  </a:schemeClr>
                </a:solidFill>
              </a:rPr>
              <a:t>потерпіли</a:t>
            </a:r>
            <a:r>
              <a:rPr lang="ru-RU" b="1" i="1" dirty="0">
                <a:solidFill>
                  <a:schemeClr val="accent1">
                    <a:lumMod val="75000"/>
                  </a:schemeClr>
                </a:solidFill>
              </a:rPr>
              <a:t> </a:t>
            </a:r>
            <a:r>
              <a:rPr lang="ru-RU" b="1" i="1" dirty="0" err="1">
                <a:solidFill>
                  <a:schemeClr val="accent1">
                    <a:lumMod val="75000"/>
                  </a:schemeClr>
                </a:solidFill>
              </a:rPr>
              <a:t>внаслідок</a:t>
            </a:r>
            <a:r>
              <a:rPr lang="ru-RU" b="1" i="1" dirty="0">
                <a:solidFill>
                  <a:schemeClr val="accent1">
                    <a:lumMod val="75000"/>
                  </a:schemeClr>
                </a:solidFill>
              </a:rPr>
              <a:t> </a:t>
            </a:r>
            <a:r>
              <a:rPr lang="ru-RU" b="1" i="1" dirty="0" err="1">
                <a:solidFill>
                  <a:schemeClr val="accent1">
                    <a:lumMod val="75000"/>
                  </a:schemeClr>
                </a:solidFill>
              </a:rPr>
              <a:t>протиправних</a:t>
            </a:r>
            <a:r>
              <a:rPr lang="ru-RU" b="1" i="1" dirty="0">
                <a:solidFill>
                  <a:schemeClr val="accent1">
                    <a:lumMod val="75000"/>
                  </a:schemeClr>
                </a:solidFill>
              </a:rPr>
              <a:t> </a:t>
            </a:r>
            <a:r>
              <a:rPr lang="ru-RU" b="1" i="1" dirty="0" err="1">
                <a:solidFill>
                  <a:schemeClr val="accent1">
                    <a:lumMod val="75000"/>
                  </a:schemeClr>
                </a:solidFill>
              </a:rPr>
              <a:t>діянь</a:t>
            </a:r>
            <a:r>
              <a:rPr lang="ru-RU" b="1" i="1" dirty="0">
                <a:solidFill>
                  <a:schemeClr val="accent1">
                    <a:lumMod val="75000"/>
                  </a:schemeClr>
                </a:solidFill>
              </a:rPr>
              <a:t>, у тому </a:t>
            </a:r>
            <a:r>
              <a:rPr lang="ru-RU" b="1" i="1" dirty="0" err="1">
                <a:solidFill>
                  <a:schemeClr val="accent1">
                    <a:lumMod val="75000"/>
                  </a:schemeClr>
                </a:solidFill>
              </a:rPr>
              <a:t>числі</a:t>
            </a:r>
            <a:r>
              <a:rPr lang="ru-RU" b="1" i="1" dirty="0">
                <a:solidFill>
                  <a:schemeClr val="accent1">
                    <a:lumMod val="75000"/>
                  </a:schemeClr>
                </a:solidFill>
              </a:rPr>
              <a:t> </a:t>
            </a:r>
            <a:r>
              <a:rPr lang="ru-RU" b="1" i="1" dirty="0" err="1">
                <a:solidFill>
                  <a:schemeClr val="accent1">
                    <a:lumMod val="75000"/>
                  </a:schemeClr>
                </a:solidFill>
              </a:rPr>
              <a:t>реалізація</a:t>
            </a:r>
            <a:r>
              <a:rPr lang="ru-RU" b="1" i="1" dirty="0">
                <a:solidFill>
                  <a:schemeClr val="accent1">
                    <a:lumMod val="75000"/>
                  </a:schemeClr>
                </a:solidFill>
              </a:rPr>
              <a:t> </a:t>
            </a:r>
            <a:r>
              <a:rPr lang="ru-RU" b="1" i="1" dirty="0" err="1">
                <a:solidFill>
                  <a:schemeClr val="accent1">
                    <a:lumMod val="75000"/>
                  </a:schemeClr>
                </a:solidFill>
              </a:rPr>
              <a:t>спільних</a:t>
            </a:r>
            <a:r>
              <a:rPr lang="ru-RU" b="1" i="1" dirty="0">
                <a:solidFill>
                  <a:schemeClr val="accent1">
                    <a:lumMod val="75000"/>
                  </a:schemeClr>
                </a:solidFill>
              </a:rPr>
              <a:t> </a:t>
            </a:r>
            <a:r>
              <a:rPr lang="ru-RU" b="1" i="1" dirty="0" err="1">
                <a:solidFill>
                  <a:schemeClr val="accent1">
                    <a:lumMod val="75000"/>
                  </a:schemeClr>
                </a:solidFill>
              </a:rPr>
              <a:t>проектів</a:t>
            </a:r>
            <a:r>
              <a:rPr lang="ru-RU" b="1" i="1" dirty="0">
                <a:solidFill>
                  <a:schemeClr val="accent1">
                    <a:lumMod val="75000"/>
                  </a:schemeClr>
                </a:solidFill>
              </a:rPr>
              <a:t> </a:t>
            </a:r>
            <a:r>
              <a:rPr lang="ru-RU" b="1" i="1" dirty="0" err="1">
                <a:solidFill>
                  <a:schemeClr val="accent1">
                    <a:lumMod val="75000"/>
                  </a:schemeClr>
                </a:solidFill>
              </a:rPr>
              <a:t>щодо</a:t>
            </a:r>
            <a:r>
              <a:rPr lang="ru-RU" b="1" i="1" dirty="0">
                <a:solidFill>
                  <a:schemeClr val="accent1">
                    <a:lumMod val="75000"/>
                  </a:schemeClr>
                </a:solidFill>
              </a:rPr>
              <a:t> </a:t>
            </a:r>
            <a:r>
              <a:rPr lang="ru-RU" b="1" i="1" dirty="0" err="1">
                <a:solidFill>
                  <a:schemeClr val="accent1">
                    <a:lumMod val="75000"/>
                  </a:schemeClr>
                </a:solidFill>
              </a:rPr>
              <a:t>профілактики</a:t>
            </a:r>
            <a:r>
              <a:rPr lang="ru-RU" b="1" i="1" dirty="0">
                <a:solidFill>
                  <a:schemeClr val="accent1">
                    <a:lumMod val="75000"/>
                  </a:schemeClr>
                </a:solidFill>
              </a:rPr>
              <a:t> </a:t>
            </a:r>
            <a:r>
              <a:rPr lang="ru-RU" b="1" i="1" dirty="0" err="1">
                <a:solidFill>
                  <a:schemeClr val="accent1">
                    <a:lumMod val="75000"/>
                  </a:schemeClr>
                </a:solidFill>
              </a:rPr>
              <a:t>правопорушень</a:t>
            </a:r>
            <a:r>
              <a:rPr lang="ru-RU" b="1" i="1" dirty="0">
                <a:solidFill>
                  <a:schemeClr val="accent1">
                    <a:lumMod val="75000"/>
                  </a:schemeClr>
                </a:solidFill>
              </a:rPr>
              <a:t> </a:t>
            </a:r>
            <a:r>
              <a:rPr lang="ru-RU" b="1" i="1" dirty="0" err="1">
                <a:solidFill>
                  <a:schemeClr val="accent1">
                    <a:lumMod val="75000"/>
                  </a:schemeClr>
                </a:solidFill>
              </a:rPr>
              <a:t>серед</a:t>
            </a:r>
            <a:r>
              <a:rPr lang="ru-RU" b="1" i="1" dirty="0">
                <a:solidFill>
                  <a:schemeClr val="accent1">
                    <a:lumMod val="75000"/>
                  </a:schemeClr>
                </a:solidFill>
              </a:rPr>
              <a:t> </a:t>
            </a:r>
            <a:r>
              <a:rPr lang="ru-RU" b="1" i="1" dirty="0" err="1">
                <a:solidFill>
                  <a:schemeClr val="accent1">
                    <a:lumMod val="75000"/>
                  </a:schemeClr>
                </a:solidFill>
              </a:rPr>
              <a:t>дітей</a:t>
            </a:r>
            <a:r>
              <a:rPr lang="ru-RU" b="1" i="1" dirty="0">
                <a:solidFill>
                  <a:schemeClr val="accent1">
                    <a:lumMod val="75000"/>
                  </a:schemeClr>
                </a:solidFill>
              </a:rPr>
              <a:t>;</a:t>
            </a:r>
          </a:p>
          <a:p>
            <a:r>
              <a:rPr lang="ru-RU" b="1" i="1" dirty="0">
                <a:solidFill>
                  <a:schemeClr val="accent1">
                    <a:lumMod val="75000"/>
                  </a:schemeClr>
                </a:solidFill>
              </a:rPr>
              <a:t>4) </a:t>
            </a:r>
            <a:r>
              <a:rPr lang="ru-RU" b="1" i="1" dirty="0" err="1">
                <a:solidFill>
                  <a:schemeClr val="accent1">
                    <a:lumMod val="75000"/>
                  </a:schemeClr>
                </a:solidFill>
              </a:rPr>
              <a:t>підвищення</a:t>
            </a:r>
            <a:r>
              <a:rPr lang="ru-RU" b="1" i="1" dirty="0">
                <a:solidFill>
                  <a:schemeClr val="accent1">
                    <a:lumMod val="75000"/>
                  </a:schemeClr>
                </a:solidFill>
              </a:rPr>
              <a:t> </a:t>
            </a:r>
            <a:r>
              <a:rPr lang="ru-RU" b="1" i="1" dirty="0" err="1">
                <a:solidFill>
                  <a:schemeClr val="accent1">
                    <a:lumMod val="75000"/>
                  </a:schemeClr>
                </a:solidFill>
              </a:rPr>
              <a:t>професійного</a:t>
            </a:r>
            <a:r>
              <a:rPr lang="ru-RU" b="1" i="1" dirty="0">
                <a:solidFill>
                  <a:schemeClr val="accent1">
                    <a:lumMod val="75000"/>
                  </a:schemeClr>
                </a:solidFill>
              </a:rPr>
              <a:t> </a:t>
            </a:r>
            <a:r>
              <a:rPr lang="ru-RU" b="1" i="1" dirty="0" err="1">
                <a:solidFill>
                  <a:schemeClr val="accent1">
                    <a:lumMod val="75000"/>
                  </a:schemeClr>
                </a:solidFill>
              </a:rPr>
              <a:t>рівня</a:t>
            </a:r>
            <a:r>
              <a:rPr lang="ru-RU" b="1" i="1" dirty="0">
                <a:solidFill>
                  <a:schemeClr val="accent1">
                    <a:lumMod val="75000"/>
                  </a:schemeClr>
                </a:solidFill>
              </a:rPr>
              <a:t>, </a:t>
            </a:r>
            <a:r>
              <a:rPr lang="ru-RU" b="1" i="1" dirty="0" err="1">
                <a:solidFill>
                  <a:schemeClr val="accent1">
                    <a:lumMod val="75000"/>
                  </a:schemeClr>
                </a:solidFill>
              </a:rPr>
              <a:t>набуття</a:t>
            </a:r>
            <a:r>
              <a:rPr lang="ru-RU" b="1" i="1" dirty="0">
                <a:solidFill>
                  <a:schemeClr val="accent1">
                    <a:lumMod val="75000"/>
                  </a:schemeClr>
                </a:solidFill>
              </a:rPr>
              <a:t> </a:t>
            </a:r>
            <a:r>
              <a:rPr lang="ru-RU" b="1" i="1" dirty="0" err="1">
                <a:solidFill>
                  <a:schemeClr val="accent1">
                    <a:lumMod val="75000"/>
                  </a:schemeClr>
                </a:solidFill>
              </a:rPr>
              <a:t>знань</a:t>
            </a:r>
            <a:r>
              <a:rPr lang="ru-RU" b="1" i="1" dirty="0">
                <a:solidFill>
                  <a:schemeClr val="accent1">
                    <a:lumMod val="75000"/>
                  </a:schemeClr>
                </a:solidFill>
              </a:rPr>
              <a:t>, </a:t>
            </a:r>
            <a:r>
              <a:rPr lang="ru-RU" b="1" i="1" dirty="0" err="1">
                <a:solidFill>
                  <a:schemeClr val="accent1">
                    <a:lumMod val="75000"/>
                  </a:schemeClr>
                </a:solidFill>
              </a:rPr>
              <a:t>вмінь</a:t>
            </a:r>
            <a:r>
              <a:rPr lang="ru-RU" b="1" i="1" dirty="0">
                <a:solidFill>
                  <a:schemeClr val="accent1">
                    <a:lumMod val="75000"/>
                  </a:schemeClr>
                </a:solidFill>
              </a:rPr>
              <a:t> і </a:t>
            </a:r>
            <a:r>
              <a:rPr lang="ru-RU" b="1" i="1" dirty="0" err="1">
                <a:solidFill>
                  <a:schemeClr val="accent1">
                    <a:lumMod val="75000"/>
                  </a:schemeClr>
                </a:solidFill>
              </a:rPr>
              <a:t>навичок</a:t>
            </a:r>
            <a:r>
              <a:rPr lang="ru-RU" b="1" i="1" dirty="0">
                <a:solidFill>
                  <a:schemeClr val="accent1">
                    <a:lumMod val="75000"/>
                  </a:schemeClr>
                </a:solidFill>
              </a:rPr>
              <a:t> шляхом </a:t>
            </a:r>
            <a:r>
              <a:rPr lang="ru-RU" b="1" i="1" dirty="0" err="1">
                <a:solidFill>
                  <a:schemeClr val="accent1">
                    <a:lumMod val="75000"/>
                  </a:schemeClr>
                </a:solidFill>
              </a:rPr>
              <a:t>участі</a:t>
            </a:r>
            <a:r>
              <a:rPr lang="ru-RU" b="1" i="1" dirty="0">
                <a:solidFill>
                  <a:schemeClr val="accent1">
                    <a:lumMod val="75000"/>
                  </a:schemeClr>
                </a:solidFill>
              </a:rPr>
              <a:t> в </a:t>
            </a:r>
            <a:r>
              <a:rPr lang="ru-RU" b="1" i="1" dirty="0" err="1">
                <a:solidFill>
                  <a:schemeClr val="accent1">
                    <a:lumMod val="75000"/>
                  </a:schemeClr>
                </a:solidFill>
              </a:rPr>
              <a:t>семінарах</a:t>
            </a:r>
            <a:r>
              <a:rPr lang="ru-RU" b="1" i="1" dirty="0">
                <a:solidFill>
                  <a:schemeClr val="accent1">
                    <a:lumMod val="75000"/>
                  </a:schemeClr>
                </a:solidFill>
              </a:rPr>
              <a:t>, </a:t>
            </a:r>
            <a:r>
              <a:rPr lang="ru-RU" b="1" i="1" dirty="0" err="1">
                <a:solidFill>
                  <a:schemeClr val="accent1">
                    <a:lumMod val="75000"/>
                  </a:schemeClr>
                </a:solidFill>
              </a:rPr>
              <a:t>тренінгах</a:t>
            </a:r>
            <a:r>
              <a:rPr lang="ru-RU" b="1" i="1" dirty="0">
                <a:solidFill>
                  <a:schemeClr val="accent1">
                    <a:lumMod val="75000"/>
                  </a:schemeClr>
                </a:solidFill>
              </a:rPr>
              <a:t> та </a:t>
            </a:r>
            <a:r>
              <a:rPr lang="ru-RU" b="1" i="1" dirty="0" err="1">
                <a:solidFill>
                  <a:schemeClr val="accent1">
                    <a:lumMod val="75000"/>
                  </a:schemeClr>
                </a:solidFill>
              </a:rPr>
              <a:t>інших</a:t>
            </a:r>
            <a:r>
              <a:rPr lang="ru-RU" b="1" i="1" dirty="0">
                <a:solidFill>
                  <a:schemeClr val="accent1">
                    <a:lumMod val="75000"/>
                  </a:schemeClr>
                </a:solidFill>
              </a:rPr>
              <a:t> </a:t>
            </a:r>
            <a:r>
              <a:rPr lang="ru-RU" b="1" i="1" dirty="0" err="1">
                <a:solidFill>
                  <a:schemeClr val="accent1">
                    <a:lumMod val="75000"/>
                  </a:schemeClr>
                </a:solidFill>
              </a:rPr>
              <a:t>практичних</a:t>
            </a:r>
            <a:r>
              <a:rPr lang="ru-RU" b="1" i="1" dirty="0">
                <a:solidFill>
                  <a:schemeClr val="accent1">
                    <a:lumMod val="75000"/>
                  </a:schemeClr>
                </a:solidFill>
              </a:rPr>
              <a:t> і </a:t>
            </a:r>
            <a:r>
              <a:rPr lang="ru-RU" b="1" i="1" dirty="0" err="1">
                <a:solidFill>
                  <a:schemeClr val="accent1">
                    <a:lumMod val="75000"/>
                  </a:schemeClr>
                </a:solidFill>
              </a:rPr>
              <a:t>теоретичних</a:t>
            </a:r>
            <a:r>
              <a:rPr lang="ru-RU" b="1" i="1" dirty="0">
                <a:solidFill>
                  <a:schemeClr val="accent1">
                    <a:lumMod val="75000"/>
                  </a:schemeClr>
                </a:solidFill>
              </a:rPr>
              <a:t> заходах.</a:t>
            </a:r>
          </a:p>
          <a:p>
            <a:r>
              <a:rPr lang="ru-RU" b="1" i="1" dirty="0" err="1">
                <a:solidFill>
                  <a:schemeClr val="accent1">
                    <a:lumMod val="75000"/>
                  </a:schemeClr>
                </a:solidFill>
              </a:rPr>
              <a:t>Така</a:t>
            </a:r>
            <a:r>
              <a:rPr lang="ru-RU" b="1" i="1" dirty="0">
                <a:solidFill>
                  <a:schemeClr val="accent1">
                    <a:lumMod val="75000"/>
                  </a:schemeClr>
                </a:solidFill>
              </a:rPr>
              <a:t> </a:t>
            </a:r>
            <a:r>
              <a:rPr lang="ru-RU" b="1" i="1" dirty="0" err="1">
                <a:solidFill>
                  <a:schemeClr val="accent1">
                    <a:lumMod val="75000"/>
                  </a:schemeClr>
                </a:solidFill>
              </a:rPr>
              <a:t>взаємодія</a:t>
            </a:r>
            <a:r>
              <a:rPr lang="ru-RU" b="1" i="1" dirty="0">
                <a:solidFill>
                  <a:schemeClr val="accent1">
                    <a:lumMod val="75000"/>
                  </a:schemeClr>
                </a:solidFill>
              </a:rPr>
              <a:t> </a:t>
            </a:r>
            <a:r>
              <a:rPr lang="ru-RU" b="1" i="1" dirty="0" err="1">
                <a:solidFill>
                  <a:schemeClr val="accent1">
                    <a:lumMod val="75000"/>
                  </a:schemeClr>
                </a:solidFill>
              </a:rPr>
              <a:t>здійснюється</a:t>
            </a:r>
            <a:r>
              <a:rPr lang="ru-RU" b="1" i="1" dirty="0">
                <a:solidFill>
                  <a:schemeClr val="accent1">
                    <a:lumMod val="75000"/>
                  </a:schemeClr>
                </a:solidFill>
              </a:rPr>
              <a:t> на засадах партнерства і </a:t>
            </a:r>
            <a:r>
              <a:rPr lang="ru-RU" b="1" i="1" dirty="0" err="1">
                <a:solidFill>
                  <a:schemeClr val="accent1">
                    <a:lumMod val="75000"/>
                  </a:schemeClr>
                </a:solidFill>
              </a:rPr>
              <a:t>спрямована</a:t>
            </a:r>
            <a:r>
              <a:rPr lang="ru-RU" b="1" i="1" dirty="0">
                <a:solidFill>
                  <a:schemeClr val="accent1">
                    <a:lumMod val="75000"/>
                  </a:schemeClr>
                </a:solidFill>
              </a:rPr>
              <a:t> на </a:t>
            </a:r>
            <a:r>
              <a:rPr lang="ru-RU" b="1" i="1" dirty="0" err="1">
                <a:solidFill>
                  <a:schemeClr val="accent1">
                    <a:lumMod val="75000"/>
                  </a:schemeClr>
                </a:solidFill>
              </a:rPr>
              <a:t>задоволення</a:t>
            </a:r>
            <a:r>
              <a:rPr lang="ru-RU" b="1" i="1" dirty="0">
                <a:solidFill>
                  <a:schemeClr val="accent1">
                    <a:lumMod val="75000"/>
                  </a:schemeClr>
                </a:solidFill>
              </a:rPr>
              <a:t> потреб </a:t>
            </a:r>
            <a:r>
              <a:rPr lang="ru-RU" b="1" i="1" dirty="0" err="1">
                <a:solidFill>
                  <a:schemeClr val="accent1">
                    <a:lumMod val="75000"/>
                  </a:schemeClr>
                </a:solidFill>
              </a:rPr>
              <a:t>територіальних</a:t>
            </a:r>
            <a:r>
              <a:rPr lang="ru-RU" b="1" i="1" dirty="0">
                <a:solidFill>
                  <a:schemeClr val="accent1">
                    <a:lumMod val="75000"/>
                  </a:schemeClr>
                </a:solidFill>
              </a:rPr>
              <a:t> громад та </a:t>
            </a:r>
            <a:r>
              <a:rPr lang="ru-RU" b="1" i="1" dirty="0" err="1">
                <a:solidFill>
                  <a:schemeClr val="accent1">
                    <a:lumMod val="75000"/>
                  </a:schemeClr>
                </a:solidFill>
              </a:rPr>
              <a:t>виконання</a:t>
            </a:r>
            <a:r>
              <a:rPr lang="ru-RU" b="1" i="1" dirty="0">
                <a:solidFill>
                  <a:schemeClr val="accent1">
                    <a:lumMod val="75000"/>
                  </a:schemeClr>
                </a:solidFill>
              </a:rPr>
              <a:t> </a:t>
            </a:r>
            <a:r>
              <a:rPr lang="ru-RU" b="1" i="1" dirty="0" err="1">
                <a:solidFill>
                  <a:schemeClr val="accent1">
                    <a:lumMod val="75000"/>
                  </a:schemeClr>
                </a:solidFill>
              </a:rPr>
              <a:t>завдань</a:t>
            </a:r>
            <a:r>
              <a:rPr lang="ru-RU" b="1" i="1" dirty="0">
                <a:solidFill>
                  <a:schemeClr val="accent1">
                    <a:lumMod val="75000"/>
                  </a:schemeClr>
                </a:solidFill>
              </a:rPr>
              <a:t>, </a:t>
            </a:r>
            <a:r>
              <a:rPr lang="ru-RU" b="1" i="1" dirty="0" err="1">
                <a:solidFill>
                  <a:schemeClr val="accent1">
                    <a:lumMod val="75000"/>
                  </a:schemeClr>
                </a:solidFill>
              </a:rPr>
              <a:t>покладених</a:t>
            </a:r>
            <a:r>
              <a:rPr lang="ru-RU" b="1" i="1" dirty="0">
                <a:solidFill>
                  <a:schemeClr val="accent1">
                    <a:lumMod val="75000"/>
                  </a:schemeClr>
                </a:solidFill>
              </a:rPr>
              <a:t> на </a:t>
            </a:r>
            <a:r>
              <a:rPr lang="ru-RU" b="1" i="1" dirty="0" err="1">
                <a:solidFill>
                  <a:schemeClr val="accent1">
                    <a:lumMod val="75000"/>
                  </a:schemeClr>
                </a:solidFill>
              </a:rPr>
              <a:t>підрозділи</a:t>
            </a:r>
            <a:r>
              <a:rPr lang="ru-RU" b="1" i="1" dirty="0">
                <a:solidFill>
                  <a:schemeClr val="accent1">
                    <a:lumMod val="75000"/>
                  </a:schemeClr>
                </a:solidFill>
              </a:rPr>
              <a:t> ЮП.</a:t>
            </a:r>
          </a:p>
        </p:txBody>
      </p:sp>
      <p:sp>
        <p:nvSpPr>
          <p:cNvPr id="4" name="Прямоугольник: скругленные углы 3">
            <a:extLst>
              <a:ext uri="{FF2B5EF4-FFF2-40B4-BE49-F238E27FC236}">
                <a16:creationId xmlns:a16="http://schemas.microsoft.com/office/drawing/2014/main" id="{BF14CDB7-41E4-43A2-B56F-9B53A5078F03}"/>
              </a:ext>
            </a:extLst>
          </p:cNvPr>
          <p:cNvSpPr/>
          <p:nvPr/>
        </p:nvSpPr>
        <p:spPr>
          <a:xfrm>
            <a:off x="396881" y="6718"/>
            <a:ext cx="10032987" cy="3236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err="1">
                <a:solidFill>
                  <a:schemeClr val="tx1"/>
                </a:solidFill>
              </a:rPr>
              <a:t>Зг</a:t>
            </a:r>
            <a:r>
              <a:rPr lang="uk-UA" sz="2400" b="1" dirty="0" err="1">
                <a:solidFill>
                  <a:schemeClr val="tx1"/>
                </a:solidFill>
              </a:rPr>
              <a:t>ідно</a:t>
            </a:r>
            <a:r>
              <a:rPr lang="uk-UA" sz="2400" b="1" dirty="0">
                <a:solidFill>
                  <a:schemeClr val="tx1"/>
                </a:solidFill>
              </a:rPr>
              <a:t> </a:t>
            </a:r>
            <a:r>
              <a:rPr lang="ru-RU" sz="2400" b="1" dirty="0" err="1">
                <a:solidFill>
                  <a:schemeClr val="tx1"/>
                </a:solidFill>
                <a:hlinkClick r:id="rId2">
                  <a:extLst>
                    <a:ext uri="{A12FA001-AC4F-418D-AE19-62706E023703}">
                      <ahyp:hlinkClr xmlns:ahyp="http://schemas.microsoft.com/office/drawing/2018/hyperlinkcolor" val="tx"/>
                    </a:ext>
                  </a:extLst>
                </a:hlinkClick>
              </a:rPr>
              <a:t>Інструкції</a:t>
            </a:r>
            <a:r>
              <a:rPr lang="ru-RU" sz="2400" b="1" dirty="0">
                <a:solidFill>
                  <a:schemeClr val="tx1"/>
                </a:solidFill>
                <a:hlinkClick r:id="rId2">
                  <a:extLst>
                    <a:ext uri="{A12FA001-AC4F-418D-AE19-62706E023703}">
                      <ahyp:hlinkClr xmlns:ahyp="http://schemas.microsoft.com/office/drawing/2018/hyperlinkcolor" val="tx"/>
                    </a:ext>
                  </a:extLst>
                </a:hlinkClick>
              </a:rPr>
              <a:t> з </a:t>
            </a:r>
            <a:r>
              <a:rPr lang="ru-RU" sz="2400" b="1" dirty="0" err="1">
                <a:solidFill>
                  <a:schemeClr val="tx1"/>
                </a:solidFill>
                <a:hlinkClick r:id="rId2">
                  <a:extLst>
                    <a:ext uri="{A12FA001-AC4F-418D-AE19-62706E023703}">
                      <ahyp:hlinkClr xmlns:ahyp="http://schemas.microsoft.com/office/drawing/2018/hyperlinkcolor" val="tx"/>
                    </a:ext>
                  </a:extLst>
                </a:hlinkClick>
              </a:rPr>
              <a:t>організації</a:t>
            </a:r>
            <a:r>
              <a:rPr lang="ru-RU" sz="2400" b="1" dirty="0">
                <a:solidFill>
                  <a:schemeClr val="tx1"/>
                </a:solidFill>
                <a:hlinkClick r:id="rId2">
                  <a:extLst>
                    <a:ext uri="{A12FA001-AC4F-418D-AE19-62706E023703}">
                      <ahyp:hlinkClr xmlns:ahyp="http://schemas.microsoft.com/office/drawing/2018/hyperlinkcolor" val="tx"/>
                    </a:ext>
                  </a:extLst>
                </a:hlinkClick>
              </a:rPr>
              <a:t> </a:t>
            </a:r>
            <a:r>
              <a:rPr lang="ru-RU" sz="2400" b="1" dirty="0" err="1">
                <a:solidFill>
                  <a:schemeClr val="tx1"/>
                </a:solidFill>
                <a:hlinkClick r:id="rId2">
                  <a:extLst>
                    <a:ext uri="{A12FA001-AC4F-418D-AE19-62706E023703}">
                      <ahyp:hlinkClr xmlns:ahyp="http://schemas.microsoft.com/office/drawing/2018/hyperlinkcolor" val="tx"/>
                    </a:ext>
                  </a:extLst>
                </a:hlinkClick>
              </a:rPr>
              <a:t>роботи</a:t>
            </a:r>
            <a:r>
              <a:rPr lang="ru-RU" sz="2400" b="1" dirty="0">
                <a:solidFill>
                  <a:schemeClr val="tx1"/>
                </a:solidFill>
                <a:hlinkClick r:id="rId2">
                  <a:extLst>
                    <a:ext uri="{A12FA001-AC4F-418D-AE19-62706E023703}">
                      <ahyp:hlinkClr xmlns:ahyp="http://schemas.microsoft.com/office/drawing/2018/hyperlinkcolor" val="tx"/>
                    </a:ext>
                  </a:extLst>
                </a:hlinkClick>
              </a:rPr>
              <a:t> </a:t>
            </a:r>
            <a:r>
              <a:rPr lang="ru-RU" sz="2400" b="1" dirty="0" err="1">
                <a:solidFill>
                  <a:schemeClr val="tx1"/>
                </a:solidFill>
                <a:hlinkClick r:id="rId2">
                  <a:extLst>
                    <a:ext uri="{A12FA001-AC4F-418D-AE19-62706E023703}">
                      <ahyp:hlinkClr xmlns:ahyp="http://schemas.microsoft.com/office/drawing/2018/hyperlinkcolor" val="tx"/>
                    </a:ext>
                  </a:extLst>
                </a:hlinkClick>
              </a:rPr>
              <a:t>підрозділів</a:t>
            </a:r>
            <a:r>
              <a:rPr lang="ru-RU" sz="2400" b="1" dirty="0">
                <a:solidFill>
                  <a:schemeClr val="tx1"/>
                </a:solidFill>
                <a:hlinkClick r:id="rId2">
                  <a:extLst>
                    <a:ext uri="{A12FA001-AC4F-418D-AE19-62706E023703}">
                      <ahyp:hlinkClr xmlns:ahyp="http://schemas.microsoft.com/office/drawing/2018/hyperlinkcolor" val="tx"/>
                    </a:ext>
                  </a:extLst>
                </a:hlinkClick>
              </a:rPr>
              <a:t> </a:t>
            </a:r>
            <a:r>
              <a:rPr lang="ru-RU" sz="2400" b="1" dirty="0" err="1">
                <a:solidFill>
                  <a:schemeClr val="tx1"/>
                </a:solidFill>
                <a:hlinkClick r:id="rId2">
                  <a:extLst>
                    <a:ext uri="{A12FA001-AC4F-418D-AE19-62706E023703}">
                      <ahyp:hlinkClr xmlns:ahyp="http://schemas.microsoft.com/office/drawing/2018/hyperlinkcolor" val="tx"/>
                    </a:ext>
                  </a:extLst>
                </a:hlinkClick>
              </a:rPr>
              <a:t>ювенальної</a:t>
            </a:r>
            <a:r>
              <a:rPr lang="ru-RU" sz="2400" b="1" dirty="0">
                <a:solidFill>
                  <a:schemeClr val="tx1"/>
                </a:solidFill>
                <a:hlinkClick r:id="rId2">
                  <a:extLst>
                    <a:ext uri="{A12FA001-AC4F-418D-AE19-62706E023703}">
                      <ahyp:hlinkClr xmlns:ahyp="http://schemas.microsoft.com/office/drawing/2018/hyperlinkcolor" val="tx"/>
                    </a:ext>
                  </a:extLst>
                </a:hlinkClick>
              </a:rPr>
              <a:t> </a:t>
            </a:r>
            <a:r>
              <a:rPr lang="ru-RU" sz="2400" b="1" dirty="0" err="1">
                <a:solidFill>
                  <a:schemeClr val="tx1"/>
                </a:solidFill>
                <a:hlinkClick r:id="rId2">
                  <a:extLst>
                    <a:ext uri="{A12FA001-AC4F-418D-AE19-62706E023703}">
                      <ahyp:hlinkClr xmlns:ahyp="http://schemas.microsoft.com/office/drawing/2018/hyperlinkcolor" val="tx"/>
                    </a:ext>
                  </a:extLst>
                </a:hlinkClick>
              </a:rPr>
              <a:t>превенції</a:t>
            </a:r>
            <a:r>
              <a:rPr lang="ru-RU" sz="2400" b="1" dirty="0">
                <a:solidFill>
                  <a:schemeClr val="tx1"/>
                </a:solidFill>
                <a:hlinkClick r:id="rId2">
                  <a:extLst>
                    <a:ext uri="{A12FA001-AC4F-418D-AE19-62706E023703}">
                      <ahyp:hlinkClr xmlns:ahyp="http://schemas.microsoft.com/office/drawing/2018/hyperlinkcolor" val="tx"/>
                    </a:ext>
                  </a:extLst>
                </a:hlinkClick>
              </a:rPr>
              <a:t> </a:t>
            </a:r>
            <a:r>
              <a:rPr lang="ru-RU" sz="2400" b="1" dirty="0" err="1">
                <a:solidFill>
                  <a:schemeClr val="tx1"/>
                </a:solidFill>
                <a:hlinkClick r:id="rId2">
                  <a:extLst>
                    <a:ext uri="{A12FA001-AC4F-418D-AE19-62706E023703}">
                      <ahyp:hlinkClr xmlns:ahyp="http://schemas.microsoft.com/office/drawing/2018/hyperlinkcolor" val="tx"/>
                    </a:ext>
                  </a:extLst>
                </a:hlinkClick>
              </a:rPr>
              <a:t>Національної</a:t>
            </a:r>
            <a:r>
              <a:rPr lang="ru-RU" sz="2400" b="1" dirty="0">
                <a:solidFill>
                  <a:schemeClr val="tx1"/>
                </a:solidFill>
                <a:hlinkClick r:id="rId2">
                  <a:extLst>
                    <a:ext uri="{A12FA001-AC4F-418D-AE19-62706E023703}">
                      <ahyp:hlinkClr xmlns:ahyp="http://schemas.microsoft.com/office/drawing/2018/hyperlinkcolor" val="tx"/>
                    </a:ext>
                  </a:extLst>
                </a:hlinkClick>
              </a:rPr>
              <a:t> </a:t>
            </a:r>
            <a:r>
              <a:rPr lang="ru-RU" sz="2400" b="1" dirty="0" err="1">
                <a:solidFill>
                  <a:schemeClr val="tx1"/>
                </a:solidFill>
                <a:hlinkClick r:id="rId2">
                  <a:extLst>
                    <a:ext uri="{A12FA001-AC4F-418D-AE19-62706E023703}">
                      <ahyp:hlinkClr xmlns:ahyp="http://schemas.microsoft.com/office/drawing/2018/hyperlinkcolor" val="tx"/>
                    </a:ext>
                  </a:extLst>
                </a:hlinkClick>
              </a:rPr>
              <a:t>поліції</a:t>
            </a:r>
            <a:r>
              <a:rPr lang="ru-RU" sz="2400" b="1" dirty="0">
                <a:solidFill>
                  <a:schemeClr val="tx1"/>
                </a:solidFill>
                <a:hlinkClick r:id="rId2">
                  <a:extLst>
                    <a:ext uri="{A12FA001-AC4F-418D-AE19-62706E023703}">
                      <ahyp:hlinkClr xmlns:ahyp="http://schemas.microsoft.com/office/drawing/2018/hyperlinkcolor" val="tx"/>
                    </a:ext>
                  </a:extLst>
                </a:hlinkClick>
              </a:rPr>
              <a:t> України</a:t>
            </a:r>
            <a:r>
              <a:rPr lang="ru-RU" sz="2400" b="1" dirty="0">
                <a:solidFill>
                  <a:schemeClr val="tx1"/>
                </a:solidFill>
              </a:rPr>
              <a:t> </a:t>
            </a:r>
            <a:r>
              <a:rPr lang="ru-RU" sz="2400" b="1" dirty="0" err="1">
                <a:solidFill>
                  <a:schemeClr val="tx1"/>
                </a:solidFill>
              </a:rPr>
              <a:t>Підрозділи</a:t>
            </a:r>
            <a:r>
              <a:rPr lang="ru-RU" sz="2400" b="1" dirty="0">
                <a:solidFill>
                  <a:schemeClr val="tx1"/>
                </a:solidFill>
              </a:rPr>
              <a:t> ЮП </a:t>
            </a:r>
            <a:r>
              <a:rPr lang="ru-RU" sz="2400" b="1" dirty="0" err="1">
                <a:solidFill>
                  <a:schemeClr val="tx1"/>
                </a:solidFill>
              </a:rPr>
              <a:t>взаємодіють</a:t>
            </a:r>
            <a:r>
              <a:rPr lang="ru-RU" sz="2400" b="1" dirty="0">
                <a:solidFill>
                  <a:schemeClr val="tx1"/>
                </a:solidFill>
              </a:rPr>
              <a:t> з </a:t>
            </a:r>
            <a:r>
              <a:rPr lang="ru-RU" sz="2400" b="1" dirty="0" err="1">
                <a:solidFill>
                  <a:schemeClr val="tx1"/>
                </a:solidFill>
              </a:rPr>
              <a:t>іншими</a:t>
            </a:r>
            <a:r>
              <a:rPr lang="ru-RU" sz="2400" b="1" dirty="0">
                <a:solidFill>
                  <a:schemeClr val="tx1"/>
                </a:solidFill>
              </a:rPr>
              <a:t> </a:t>
            </a:r>
            <a:r>
              <a:rPr lang="ru-RU" sz="2400" b="1" dirty="0" err="1">
                <a:solidFill>
                  <a:schemeClr val="tx1"/>
                </a:solidFill>
              </a:rPr>
              <a:t>уповноваженими</a:t>
            </a:r>
            <a:r>
              <a:rPr lang="ru-RU" sz="2400" b="1" dirty="0">
                <a:solidFill>
                  <a:schemeClr val="tx1"/>
                </a:solidFill>
              </a:rPr>
              <a:t> органами та </a:t>
            </a:r>
            <a:r>
              <a:rPr lang="ru-RU" sz="2400" b="1" dirty="0" err="1">
                <a:solidFill>
                  <a:schemeClr val="tx1"/>
                </a:solidFill>
              </a:rPr>
              <a:t>підрозділами</a:t>
            </a:r>
            <a:r>
              <a:rPr lang="ru-RU" sz="2400" b="1" dirty="0">
                <a:solidFill>
                  <a:schemeClr val="tx1"/>
                </a:solidFill>
              </a:rPr>
              <a:t> НПУ, органами </a:t>
            </a:r>
            <a:r>
              <a:rPr lang="ru-RU" sz="2400" b="1" dirty="0" err="1">
                <a:solidFill>
                  <a:schemeClr val="tx1"/>
                </a:solidFill>
              </a:rPr>
              <a:t>державної</a:t>
            </a:r>
            <a:r>
              <a:rPr lang="ru-RU" sz="2400" b="1" dirty="0">
                <a:solidFill>
                  <a:schemeClr val="tx1"/>
                </a:solidFill>
              </a:rPr>
              <a:t> </a:t>
            </a:r>
            <a:r>
              <a:rPr lang="ru-RU" sz="2400" b="1" dirty="0" err="1">
                <a:solidFill>
                  <a:schemeClr val="tx1"/>
                </a:solidFill>
              </a:rPr>
              <a:t>влади</a:t>
            </a:r>
            <a:r>
              <a:rPr lang="ru-RU" sz="2400" b="1" dirty="0">
                <a:solidFill>
                  <a:schemeClr val="tx1"/>
                </a:solidFill>
              </a:rPr>
              <a:t> й органами </a:t>
            </a:r>
            <a:r>
              <a:rPr lang="ru-RU" sz="2400" b="1" dirty="0" err="1">
                <a:solidFill>
                  <a:schemeClr val="tx1"/>
                </a:solidFill>
              </a:rPr>
              <a:t>місцевого</a:t>
            </a:r>
            <a:r>
              <a:rPr lang="ru-RU" sz="2400" b="1" dirty="0">
                <a:solidFill>
                  <a:schemeClr val="tx1"/>
                </a:solidFill>
              </a:rPr>
              <a:t> </a:t>
            </a:r>
            <a:r>
              <a:rPr lang="ru-RU" sz="2400" b="1" dirty="0" err="1">
                <a:solidFill>
                  <a:schemeClr val="tx1"/>
                </a:solidFill>
              </a:rPr>
              <a:t>самоврядування</a:t>
            </a:r>
            <a:r>
              <a:rPr lang="ru-RU" sz="2400" b="1" dirty="0">
                <a:solidFill>
                  <a:schemeClr val="tx1"/>
                </a:solidFill>
              </a:rPr>
              <a:t>, </a:t>
            </a:r>
            <a:r>
              <a:rPr lang="ru-RU" sz="2400" b="1" dirty="0" err="1">
                <a:solidFill>
                  <a:schemeClr val="tx1"/>
                </a:solidFill>
              </a:rPr>
              <a:t>об’єднаними</a:t>
            </a:r>
            <a:r>
              <a:rPr lang="ru-RU" sz="2400" b="1" dirty="0">
                <a:solidFill>
                  <a:schemeClr val="tx1"/>
                </a:solidFill>
              </a:rPr>
              <a:t> </a:t>
            </a:r>
            <a:r>
              <a:rPr lang="ru-RU" sz="2400" b="1" dirty="0" err="1">
                <a:solidFill>
                  <a:schemeClr val="tx1"/>
                </a:solidFill>
              </a:rPr>
              <a:t>територіальними</a:t>
            </a:r>
            <a:r>
              <a:rPr lang="ru-RU" sz="2400" b="1" dirty="0">
                <a:solidFill>
                  <a:schemeClr val="tx1"/>
                </a:solidFill>
              </a:rPr>
              <a:t> громадами, </a:t>
            </a:r>
            <a:r>
              <a:rPr lang="ru-RU" sz="2400" b="1" dirty="0" err="1">
                <a:solidFill>
                  <a:schemeClr val="tx1"/>
                </a:solidFill>
              </a:rPr>
              <a:t>міжнародними</a:t>
            </a:r>
            <a:r>
              <a:rPr lang="ru-RU" sz="2400" b="1" dirty="0">
                <a:solidFill>
                  <a:schemeClr val="tx1"/>
                </a:solidFill>
              </a:rPr>
              <a:t> та </a:t>
            </a:r>
            <a:r>
              <a:rPr lang="ru-RU" sz="2400" b="1" dirty="0" err="1">
                <a:solidFill>
                  <a:schemeClr val="tx1"/>
                </a:solidFill>
              </a:rPr>
              <a:t>громадськими</a:t>
            </a:r>
            <a:r>
              <a:rPr lang="ru-RU" sz="2400" b="1" dirty="0">
                <a:solidFill>
                  <a:schemeClr val="tx1"/>
                </a:solidFill>
              </a:rPr>
              <a:t> </a:t>
            </a:r>
            <a:r>
              <a:rPr lang="ru-RU" sz="2400" b="1" dirty="0" err="1">
                <a:solidFill>
                  <a:schemeClr val="tx1"/>
                </a:solidFill>
              </a:rPr>
              <a:t>організаціями</a:t>
            </a:r>
            <a:r>
              <a:rPr lang="ru-RU" sz="2400" b="1" dirty="0">
                <a:solidFill>
                  <a:schemeClr val="tx1"/>
                </a:solidFill>
              </a:rPr>
              <a:t> за </a:t>
            </a:r>
            <a:r>
              <a:rPr lang="ru-RU" sz="2400" b="1" dirty="0" err="1">
                <a:solidFill>
                  <a:schemeClr val="tx1"/>
                </a:solidFill>
              </a:rPr>
              <a:t>напрямами</a:t>
            </a:r>
            <a:r>
              <a:rPr lang="ru-RU" sz="2400" b="1" dirty="0">
                <a:solidFill>
                  <a:schemeClr val="tx1"/>
                </a:solidFill>
              </a:rPr>
              <a:t>:</a:t>
            </a:r>
          </a:p>
        </p:txBody>
      </p:sp>
    </p:spTree>
    <p:extLst>
      <p:ext uri="{BB962C8B-B14F-4D97-AF65-F5344CB8AC3E}">
        <p14:creationId xmlns:p14="http://schemas.microsoft.com/office/powerpoint/2010/main" val="86919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9E4863-34CE-4DA4-B125-796A7B1D05FB}"/>
              </a:ext>
            </a:extLst>
          </p:cNvPr>
          <p:cNvSpPr>
            <a:spLocks noGrp="1"/>
          </p:cNvSpPr>
          <p:nvPr>
            <p:ph type="title"/>
          </p:nvPr>
        </p:nvSpPr>
        <p:spPr>
          <a:xfrm>
            <a:off x="0" y="328274"/>
            <a:ext cx="10826749" cy="2346687"/>
          </a:xfrm>
        </p:spPr>
        <p:txBody>
          <a:bodyPr>
            <a:normAutofit fontScale="90000"/>
          </a:bodyPr>
          <a:lstStyle/>
          <a:p>
            <a:pPr algn="ctr"/>
            <a:r>
              <a:rPr lang="uk-UA" b="1" i="1" u="sng" dirty="0"/>
              <a:t>якщо виявляється факт неякісного виконання обов'язків батьків щодо дитини, то підрозділами ювенальної превенції вживаються заходи реагування (спільно з дотичними службами):</a:t>
            </a:r>
            <a:endParaRPr lang="ru-RU" b="1" i="1" u="sng" dirty="0"/>
          </a:p>
        </p:txBody>
      </p:sp>
      <p:sp>
        <p:nvSpPr>
          <p:cNvPr id="4" name="Стрелка: пятиугольник 3">
            <a:extLst>
              <a:ext uri="{FF2B5EF4-FFF2-40B4-BE49-F238E27FC236}">
                <a16:creationId xmlns:a16="http://schemas.microsoft.com/office/drawing/2014/main" id="{887A88A6-C4B7-4424-A151-2ECB1F0596F1}"/>
              </a:ext>
            </a:extLst>
          </p:cNvPr>
          <p:cNvSpPr/>
          <p:nvPr/>
        </p:nvSpPr>
        <p:spPr>
          <a:xfrm>
            <a:off x="561439" y="3187285"/>
            <a:ext cx="9403307" cy="16377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надання роз'яснень щодо вчинення протиправної поведінки (профілактична бесіда)</a:t>
            </a:r>
            <a:endParaRPr lang="ru-RU" sz="2400" dirty="0"/>
          </a:p>
        </p:txBody>
      </p:sp>
      <p:sp>
        <p:nvSpPr>
          <p:cNvPr id="5" name="Стрелка: пятиугольник 4">
            <a:extLst>
              <a:ext uri="{FF2B5EF4-FFF2-40B4-BE49-F238E27FC236}">
                <a16:creationId xmlns:a16="http://schemas.microsoft.com/office/drawing/2014/main" id="{9060ADE4-F846-45E4-ACD6-A99CEF362A63}"/>
              </a:ext>
            </a:extLst>
          </p:cNvPr>
          <p:cNvSpPr/>
          <p:nvPr/>
        </p:nvSpPr>
        <p:spPr>
          <a:xfrm>
            <a:off x="561439" y="5007306"/>
            <a:ext cx="9403307" cy="16377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з’ясування причин, які сприяли тому що батьки ухиляються від виконання своїх обов'язків</a:t>
            </a:r>
            <a:endParaRPr lang="ru-RU" sz="2400" dirty="0"/>
          </a:p>
        </p:txBody>
      </p:sp>
      <p:sp>
        <p:nvSpPr>
          <p:cNvPr id="6" name="Стрелка: пятиугольник 5">
            <a:extLst>
              <a:ext uri="{FF2B5EF4-FFF2-40B4-BE49-F238E27FC236}">
                <a16:creationId xmlns:a16="http://schemas.microsoft.com/office/drawing/2014/main" id="{DD7BA47D-5F0B-441B-9E64-3F9847F0744D}"/>
              </a:ext>
            </a:extLst>
          </p:cNvPr>
          <p:cNvSpPr/>
          <p:nvPr/>
        </p:nvSpPr>
        <p:spPr>
          <a:xfrm>
            <a:off x="561438" y="6827327"/>
            <a:ext cx="9403307" cy="13886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соціальний супровід </a:t>
            </a:r>
            <a:endParaRPr lang="ru-RU" sz="2400" dirty="0"/>
          </a:p>
        </p:txBody>
      </p:sp>
      <p:sp>
        <p:nvSpPr>
          <p:cNvPr id="7" name="Стрелка: пятиугольник 6">
            <a:extLst>
              <a:ext uri="{FF2B5EF4-FFF2-40B4-BE49-F238E27FC236}">
                <a16:creationId xmlns:a16="http://schemas.microsoft.com/office/drawing/2014/main" id="{6A74D25B-2A65-4559-8DBD-BD2635E439F5}"/>
              </a:ext>
            </a:extLst>
          </p:cNvPr>
          <p:cNvSpPr/>
          <p:nvPr/>
        </p:nvSpPr>
        <p:spPr>
          <a:xfrm>
            <a:off x="561438" y="8398241"/>
            <a:ext cx="9403307" cy="19129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заходи адміністративного впливу (передбачено статтею 184 Кодексу України про адміністративні правопорушення, яка називається «Невиконання батьками або особами, які їх замінюють обов'язків щодо виховання дітей» ) </a:t>
            </a:r>
            <a:endParaRPr lang="ru-RU" sz="2400" dirty="0"/>
          </a:p>
        </p:txBody>
      </p:sp>
    </p:spTree>
    <p:extLst>
      <p:ext uri="{BB962C8B-B14F-4D97-AF65-F5344CB8AC3E}">
        <p14:creationId xmlns:p14="http://schemas.microsoft.com/office/powerpoint/2010/main" val="427163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9DB529-B6C6-4A79-970D-B4470E4DA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56" y="7129271"/>
            <a:ext cx="4686876" cy="33931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В Ужгороді поліція притягнула до відповідальності батьків ...">
            <a:extLst>
              <a:ext uri="{FF2B5EF4-FFF2-40B4-BE49-F238E27FC236}">
                <a16:creationId xmlns:a16="http://schemas.microsoft.com/office/drawing/2014/main" id="{10F2769A-3EF4-4CD9-BD58-899201507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43" b="14489"/>
          <a:stretch/>
        </p:blipFill>
        <p:spPr bwMode="auto">
          <a:xfrm>
            <a:off x="250825" y="7129271"/>
            <a:ext cx="4743716" cy="33931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скругленные верхние углы 3">
            <a:extLst>
              <a:ext uri="{FF2B5EF4-FFF2-40B4-BE49-F238E27FC236}">
                <a16:creationId xmlns:a16="http://schemas.microsoft.com/office/drawing/2014/main" id="{64E08C50-E565-4CBE-9A01-DC9D90AF4742}"/>
              </a:ext>
            </a:extLst>
          </p:cNvPr>
          <p:cNvSpPr/>
          <p:nvPr/>
        </p:nvSpPr>
        <p:spPr>
          <a:xfrm>
            <a:off x="423080" y="491320"/>
            <a:ext cx="9990161" cy="385134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a:t> </a:t>
            </a:r>
            <a:r>
              <a:rPr lang="uk-UA" sz="2400" b="1" dirty="0"/>
              <a:t>У</a:t>
            </a:r>
            <a:r>
              <a:rPr lang="uk-UA" b="1" dirty="0"/>
              <a:t> разі, </a:t>
            </a:r>
            <a:r>
              <a:rPr lang="uk-UA" sz="2400" b="1" u="sng" dirty="0"/>
              <a:t>якщо ситуація не змінюється </a:t>
            </a:r>
            <a:r>
              <a:rPr lang="uk-UA" b="1" dirty="0"/>
              <a:t>або погіршується, наприклад, батьки продовжують зловживати алкогольними напоями, або продовжують не піклуватися про загальний стан здоров’я дитини, не забезпечують та не реалізують  права, на які дитина має право, </a:t>
            </a:r>
            <a:r>
              <a:rPr lang="uk-UA" sz="2400" b="1" u="sng" dirty="0"/>
              <a:t>тоді вживаються заходи адміністративного впливу</a:t>
            </a:r>
            <a:r>
              <a:rPr lang="uk-UA" b="1" dirty="0"/>
              <a:t>. Це передбачено статтею 184 Кодексу України про адміністративні правопорушення, яка називається «Невиконання батьками або особами, які їх замінюють обов'язків щодо виховання дітей». Ця стаття передбачає ряд заходів адміністративного впливу від попередження до штрафних санкцій.</a:t>
            </a:r>
            <a:endParaRPr lang="ru-RU" b="1" dirty="0"/>
          </a:p>
        </p:txBody>
      </p:sp>
      <p:sp>
        <p:nvSpPr>
          <p:cNvPr id="5" name="Стрелка: вниз 4">
            <a:extLst>
              <a:ext uri="{FF2B5EF4-FFF2-40B4-BE49-F238E27FC236}">
                <a16:creationId xmlns:a16="http://schemas.microsoft.com/office/drawing/2014/main" id="{4661B3B1-769A-4DDD-BDAD-04DB575D72F7}"/>
              </a:ext>
            </a:extLst>
          </p:cNvPr>
          <p:cNvSpPr/>
          <p:nvPr/>
        </p:nvSpPr>
        <p:spPr>
          <a:xfrm>
            <a:off x="1436242" y="4342666"/>
            <a:ext cx="1351128" cy="1187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a:extLst>
              <a:ext uri="{FF2B5EF4-FFF2-40B4-BE49-F238E27FC236}">
                <a16:creationId xmlns:a16="http://schemas.microsoft.com/office/drawing/2014/main" id="{39E94BD5-0FE0-406F-87BD-281AD4DE35BF}"/>
              </a:ext>
            </a:extLst>
          </p:cNvPr>
          <p:cNvSpPr/>
          <p:nvPr/>
        </p:nvSpPr>
        <p:spPr>
          <a:xfrm>
            <a:off x="7604078" y="4342665"/>
            <a:ext cx="1351128" cy="1187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a:extLst>
              <a:ext uri="{FF2B5EF4-FFF2-40B4-BE49-F238E27FC236}">
                <a16:creationId xmlns:a16="http://schemas.microsoft.com/office/drawing/2014/main" id="{DE94C4E0-44E5-4887-A908-17F09E04F7E5}"/>
              </a:ext>
            </a:extLst>
          </p:cNvPr>
          <p:cNvSpPr/>
          <p:nvPr/>
        </p:nvSpPr>
        <p:spPr>
          <a:xfrm>
            <a:off x="4520160" y="4354737"/>
            <a:ext cx="1351128" cy="1187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Кодекс України про адміністративні правопорушення - Купить кодекс про  административные правонарушения | ЮрКнига">
            <a:extLst>
              <a:ext uri="{FF2B5EF4-FFF2-40B4-BE49-F238E27FC236}">
                <a16:creationId xmlns:a16="http://schemas.microsoft.com/office/drawing/2014/main" id="{79FC200F-F5BB-4B70-8F68-E2D914F68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911" y="5638307"/>
            <a:ext cx="1049789" cy="1469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Кодекс України про адміністративні правопорушення - Купить кодекс про  административные правонарушения | ЮрКнига">
            <a:extLst>
              <a:ext uri="{FF2B5EF4-FFF2-40B4-BE49-F238E27FC236}">
                <a16:creationId xmlns:a16="http://schemas.microsoft.com/office/drawing/2014/main" id="{B8C88F7F-54CB-4328-8D56-A9DA0E3E5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829" y="5659567"/>
            <a:ext cx="1049789" cy="14697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Кодекс України про адміністративні правопорушення - Купить кодекс про  административные правонарушения | ЮрКнига">
            <a:extLst>
              <a:ext uri="{FF2B5EF4-FFF2-40B4-BE49-F238E27FC236}">
                <a16:creationId xmlns:a16="http://schemas.microsoft.com/office/drawing/2014/main" id="{4654DA57-313A-4007-9287-CA6B1E91D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747" y="5647495"/>
            <a:ext cx="1049789" cy="146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08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один усеченный угол 3">
            <a:extLst>
              <a:ext uri="{FF2B5EF4-FFF2-40B4-BE49-F238E27FC236}">
                <a16:creationId xmlns:a16="http://schemas.microsoft.com/office/drawing/2014/main" id="{CC38859E-D093-4525-A90A-EF3E7FCA7CB3}"/>
              </a:ext>
            </a:extLst>
          </p:cNvPr>
          <p:cNvSpPr/>
          <p:nvPr/>
        </p:nvSpPr>
        <p:spPr>
          <a:xfrm>
            <a:off x="682388" y="218365"/>
            <a:ext cx="9335069" cy="376678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t>       У разі, якщо батьки неякісно чи недостатньо виконують свої батьківські обов’язки або ухиляються від виконання своїх обов'язків, що має негативний наслідок на розвиток самої дитини, або у разі, якщо такі заходи не дають очікуваного результату, і дитина продовжує потерпати від батьківської недбалості, тоді починаємо застосовувати всі можливі заходи:</a:t>
            </a:r>
            <a:endParaRPr lang="ru-RU" sz="2400" b="1" dirty="0"/>
          </a:p>
        </p:txBody>
      </p:sp>
      <p:sp>
        <p:nvSpPr>
          <p:cNvPr id="5" name="Стрелка: изогнутая вверх 4">
            <a:extLst>
              <a:ext uri="{FF2B5EF4-FFF2-40B4-BE49-F238E27FC236}">
                <a16:creationId xmlns:a16="http://schemas.microsoft.com/office/drawing/2014/main" id="{427A5647-EB29-422A-8833-0CEA980BE783}"/>
              </a:ext>
            </a:extLst>
          </p:cNvPr>
          <p:cNvSpPr/>
          <p:nvPr/>
        </p:nvSpPr>
        <p:spPr>
          <a:xfrm>
            <a:off x="682388" y="3985147"/>
            <a:ext cx="9962867" cy="2982581"/>
          </a:xfrm>
          <a:prstGeom prst="bentUpArrow">
            <a:avLst>
              <a:gd name="adj1" fmla="val 50000"/>
              <a:gd name="adj2" fmla="val 29617"/>
              <a:gd name="adj3" fmla="val 1911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accent1">
                    <a:lumMod val="50000"/>
                  </a:schemeClr>
                </a:solidFill>
              </a:rPr>
              <a:t>Наприклад, дитина може бути вилучена з родини (Ці заходи, обов'язково потребують співпраці зі службою у справах дітей та співпраці з іншими дотичними інституційними закладами.)</a:t>
            </a:r>
            <a:endParaRPr lang="ru-RU" sz="2400" b="1" dirty="0">
              <a:solidFill>
                <a:schemeClr val="accent1">
                  <a:lumMod val="50000"/>
                </a:schemeClr>
              </a:solidFill>
            </a:endParaRPr>
          </a:p>
        </p:txBody>
      </p:sp>
      <p:sp>
        <p:nvSpPr>
          <p:cNvPr id="6" name="Стрелка: изогнутая вверх 5">
            <a:extLst>
              <a:ext uri="{FF2B5EF4-FFF2-40B4-BE49-F238E27FC236}">
                <a16:creationId xmlns:a16="http://schemas.microsoft.com/office/drawing/2014/main" id="{531DADB5-B996-40DD-AF0C-6DB51A9B5F79}"/>
              </a:ext>
            </a:extLst>
          </p:cNvPr>
          <p:cNvSpPr/>
          <p:nvPr/>
        </p:nvSpPr>
        <p:spPr>
          <a:xfrm>
            <a:off x="682387" y="6755644"/>
            <a:ext cx="9962867" cy="2770497"/>
          </a:xfrm>
          <a:prstGeom prst="bentUpArrow">
            <a:avLst>
              <a:gd name="adj1" fmla="val 50000"/>
              <a:gd name="adj2" fmla="val 29617"/>
              <a:gd name="adj3" fmla="val 1911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accent1">
                    <a:lumMod val="50000"/>
                  </a:schemeClr>
                </a:solidFill>
              </a:rPr>
              <a:t>До  батьків можуть бути вжиті заходи кримінального впливу, особливо у разі якщо це їхні дії чи  бездіяльність призвели до травмуючих наслідків для дитини</a:t>
            </a:r>
            <a:endParaRPr lang="ru-RU" sz="2400" b="1" dirty="0">
              <a:solidFill>
                <a:schemeClr val="accent1">
                  <a:lumMod val="50000"/>
                </a:schemeClr>
              </a:solidFill>
            </a:endParaRPr>
          </a:p>
        </p:txBody>
      </p:sp>
    </p:spTree>
    <p:extLst>
      <p:ext uri="{BB962C8B-B14F-4D97-AF65-F5344CB8AC3E}">
        <p14:creationId xmlns:p14="http://schemas.microsoft.com/office/powerpoint/2010/main" val="1805189726"/>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6329</TotalTime>
  <Words>1006</Words>
  <Application>Microsoft Office PowerPoint</Application>
  <PresentationFormat>Произвольный</PresentationFormat>
  <Paragraphs>54</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Century Gothic</vt:lpstr>
      <vt:lpstr>Times New Roman</vt:lpstr>
      <vt:lpstr>Wingdings 3</vt:lpstr>
      <vt:lpstr>Сектор</vt:lpstr>
      <vt:lpstr>Завдання та повноваження підрозділів ювенальної превенції щодо захисту прав та законних інтересів дитини</vt:lpstr>
      <vt:lpstr>Презентация PowerPoint</vt:lpstr>
      <vt:lpstr>Презентация PowerPoint</vt:lpstr>
      <vt:lpstr>Презентация PowerPoint</vt:lpstr>
      <vt:lpstr>Презентация PowerPoint</vt:lpstr>
      <vt:lpstr>Презентация PowerPoint</vt:lpstr>
      <vt:lpstr>якщо виявляється факт неякісного виконання обов'язків батьків щодо дитини, то підрозділами ювенальної превенції вживаються заходи реагування (спільно з дотичними службами):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Нормативно-правові засади діяльності підрозділів ювенальної превенції Національної поліції </dc:title>
  <dc:creator>Пользователь</dc:creator>
  <cp:lastModifiedBy>Пользователь</cp:lastModifiedBy>
  <cp:revision>21</cp:revision>
  <dcterms:created xsi:type="dcterms:W3CDTF">2024-04-11T18:29:17Z</dcterms:created>
  <dcterms:modified xsi:type="dcterms:W3CDTF">2024-05-04T05:13:27Z</dcterms:modified>
</cp:coreProperties>
</file>