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5"/>
  </p:notesMasterIdLst>
  <p:sldIdLst>
    <p:sldId id="311" r:id="rId2"/>
    <p:sldId id="312" r:id="rId3"/>
    <p:sldId id="313" r:id="rId4"/>
    <p:sldId id="315" r:id="rId5"/>
    <p:sldId id="314" r:id="rId6"/>
    <p:sldId id="316" r:id="rId7"/>
    <p:sldId id="317" r:id="rId8"/>
    <p:sldId id="318" r:id="rId9"/>
    <p:sldId id="319" r:id="rId10"/>
    <p:sldId id="320" r:id="rId11"/>
    <p:sldId id="321" r:id="rId12"/>
    <p:sldId id="323" r:id="rId13"/>
    <p:sldId id="324" r:id="rId14"/>
  </p:sldIdLst>
  <p:sldSz cx="10826750" cy="10639425"/>
  <p:notesSz cx="6858000" cy="9144000"/>
  <p:defaultTextStyle>
    <a:defPPr>
      <a:defRPr lang="en-US"/>
    </a:defPPr>
    <a:lvl1pPr marL="0" algn="l" defTabSz="613288" rtl="0" eaLnBrk="1" latinLnBrk="0" hangingPunct="1">
      <a:defRPr sz="2415" kern="1200">
        <a:solidFill>
          <a:schemeClr val="tx1"/>
        </a:solidFill>
        <a:latin typeface="+mn-lt"/>
        <a:ea typeface="+mn-ea"/>
        <a:cs typeface="+mn-cs"/>
      </a:defRPr>
    </a:lvl1pPr>
    <a:lvl2pPr marL="613288" algn="l" defTabSz="613288" rtl="0" eaLnBrk="1" latinLnBrk="0" hangingPunct="1">
      <a:defRPr sz="2415" kern="1200">
        <a:solidFill>
          <a:schemeClr val="tx1"/>
        </a:solidFill>
        <a:latin typeface="+mn-lt"/>
        <a:ea typeface="+mn-ea"/>
        <a:cs typeface="+mn-cs"/>
      </a:defRPr>
    </a:lvl2pPr>
    <a:lvl3pPr marL="1226576" algn="l" defTabSz="613288" rtl="0" eaLnBrk="1" latinLnBrk="0" hangingPunct="1">
      <a:defRPr sz="2415" kern="1200">
        <a:solidFill>
          <a:schemeClr val="tx1"/>
        </a:solidFill>
        <a:latin typeface="+mn-lt"/>
        <a:ea typeface="+mn-ea"/>
        <a:cs typeface="+mn-cs"/>
      </a:defRPr>
    </a:lvl3pPr>
    <a:lvl4pPr marL="1839864" algn="l" defTabSz="613288" rtl="0" eaLnBrk="1" latinLnBrk="0" hangingPunct="1">
      <a:defRPr sz="2415" kern="1200">
        <a:solidFill>
          <a:schemeClr val="tx1"/>
        </a:solidFill>
        <a:latin typeface="+mn-lt"/>
        <a:ea typeface="+mn-ea"/>
        <a:cs typeface="+mn-cs"/>
      </a:defRPr>
    </a:lvl4pPr>
    <a:lvl5pPr marL="2453152" algn="l" defTabSz="613288" rtl="0" eaLnBrk="1" latinLnBrk="0" hangingPunct="1">
      <a:defRPr sz="2415" kern="1200">
        <a:solidFill>
          <a:schemeClr val="tx1"/>
        </a:solidFill>
        <a:latin typeface="+mn-lt"/>
        <a:ea typeface="+mn-ea"/>
        <a:cs typeface="+mn-cs"/>
      </a:defRPr>
    </a:lvl5pPr>
    <a:lvl6pPr marL="3066440" algn="l" defTabSz="613288" rtl="0" eaLnBrk="1" latinLnBrk="0" hangingPunct="1">
      <a:defRPr sz="2415" kern="1200">
        <a:solidFill>
          <a:schemeClr val="tx1"/>
        </a:solidFill>
        <a:latin typeface="+mn-lt"/>
        <a:ea typeface="+mn-ea"/>
        <a:cs typeface="+mn-cs"/>
      </a:defRPr>
    </a:lvl6pPr>
    <a:lvl7pPr marL="3679728" algn="l" defTabSz="613288" rtl="0" eaLnBrk="1" latinLnBrk="0" hangingPunct="1">
      <a:defRPr sz="2415" kern="1200">
        <a:solidFill>
          <a:schemeClr val="tx1"/>
        </a:solidFill>
        <a:latin typeface="+mn-lt"/>
        <a:ea typeface="+mn-ea"/>
        <a:cs typeface="+mn-cs"/>
      </a:defRPr>
    </a:lvl7pPr>
    <a:lvl8pPr marL="4293017" algn="l" defTabSz="613288" rtl="0" eaLnBrk="1" latinLnBrk="0" hangingPunct="1">
      <a:defRPr sz="2415" kern="1200">
        <a:solidFill>
          <a:schemeClr val="tx1"/>
        </a:solidFill>
        <a:latin typeface="+mn-lt"/>
        <a:ea typeface="+mn-ea"/>
        <a:cs typeface="+mn-cs"/>
      </a:defRPr>
    </a:lvl8pPr>
    <a:lvl9pPr marL="4906305" algn="l" defTabSz="613288" rtl="0" eaLnBrk="1" latinLnBrk="0" hangingPunct="1">
      <a:defRPr sz="24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69"/>
    <p:restoredTop sz="94698"/>
  </p:normalViewPr>
  <p:slideViewPr>
    <p:cSldViewPr snapToGrid="0">
      <p:cViewPr varScale="1">
        <p:scale>
          <a:sx n="28" d="100"/>
          <a:sy n="28" d="100"/>
        </p:scale>
        <p:origin x="48" y="3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6C4505-86BB-44F3-9241-D97B8E808D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12BBD8-1B42-4749-9CC5-87673F0C7913}">
      <dgm:prSet phldrT="[Текст]" custT="1"/>
      <dgm:spPr/>
      <dgm:t>
        <a:bodyPr/>
        <a:lstStyle/>
        <a:p>
          <a:r>
            <a:rPr lang="uk-UA" sz="4000" b="1" u="none" dirty="0"/>
            <a:t>Механізм евакуації дітей з зони бойових дій </a:t>
          </a:r>
        </a:p>
        <a:p>
          <a:r>
            <a:rPr lang="uk-UA" sz="2400" i="1" dirty="0"/>
            <a:t>(на прикладі діяльності ювенальної превенції в Херсонській області)</a:t>
          </a:r>
          <a:endParaRPr lang="ru-RU" sz="3200" i="1" dirty="0"/>
        </a:p>
      </dgm:t>
    </dgm:pt>
    <dgm:pt modelId="{3D612EE1-2C56-4750-B4C7-E2BAFCC13677}" type="parTrans" cxnId="{15D24C13-2647-4152-A414-790268E2F515}">
      <dgm:prSet/>
      <dgm:spPr/>
      <dgm:t>
        <a:bodyPr/>
        <a:lstStyle/>
        <a:p>
          <a:endParaRPr lang="ru-RU"/>
        </a:p>
      </dgm:t>
    </dgm:pt>
    <dgm:pt modelId="{6E8EAE91-7002-4C69-B87D-07E181716FBB}" type="sibTrans" cxnId="{15D24C13-2647-4152-A414-790268E2F515}">
      <dgm:prSet/>
      <dgm:spPr/>
      <dgm:t>
        <a:bodyPr/>
        <a:lstStyle/>
        <a:p>
          <a:endParaRPr lang="ru-RU"/>
        </a:p>
      </dgm:t>
    </dgm:pt>
    <dgm:pt modelId="{A8B1B736-AF5F-4287-8A4B-B59B12C8F937}">
      <dgm:prSet phldrT="[Текст]" custT="1"/>
      <dgm:spPr/>
      <dgm:t>
        <a:bodyPr/>
        <a:lstStyle/>
        <a:p>
          <a:r>
            <a:rPr lang="uk-UA" sz="2400" b="1" dirty="0"/>
            <a:t>евакуація здійснюється з небезпечних зон, які визначені Головнокомандувачем ЗСУ як зона місць бойового зіткнення</a:t>
          </a:r>
          <a:endParaRPr lang="ru-RU" sz="2400" b="1" dirty="0"/>
        </a:p>
      </dgm:t>
    </dgm:pt>
    <dgm:pt modelId="{D324B4D4-2005-4162-A46E-E1C50DE1BF34}" type="parTrans" cxnId="{B47BDD59-2989-4492-BA06-8FA13D3D3E71}">
      <dgm:prSet/>
      <dgm:spPr/>
      <dgm:t>
        <a:bodyPr/>
        <a:lstStyle/>
        <a:p>
          <a:endParaRPr lang="ru-RU"/>
        </a:p>
      </dgm:t>
    </dgm:pt>
    <dgm:pt modelId="{388E2357-678B-4222-95C4-D81C53690C6C}" type="sibTrans" cxnId="{B47BDD59-2989-4492-BA06-8FA13D3D3E71}">
      <dgm:prSet/>
      <dgm:spPr/>
      <dgm:t>
        <a:bodyPr/>
        <a:lstStyle/>
        <a:p>
          <a:endParaRPr lang="ru-RU"/>
        </a:p>
      </dgm:t>
    </dgm:pt>
    <dgm:pt modelId="{5125B91C-F07F-485F-9539-323CF9254FFC}">
      <dgm:prSet phldrT="[Текст]" custT="1"/>
      <dgm:spPr/>
      <dgm:t>
        <a:bodyPr/>
        <a:lstStyle/>
        <a:p>
          <a:r>
            <a:rPr lang="uk-UA" sz="2400" b="1" dirty="0"/>
            <a:t>завданням поліції є евакуація родин з дітьми з цієї території.</a:t>
          </a:r>
          <a:endParaRPr lang="ru-RU" sz="2400" b="1" dirty="0"/>
        </a:p>
      </dgm:t>
    </dgm:pt>
    <dgm:pt modelId="{9893E8C2-736C-4534-BF2E-6316A4F43980}" type="parTrans" cxnId="{CE5CC46A-7128-4F53-91D3-14A494DDA1CD}">
      <dgm:prSet/>
      <dgm:spPr/>
      <dgm:t>
        <a:bodyPr/>
        <a:lstStyle/>
        <a:p>
          <a:endParaRPr lang="ru-RU"/>
        </a:p>
      </dgm:t>
    </dgm:pt>
    <dgm:pt modelId="{A402197D-E63F-489F-9702-823AB4F7A4F0}" type="sibTrans" cxnId="{CE5CC46A-7128-4F53-91D3-14A494DDA1CD}">
      <dgm:prSet/>
      <dgm:spPr/>
      <dgm:t>
        <a:bodyPr/>
        <a:lstStyle/>
        <a:p>
          <a:endParaRPr lang="ru-RU"/>
        </a:p>
      </dgm:t>
    </dgm:pt>
    <dgm:pt modelId="{CE2B6AB4-F4E6-4B54-B400-1786EFDD6D33}">
      <dgm:prSet custT="1"/>
      <dgm:spPr/>
      <dgm:t>
        <a:bodyPr/>
        <a:lstStyle/>
        <a:p>
          <a:r>
            <a:rPr lang="uk-UA" sz="2400" b="1" dirty="0"/>
            <a:t>обов'язкова або примусова евакуації родин з дітьми розпочинається з рішення військової адміністрації </a:t>
          </a:r>
          <a:endParaRPr lang="ru-RU" sz="2400" b="1" dirty="0"/>
        </a:p>
      </dgm:t>
    </dgm:pt>
    <dgm:pt modelId="{A1E7BB09-7410-4F31-B25A-972A75EA8A76}" type="parTrans" cxnId="{DC725EBE-1D36-40D1-9C5D-0B39A5F50CE2}">
      <dgm:prSet/>
      <dgm:spPr/>
      <dgm:t>
        <a:bodyPr/>
        <a:lstStyle/>
        <a:p>
          <a:endParaRPr lang="ru-RU"/>
        </a:p>
      </dgm:t>
    </dgm:pt>
    <dgm:pt modelId="{57B2FEBA-455C-4A5A-A573-39959BBD88D6}" type="sibTrans" cxnId="{DC725EBE-1D36-40D1-9C5D-0B39A5F50CE2}">
      <dgm:prSet/>
      <dgm:spPr/>
      <dgm:t>
        <a:bodyPr/>
        <a:lstStyle/>
        <a:p>
          <a:endParaRPr lang="ru-RU"/>
        </a:p>
      </dgm:t>
    </dgm:pt>
    <dgm:pt modelId="{D414F66A-0362-4FEF-8E0D-56A4375EC665}" type="pres">
      <dgm:prSet presAssocID="{C06C4505-86BB-44F3-9241-D97B8E808D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21139C-F983-4591-86C1-730CB2D03719}" type="pres">
      <dgm:prSet presAssocID="{F612BBD8-1B42-4749-9CC5-87673F0C7913}" presName="hierRoot1" presStyleCnt="0"/>
      <dgm:spPr/>
    </dgm:pt>
    <dgm:pt modelId="{13FD06AF-C7F8-44BD-8132-21D2FE678398}" type="pres">
      <dgm:prSet presAssocID="{F612BBD8-1B42-4749-9CC5-87673F0C7913}" presName="composite" presStyleCnt="0"/>
      <dgm:spPr/>
    </dgm:pt>
    <dgm:pt modelId="{2660D022-760E-4419-85F9-9D98873948B0}" type="pres">
      <dgm:prSet presAssocID="{F612BBD8-1B42-4749-9CC5-87673F0C7913}" presName="background" presStyleLbl="node0" presStyleIdx="0" presStyleCnt="1"/>
      <dgm:spPr/>
    </dgm:pt>
    <dgm:pt modelId="{D9745C2D-FAD2-456C-8683-41AF8991A615}" type="pres">
      <dgm:prSet presAssocID="{F612BBD8-1B42-4749-9CC5-87673F0C7913}" presName="text" presStyleLbl="fgAcc0" presStyleIdx="0" presStyleCnt="1" custScaleX="280441" custScaleY="178804">
        <dgm:presLayoutVars>
          <dgm:chPref val="3"/>
        </dgm:presLayoutVars>
      </dgm:prSet>
      <dgm:spPr/>
    </dgm:pt>
    <dgm:pt modelId="{6E11F970-545E-4C6D-A67B-A01818DD3504}" type="pres">
      <dgm:prSet presAssocID="{F612BBD8-1B42-4749-9CC5-87673F0C7913}" presName="hierChild2" presStyleCnt="0"/>
      <dgm:spPr/>
    </dgm:pt>
    <dgm:pt modelId="{CCFDF7DB-D58F-4649-942B-6799150BE3E6}" type="pres">
      <dgm:prSet presAssocID="{D324B4D4-2005-4162-A46E-E1C50DE1BF34}" presName="Name10" presStyleLbl="parChTrans1D2" presStyleIdx="0" presStyleCnt="3"/>
      <dgm:spPr/>
    </dgm:pt>
    <dgm:pt modelId="{87E38B26-FBED-4AA7-BC86-2D35472DCB66}" type="pres">
      <dgm:prSet presAssocID="{A8B1B736-AF5F-4287-8A4B-B59B12C8F937}" presName="hierRoot2" presStyleCnt="0"/>
      <dgm:spPr/>
    </dgm:pt>
    <dgm:pt modelId="{EFE71ECF-646B-4FD0-9202-D153CEEB3AAF}" type="pres">
      <dgm:prSet presAssocID="{A8B1B736-AF5F-4287-8A4B-B59B12C8F937}" presName="composite2" presStyleCnt="0"/>
      <dgm:spPr/>
    </dgm:pt>
    <dgm:pt modelId="{95E69C30-9CA9-481A-9E49-D8FBD9B52835}" type="pres">
      <dgm:prSet presAssocID="{A8B1B736-AF5F-4287-8A4B-B59B12C8F937}" presName="background2" presStyleLbl="node2" presStyleIdx="0" presStyleCnt="3"/>
      <dgm:spPr/>
    </dgm:pt>
    <dgm:pt modelId="{CB3BA238-07E1-42A5-B0EF-9C4A51292736}" type="pres">
      <dgm:prSet presAssocID="{A8B1B736-AF5F-4287-8A4B-B59B12C8F937}" presName="text2" presStyleLbl="fgAcc2" presStyleIdx="0" presStyleCnt="3" custScaleX="90807" custScaleY="213526">
        <dgm:presLayoutVars>
          <dgm:chPref val="3"/>
        </dgm:presLayoutVars>
      </dgm:prSet>
      <dgm:spPr/>
    </dgm:pt>
    <dgm:pt modelId="{133D9C8B-260D-4BC2-81E3-A467B1083EA0}" type="pres">
      <dgm:prSet presAssocID="{A8B1B736-AF5F-4287-8A4B-B59B12C8F937}" presName="hierChild3" presStyleCnt="0"/>
      <dgm:spPr/>
    </dgm:pt>
    <dgm:pt modelId="{7C5B45BE-48A1-4BEF-8FB2-38640F431359}" type="pres">
      <dgm:prSet presAssocID="{A1E7BB09-7410-4F31-B25A-972A75EA8A76}" presName="Name10" presStyleLbl="parChTrans1D2" presStyleIdx="1" presStyleCnt="3"/>
      <dgm:spPr/>
    </dgm:pt>
    <dgm:pt modelId="{D943D65C-6FCD-4BCE-9466-E8B615B6E37B}" type="pres">
      <dgm:prSet presAssocID="{CE2B6AB4-F4E6-4B54-B400-1786EFDD6D33}" presName="hierRoot2" presStyleCnt="0"/>
      <dgm:spPr/>
    </dgm:pt>
    <dgm:pt modelId="{CDCC2A87-CE34-4609-8694-8B9C9A2343A0}" type="pres">
      <dgm:prSet presAssocID="{CE2B6AB4-F4E6-4B54-B400-1786EFDD6D33}" presName="composite2" presStyleCnt="0"/>
      <dgm:spPr/>
    </dgm:pt>
    <dgm:pt modelId="{B153274A-21F5-48D8-B27C-1E9FABACD4A3}" type="pres">
      <dgm:prSet presAssocID="{CE2B6AB4-F4E6-4B54-B400-1786EFDD6D33}" presName="background2" presStyleLbl="node2" presStyleIdx="1" presStyleCnt="3"/>
      <dgm:spPr/>
    </dgm:pt>
    <dgm:pt modelId="{69AE8FCD-9AFA-466E-A2C8-537955AC1820}" type="pres">
      <dgm:prSet presAssocID="{CE2B6AB4-F4E6-4B54-B400-1786EFDD6D33}" presName="text2" presStyleLbl="fgAcc2" presStyleIdx="1" presStyleCnt="3" custScaleX="98535" custScaleY="223723">
        <dgm:presLayoutVars>
          <dgm:chPref val="3"/>
        </dgm:presLayoutVars>
      </dgm:prSet>
      <dgm:spPr/>
    </dgm:pt>
    <dgm:pt modelId="{DF2BAAC9-0543-422A-819A-9F498C182532}" type="pres">
      <dgm:prSet presAssocID="{CE2B6AB4-F4E6-4B54-B400-1786EFDD6D33}" presName="hierChild3" presStyleCnt="0"/>
      <dgm:spPr/>
    </dgm:pt>
    <dgm:pt modelId="{9E4FD384-4063-4F8C-9FDB-5FD6A1B50DE7}" type="pres">
      <dgm:prSet presAssocID="{9893E8C2-736C-4534-BF2E-6316A4F43980}" presName="Name10" presStyleLbl="parChTrans1D2" presStyleIdx="2" presStyleCnt="3"/>
      <dgm:spPr/>
    </dgm:pt>
    <dgm:pt modelId="{84AC95EE-AAE0-4100-8060-F312CA1D7A50}" type="pres">
      <dgm:prSet presAssocID="{5125B91C-F07F-485F-9539-323CF9254FFC}" presName="hierRoot2" presStyleCnt="0"/>
      <dgm:spPr/>
    </dgm:pt>
    <dgm:pt modelId="{2D2D81AB-04E1-4A62-8706-7D28B402CB6C}" type="pres">
      <dgm:prSet presAssocID="{5125B91C-F07F-485F-9539-323CF9254FFC}" presName="composite2" presStyleCnt="0"/>
      <dgm:spPr/>
    </dgm:pt>
    <dgm:pt modelId="{1660A3AB-0824-4746-9A53-88E8DE8C9884}" type="pres">
      <dgm:prSet presAssocID="{5125B91C-F07F-485F-9539-323CF9254FFC}" presName="background2" presStyleLbl="node2" presStyleIdx="2" presStyleCnt="3"/>
      <dgm:spPr/>
    </dgm:pt>
    <dgm:pt modelId="{027D9F6B-F258-4858-B909-82A0982E7DDB}" type="pres">
      <dgm:prSet presAssocID="{5125B91C-F07F-485F-9539-323CF9254FFC}" presName="text2" presStyleLbl="fgAcc2" presStyleIdx="2" presStyleCnt="3" custScaleX="101392" custScaleY="246521">
        <dgm:presLayoutVars>
          <dgm:chPref val="3"/>
        </dgm:presLayoutVars>
      </dgm:prSet>
      <dgm:spPr/>
    </dgm:pt>
    <dgm:pt modelId="{BDE958B8-A3F8-422C-B571-131548AD48F7}" type="pres">
      <dgm:prSet presAssocID="{5125B91C-F07F-485F-9539-323CF9254FFC}" presName="hierChild3" presStyleCnt="0"/>
      <dgm:spPr/>
    </dgm:pt>
  </dgm:ptLst>
  <dgm:cxnLst>
    <dgm:cxn modelId="{15D24C13-2647-4152-A414-790268E2F515}" srcId="{C06C4505-86BB-44F3-9241-D97B8E808D05}" destId="{F612BBD8-1B42-4749-9CC5-87673F0C7913}" srcOrd="0" destOrd="0" parTransId="{3D612EE1-2C56-4750-B4C7-E2BAFCC13677}" sibTransId="{6E8EAE91-7002-4C69-B87D-07E181716FBB}"/>
    <dgm:cxn modelId="{A6BB0244-8D5F-4F0C-80DE-2AAEBBE5E471}" type="presOf" srcId="{D324B4D4-2005-4162-A46E-E1C50DE1BF34}" destId="{CCFDF7DB-D58F-4649-942B-6799150BE3E6}" srcOrd="0" destOrd="0" presId="urn:microsoft.com/office/officeart/2005/8/layout/hierarchy1"/>
    <dgm:cxn modelId="{CE5CC46A-7128-4F53-91D3-14A494DDA1CD}" srcId="{F612BBD8-1B42-4749-9CC5-87673F0C7913}" destId="{5125B91C-F07F-485F-9539-323CF9254FFC}" srcOrd="2" destOrd="0" parTransId="{9893E8C2-736C-4534-BF2E-6316A4F43980}" sibTransId="{A402197D-E63F-489F-9702-823AB4F7A4F0}"/>
    <dgm:cxn modelId="{5BCAE36E-C75A-4C68-A03B-2BD3AFFFEAD7}" type="presOf" srcId="{A1E7BB09-7410-4F31-B25A-972A75EA8A76}" destId="{7C5B45BE-48A1-4BEF-8FB2-38640F431359}" srcOrd="0" destOrd="0" presId="urn:microsoft.com/office/officeart/2005/8/layout/hierarchy1"/>
    <dgm:cxn modelId="{B47BDD59-2989-4492-BA06-8FA13D3D3E71}" srcId="{F612BBD8-1B42-4749-9CC5-87673F0C7913}" destId="{A8B1B736-AF5F-4287-8A4B-B59B12C8F937}" srcOrd="0" destOrd="0" parTransId="{D324B4D4-2005-4162-A46E-E1C50DE1BF34}" sibTransId="{388E2357-678B-4222-95C4-D81C53690C6C}"/>
    <dgm:cxn modelId="{BD61738B-B214-4107-9C09-A7A51932DF58}" type="presOf" srcId="{F612BBD8-1B42-4749-9CC5-87673F0C7913}" destId="{D9745C2D-FAD2-456C-8683-41AF8991A615}" srcOrd="0" destOrd="0" presId="urn:microsoft.com/office/officeart/2005/8/layout/hierarchy1"/>
    <dgm:cxn modelId="{704B3FB3-F67D-4EB3-B75E-3CF4616712C0}" type="presOf" srcId="{A8B1B736-AF5F-4287-8A4B-B59B12C8F937}" destId="{CB3BA238-07E1-42A5-B0EF-9C4A51292736}" srcOrd="0" destOrd="0" presId="urn:microsoft.com/office/officeart/2005/8/layout/hierarchy1"/>
    <dgm:cxn modelId="{DC725EBE-1D36-40D1-9C5D-0B39A5F50CE2}" srcId="{F612BBD8-1B42-4749-9CC5-87673F0C7913}" destId="{CE2B6AB4-F4E6-4B54-B400-1786EFDD6D33}" srcOrd="1" destOrd="0" parTransId="{A1E7BB09-7410-4F31-B25A-972A75EA8A76}" sibTransId="{57B2FEBA-455C-4A5A-A573-39959BBD88D6}"/>
    <dgm:cxn modelId="{B94CEBC2-7D23-4676-9E28-103DA647F33C}" type="presOf" srcId="{CE2B6AB4-F4E6-4B54-B400-1786EFDD6D33}" destId="{69AE8FCD-9AFA-466E-A2C8-537955AC1820}" srcOrd="0" destOrd="0" presId="urn:microsoft.com/office/officeart/2005/8/layout/hierarchy1"/>
    <dgm:cxn modelId="{675433CB-CD69-40A5-8BBC-D5EAECD10F8E}" type="presOf" srcId="{9893E8C2-736C-4534-BF2E-6316A4F43980}" destId="{9E4FD384-4063-4F8C-9FDB-5FD6A1B50DE7}" srcOrd="0" destOrd="0" presId="urn:microsoft.com/office/officeart/2005/8/layout/hierarchy1"/>
    <dgm:cxn modelId="{B7AB78DD-6961-46DB-9C4E-3BCE370DDA27}" type="presOf" srcId="{C06C4505-86BB-44F3-9241-D97B8E808D05}" destId="{D414F66A-0362-4FEF-8E0D-56A4375EC665}" srcOrd="0" destOrd="0" presId="urn:microsoft.com/office/officeart/2005/8/layout/hierarchy1"/>
    <dgm:cxn modelId="{0E81F6E7-1231-41F5-A95C-1B725EF2788F}" type="presOf" srcId="{5125B91C-F07F-485F-9539-323CF9254FFC}" destId="{027D9F6B-F258-4858-B909-82A0982E7DDB}" srcOrd="0" destOrd="0" presId="urn:microsoft.com/office/officeart/2005/8/layout/hierarchy1"/>
    <dgm:cxn modelId="{94B672E1-DCB7-4BAB-A3E7-721319AF00C3}" type="presParOf" srcId="{D414F66A-0362-4FEF-8E0D-56A4375EC665}" destId="{6521139C-F983-4591-86C1-730CB2D03719}" srcOrd="0" destOrd="0" presId="urn:microsoft.com/office/officeart/2005/8/layout/hierarchy1"/>
    <dgm:cxn modelId="{0814CE1B-D252-4F53-86DB-F7A5D17220DD}" type="presParOf" srcId="{6521139C-F983-4591-86C1-730CB2D03719}" destId="{13FD06AF-C7F8-44BD-8132-21D2FE678398}" srcOrd="0" destOrd="0" presId="urn:microsoft.com/office/officeart/2005/8/layout/hierarchy1"/>
    <dgm:cxn modelId="{9BB6DD2A-1CDB-48C3-A933-69AB9108D946}" type="presParOf" srcId="{13FD06AF-C7F8-44BD-8132-21D2FE678398}" destId="{2660D022-760E-4419-85F9-9D98873948B0}" srcOrd="0" destOrd="0" presId="urn:microsoft.com/office/officeart/2005/8/layout/hierarchy1"/>
    <dgm:cxn modelId="{9E5F5C5E-120B-42A4-97B5-CEE7210C774B}" type="presParOf" srcId="{13FD06AF-C7F8-44BD-8132-21D2FE678398}" destId="{D9745C2D-FAD2-456C-8683-41AF8991A615}" srcOrd="1" destOrd="0" presId="urn:microsoft.com/office/officeart/2005/8/layout/hierarchy1"/>
    <dgm:cxn modelId="{B9DF5A8C-02F4-4C49-980C-3D84328DB9FA}" type="presParOf" srcId="{6521139C-F983-4591-86C1-730CB2D03719}" destId="{6E11F970-545E-4C6D-A67B-A01818DD3504}" srcOrd="1" destOrd="0" presId="urn:microsoft.com/office/officeart/2005/8/layout/hierarchy1"/>
    <dgm:cxn modelId="{09F2B392-F2D3-481F-9B58-61585B12BCE8}" type="presParOf" srcId="{6E11F970-545E-4C6D-A67B-A01818DD3504}" destId="{CCFDF7DB-D58F-4649-942B-6799150BE3E6}" srcOrd="0" destOrd="0" presId="urn:microsoft.com/office/officeart/2005/8/layout/hierarchy1"/>
    <dgm:cxn modelId="{3E49127E-72C9-41E0-97F0-4347336F99D1}" type="presParOf" srcId="{6E11F970-545E-4C6D-A67B-A01818DD3504}" destId="{87E38B26-FBED-4AA7-BC86-2D35472DCB66}" srcOrd="1" destOrd="0" presId="urn:microsoft.com/office/officeart/2005/8/layout/hierarchy1"/>
    <dgm:cxn modelId="{F44F61B9-B8DD-4C69-9FFC-808D6FB8DE81}" type="presParOf" srcId="{87E38B26-FBED-4AA7-BC86-2D35472DCB66}" destId="{EFE71ECF-646B-4FD0-9202-D153CEEB3AAF}" srcOrd="0" destOrd="0" presId="urn:microsoft.com/office/officeart/2005/8/layout/hierarchy1"/>
    <dgm:cxn modelId="{E1D362B5-0AF2-4097-92C1-7B69A98D9D01}" type="presParOf" srcId="{EFE71ECF-646B-4FD0-9202-D153CEEB3AAF}" destId="{95E69C30-9CA9-481A-9E49-D8FBD9B52835}" srcOrd="0" destOrd="0" presId="urn:microsoft.com/office/officeart/2005/8/layout/hierarchy1"/>
    <dgm:cxn modelId="{E826CCF5-52DE-419E-8868-1858B11DF6F0}" type="presParOf" srcId="{EFE71ECF-646B-4FD0-9202-D153CEEB3AAF}" destId="{CB3BA238-07E1-42A5-B0EF-9C4A51292736}" srcOrd="1" destOrd="0" presId="urn:microsoft.com/office/officeart/2005/8/layout/hierarchy1"/>
    <dgm:cxn modelId="{B922D759-2E66-439B-A7B8-D1A5B1BEE19B}" type="presParOf" srcId="{87E38B26-FBED-4AA7-BC86-2D35472DCB66}" destId="{133D9C8B-260D-4BC2-81E3-A467B1083EA0}" srcOrd="1" destOrd="0" presId="urn:microsoft.com/office/officeart/2005/8/layout/hierarchy1"/>
    <dgm:cxn modelId="{F02D6507-7F72-4FFE-AE0C-A3D3CEE709E3}" type="presParOf" srcId="{6E11F970-545E-4C6D-A67B-A01818DD3504}" destId="{7C5B45BE-48A1-4BEF-8FB2-38640F431359}" srcOrd="2" destOrd="0" presId="urn:microsoft.com/office/officeart/2005/8/layout/hierarchy1"/>
    <dgm:cxn modelId="{026D63D3-542A-417F-A76A-D38A862FB430}" type="presParOf" srcId="{6E11F970-545E-4C6D-A67B-A01818DD3504}" destId="{D943D65C-6FCD-4BCE-9466-E8B615B6E37B}" srcOrd="3" destOrd="0" presId="urn:microsoft.com/office/officeart/2005/8/layout/hierarchy1"/>
    <dgm:cxn modelId="{100E10D1-33B1-47C7-A0F5-106E92667CCD}" type="presParOf" srcId="{D943D65C-6FCD-4BCE-9466-E8B615B6E37B}" destId="{CDCC2A87-CE34-4609-8694-8B9C9A2343A0}" srcOrd="0" destOrd="0" presId="urn:microsoft.com/office/officeart/2005/8/layout/hierarchy1"/>
    <dgm:cxn modelId="{2D9908BE-3DC4-4284-9DBF-E33D0F192034}" type="presParOf" srcId="{CDCC2A87-CE34-4609-8694-8B9C9A2343A0}" destId="{B153274A-21F5-48D8-B27C-1E9FABACD4A3}" srcOrd="0" destOrd="0" presId="urn:microsoft.com/office/officeart/2005/8/layout/hierarchy1"/>
    <dgm:cxn modelId="{839A35A7-A33A-4C2E-8C17-A73E69614311}" type="presParOf" srcId="{CDCC2A87-CE34-4609-8694-8B9C9A2343A0}" destId="{69AE8FCD-9AFA-466E-A2C8-537955AC1820}" srcOrd="1" destOrd="0" presId="urn:microsoft.com/office/officeart/2005/8/layout/hierarchy1"/>
    <dgm:cxn modelId="{8E78771F-7E8B-43BE-8699-54B081BC6ADC}" type="presParOf" srcId="{D943D65C-6FCD-4BCE-9466-E8B615B6E37B}" destId="{DF2BAAC9-0543-422A-819A-9F498C182532}" srcOrd="1" destOrd="0" presId="urn:microsoft.com/office/officeart/2005/8/layout/hierarchy1"/>
    <dgm:cxn modelId="{52C40117-8E20-45A7-8B20-73714BA5AB62}" type="presParOf" srcId="{6E11F970-545E-4C6D-A67B-A01818DD3504}" destId="{9E4FD384-4063-4F8C-9FDB-5FD6A1B50DE7}" srcOrd="4" destOrd="0" presId="urn:microsoft.com/office/officeart/2005/8/layout/hierarchy1"/>
    <dgm:cxn modelId="{927FDDB0-F5DC-495C-99F7-47C72C572AED}" type="presParOf" srcId="{6E11F970-545E-4C6D-A67B-A01818DD3504}" destId="{84AC95EE-AAE0-4100-8060-F312CA1D7A50}" srcOrd="5" destOrd="0" presId="urn:microsoft.com/office/officeart/2005/8/layout/hierarchy1"/>
    <dgm:cxn modelId="{875F6D3D-05E5-460E-B10A-86C11012FDFB}" type="presParOf" srcId="{84AC95EE-AAE0-4100-8060-F312CA1D7A50}" destId="{2D2D81AB-04E1-4A62-8706-7D28B402CB6C}" srcOrd="0" destOrd="0" presId="urn:microsoft.com/office/officeart/2005/8/layout/hierarchy1"/>
    <dgm:cxn modelId="{45DABA1F-A522-4F42-9141-58A4D4F4222A}" type="presParOf" srcId="{2D2D81AB-04E1-4A62-8706-7D28B402CB6C}" destId="{1660A3AB-0824-4746-9A53-88E8DE8C9884}" srcOrd="0" destOrd="0" presId="urn:microsoft.com/office/officeart/2005/8/layout/hierarchy1"/>
    <dgm:cxn modelId="{076768A7-C285-4061-B04B-EA03BD051846}" type="presParOf" srcId="{2D2D81AB-04E1-4A62-8706-7D28B402CB6C}" destId="{027D9F6B-F258-4858-B909-82A0982E7DDB}" srcOrd="1" destOrd="0" presId="urn:microsoft.com/office/officeart/2005/8/layout/hierarchy1"/>
    <dgm:cxn modelId="{7253F412-2959-4C7E-8977-151114A50166}" type="presParOf" srcId="{84AC95EE-AAE0-4100-8060-F312CA1D7A50}" destId="{BDE958B8-A3F8-422C-B571-131548AD48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6C4505-86BB-44F3-9241-D97B8E808D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12BBD8-1B42-4749-9CC5-87673F0C7913}">
      <dgm:prSet phldrT="[Текст]" custT="1"/>
      <dgm:spPr/>
      <dgm:t>
        <a:bodyPr/>
        <a:lstStyle/>
        <a:p>
          <a:r>
            <a:rPr lang="uk-UA" sz="4000" b="1" u="none" dirty="0"/>
            <a:t>Механізм евакуації дітей з зони бойових дій </a:t>
          </a:r>
        </a:p>
        <a:p>
          <a:r>
            <a:rPr lang="uk-UA" sz="2400" i="1" dirty="0"/>
            <a:t>(на прикладі діяльності ювенальної превенції в Херсонській області)</a:t>
          </a:r>
          <a:endParaRPr lang="ru-RU" sz="3200" i="1" dirty="0"/>
        </a:p>
      </dgm:t>
    </dgm:pt>
    <dgm:pt modelId="{3D612EE1-2C56-4750-B4C7-E2BAFCC13677}" type="parTrans" cxnId="{15D24C13-2647-4152-A414-790268E2F515}">
      <dgm:prSet/>
      <dgm:spPr/>
      <dgm:t>
        <a:bodyPr/>
        <a:lstStyle/>
        <a:p>
          <a:endParaRPr lang="ru-RU"/>
        </a:p>
      </dgm:t>
    </dgm:pt>
    <dgm:pt modelId="{6E8EAE91-7002-4C69-B87D-07E181716FBB}" type="sibTrans" cxnId="{15D24C13-2647-4152-A414-790268E2F515}">
      <dgm:prSet/>
      <dgm:spPr/>
      <dgm:t>
        <a:bodyPr/>
        <a:lstStyle/>
        <a:p>
          <a:endParaRPr lang="ru-RU"/>
        </a:p>
      </dgm:t>
    </dgm:pt>
    <dgm:pt modelId="{8560C86B-583C-4280-91FE-43BCCBEAD139}">
      <dgm:prSet custT="1"/>
      <dgm:spPr/>
      <dgm:t>
        <a:bodyPr/>
        <a:lstStyle/>
        <a:p>
          <a:pPr>
            <a:buFont typeface="+mj-lt"/>
            <a:buAutoNum type="arabicParenR"/>
          </a:pPr>
          <a:r>
            <a:rPr lang="uk-UA" sz="2000" b="1" i="1" u="sng" dirty="0"/>
            <a:t>Першочергово</a:t>
          </a:r>
          <a:r>
            <a:rPr lang="uk-UA" sz="2000" b="1" dirty="0"/>
            <a:t>, ми проводимо інформаційно роз'яснювальну кампанію, що буде відбуватися евакуація, куди можуть звернутися родини з дітьми, щоб здійснити, щоб їх евакуювали. </a:t>
          </a:r>
        </a:p>
      </dgm:t>
    </dgm:pt>
    <dgm:pt modelId="{407697CE-7878-49BD-8D50-38F237188CB7}" type="parTrans" cxnId="{A1876615-9A66-4A01-9BE5-A47FF2B64845}">
      <dgm:prSet/>
      <dgm:spPr/>
      <dgm:t>
        <a:bodyPr/>
        <a:lstStyle/>
        <a:p>
          <a:endParaRPr lang="ru-RU"/>
        </a:p>
      </dgm:t>
    </dgm:pt>
    <dgm:pt modelId="{17FC10E2-12CF-4C0E-8DAB-9AC45D4C3C84}" type="sibTrans" cxnId="{A1876615-9A66-4A01-9BE5-A47FF2B64845}">
      <dgm:prSet/>
      <dgm:spPr/>
      <dgm:t>
        <a:bodyPr/>
        <a:lstStyle/>
        <a:p>
          <a:endParaRPr lang="ru-RU"/>
        </a:p>
      </dgm:t>
    </dgm:pt>
    <dgm:pt modelId="{E24292E4-9AEB-4FBF-9EBA-25BFE8DF57B6}">
      <dgm:prSet custT="1"/>
      <dgm:spPr/>
      <dgm:t>
        <a:bodyPr/>
        <a:lstStyle/>
        <a:p>
          <a:pPr>
            <a:buFont typeface="+mj-lt"/>
            <a:buAutoNum type="arabicParenR"/>
          </a:pPr>
          <a:r>
            <a:rPr lang="uk-UA" sz="2000" b="1" i="1" u="sng" dirty="0"/>
            <a:t>Наступним кроком </a:t>
          </a:r>
          <a:r>
            <a:rPr lang="uk-UA" sz="2000" b="1" dirty="0"/>
            <a:t>є здійснення спільно з військовою адміністрацією, за можливістю органами ДСНС й іншими зацікавленими службами та органами, роз'яснювальної роботи родинам із дітьми, які проживають на цих територіях. </a:t>
          </a:r>
          <a:endParaRPr lang="ru-RU" sz="2000" b="1" dirty="0"/>
        </a:p>
      </dgm:t>
    </dgm:pt>
    <dgm:pt modelId="{7C092FBF-2C12-403D-87F5-A4C4816CCD38}" type="parTrans" cxnId="{722A9DD9-F6FF-4B59-899D-05DAC0909A90}">
      <dgm:prSet/>
      <dgm:spPr/>
      <dgm:t>
        <a:bodyPr/>
        <a:lstStyle/>
        <a:p>
          <a:endParaRPr lang="ru-RU"/>
        </a:p>
      </dgm:t>
    </dgm:pt>
    <dgm:pt modelId="{D3CCD63D-04E7-47D1-B22A-B50A0AC29A80}" type="sibTrans" cxnId="{722A9DD9-F6FF-4B59-899D-05DAC0909A90}">
      <dgm:prSet/>
      <dgm:spPr/>
      <dgm:t>
        <a:bodyPr/>
        <a:lstStyle/>
        <a:p>
          <a:endParaRPr lang="ru-RU"/>
        </a:p>
      </dgm:t>
    </dgm:pt>
    <dgm:pt modelId="{D414F66A-0362-4FEF-8E0D-56A4375EC665}" type="pres">
      <dgm:prSet presAssocID="{C06C4505-86BB-44F3-9241-D97B8E808D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21139C-F983-4591-86C1-730CB2D03719}" type="pres">
      <dgm:prSet presAssocID="{F612BBD8-1B42-4749-9CC5-87673F0C7913}" presName="hierRoot1" presStyleCnt="0"/>
      <dgm:spPr/>
    </dgm:pt>
    <dgm:pt modelId="{13FD06AF-C7F8-44BD-8132-21D2FE678398}" type="pres">
      <dgm:prSet presAssocID="{F612BBD8-1B42-4749-9CC5-87673F0C7913}" presName="composite" presStyleCnt="0"/>
      <dgm:spPr/>
    </dgm:pt>
    <dgm:pt modelId="{2660D022-760E-4419-85F9-9D98873948B0}" type="pres">
      <dgm:prSet presAssocID="{F612BBD8-1B42-4749-9CC5-87673F0C7913}" presName="background" presStyleLbl="node0" presStyleIdx="0" presStyleCnt="1"/>
      <dgm:spPr/>
    </dgm:pt>
    <dgm:pt modelId="{D9745C2D-FAD2-456C-8683-41AF8991A615}" type="pres">
      <dgm:prSet presAssocID="{F612BBD8-1B42-4749-9CC5-87673F0C7913}" presName="text" presStyleLbl="fgAcc0" presStyleIdx="0" presStyleCnt="1" custScaleX="334256" custScaleY="119983" custLinFactNeighborX="-494" custLinFactNeighborY="-1536">
        <dgm:presLayoutVars>
          <dgm:chPref val="3"/>
        </dgm:presLayoutVars>
      </dgm:prSet>
      <dgm:spPr/>
    </dgm:pt>
    <dgm:pt modelId="{6E11F970-545E-4C6D-A67B-A01818DD3504}" type="pres">
      <dgm:prSet presAssocID="{F612BBD8-1B42-4749-9CC5-87673F0C7913}" presName="hierChild2" presStyleCnt="0"/>
      <dgm:spPr/>
    </dgm:pt>
    <dgm:pt modelId="{49A341EB-04F5-4825-8F99-261953896D6B}" type="pres">
      <dgm:prSet presAssocID="{407697CE-7878-49BD-8D50-38F237188CB7}" presName="Name10" presStyleLbl="parChTrans1D2" presStyleIdx="0" presStyleCnt="2"/>
      <dgm:spPr/>
    </dgm:pt>
    <dgm:pt modelId="{76ACC55A-B8C5-42A7-8BA6-A2A597AB5801}" type="pres">
      <dgm:prSet presAssocID="{8560C86B-583C-4280-91FE-43BCCBEAD139}" presName="hierRoot2" presStyleCnt="0"/>
      <dgm:spPr/>
    </dgm:pt>
    <dgm:pt modelId="{B5E4BCED-E762-4BE5-9A76-4BD515C01B56}" type="pres">
      <dgm:prSet presAssocID="{8560C86B-583C-4280-91FE-43BCCBEAD139}" presName="composite2" presStyleCnt="0"/>
      <dgm:spPr/>
    </dgm:pt>
    <dgm:pt modelId="{6A3B49E5-2148-4523-B833-FC0BC03F97FB}" type="pres">
      <dgm:prSet presAssocID="{8560C86B-583C-4280-91FE-43BCCBEAD139}" presName="background2" presStyleLbl="node2" presStyleIdx="0" presStyleCnt="2"/>
      <dgm:spPr/>
    </dgm:pt>
    <dgm:pt modelId="{8C154C38-C845-406E-94DA-6A3ADB8AE0F2}" type="pres">
      <dgm:prSet presAssocID="{8560C86B-583C-4280-91FE-43BCCBEAD139}" presName="text2" presStyleLbl="fgAcc2" presStyleIdx="0" presStyleCnt="2" custScaleX="127348" custScaleY="181090">
        <dgm:presLayoutVars>
          <dgm:chPref val="3"/>
        </dgm:presLayoutVars>
      </dgm:prSet>
      <dgm:spPr/>
    </dgm:pt>
    <dgm:pt modelId="{3AFDAC8B-283D-4288-A825-0534F085C2C5}" type="pres">
      <dgm:prSet presAssocID="{8560C86B-583C-4280-91FE-43BCCBEAD139}" presName="hierChild3" presStyleCnt="0"/>
      <dgm:spPr/>
    </dgm:pt>
    <dgm:pt modelId="{322D0B59-ED89-47F0-A2C3-68527BA6E57A}" type="pres">
      <dgm:prSet presAssocID="{7C092FBF-2C12-403D-87F5-A4C4816CCD38}" presName="Name10" presStyleLbl="parChTrans1D2" presStyleIdx="1" presStyleCnt="2"/>
      <dgm:spPr/>
    </dgm:pt>
    <dgm:pt modelId="{A1956C00-6675-402E-BBA4-A335F83C38F6}" type="pres">
      <dgm:prSet presAssocID="{E24292E4-9AEB-4FBF-9EBA-25BFE8DF57B6}" presName="hierRoot2" presStyleCnt="0"/>
      <dgm:spPr/>
    </dgm:pt>
    <dgm:pt modelId="{40F769A3-ADD7-4F27-A128-60F37D2D49AE}" type="pres">
      <dgm:prSet presAssocID="{E24292E4-9AEB-4FBF-9EBA-25BFE8DF57B6}" presName="composite2" presStyleCnt="0"/>
      <dgm:spPr/>
    </dgm:pt>
    <dgm:pt modelId="{B87F8B1E-D715-4809-BE23-8AE705068068}" type="pres">
      <dgm:prSet presAssocID="{E24292E4-9AEB-4FBF-9EBA-25BFE8DF57B6}" presName="background2" presStyleLbl="node2" presStyleIdx="1" presStyleCnt="2"/>
      <dgm:spPr/>
    </dgm:pt>
    <dgm:pt modelId="{14B6B9CB-1CAB-4B1B-886A-872646C520F6}" type="pres">
      <dgm:prSet presAssocID="{E24292E4-9AEB-4FBF-9EBA-25BFE8DF57B6}" presName="text2" presStyleLbl="fgAcc2" presStyleIdx="1" presStyleCnt="2" custScaleX="131868" custScaleY="179536">
        <dgm:presLayoutVars>
          <dgm:chPref val="3"/>
        </dgm:presLayoutVars>
      </dgm:prSet>
      <dgm:spPr/>
    </dgm:pt>
    <dgm:pt modelId="{2A9C2665-1648-41B2-85B7-01FFBEFA762C}" type="pres">
      <dgm:prSet presAssocID="{E24292E4-9AEB-4FBF-9EBA-25BFE8DF57B6}" presName="hierChild3" presStyleCnt="0"/>
      <dgm:spPr/>
    </dgm:pt>
  </dgm:ptLst>
  <dgm:cxnLst>
    <dgm:cxn modelId="{15D24C13-2647-4152-A414-790268E2F515}" srcId="{C06C4505-86BB-44F3-9241-D97B8E808D05}" destId="{F612BBD8-1B42-4749-9CC5-87673F0C7913}" srcOrd="0" destOrd="0" parTransId="{3D612EE1-2C56-4750-B4C7-E2BAFCC13677}" sibTransId="{6E8EAE91-7002-4C69-B87D-07E181716FBB}"/>
    <dgm:cxn modelId="{A1876615-9A66-4A01-9BE5-A47FF2B64845}" srcId="{F612BBD8-1B42-4749-9CC5-87673F0C7913}" destId="{8560C86B-583C-4280-91FE-43BCCBEAD139}" srcOrd="0" destOrd="0" parTransId="{407697CE-7878-49BD-8D50-38F237188CB7}" sibTransId="{17FC10E2-12CF-4C0E-8DAB-9AC45D4C3C84}"/>
    <dgm:cxn modelId="{C63E1A29-D7E0-4858-8E2A-779548EBDFCD}" type="presOf" srcId="{407697CE-7878-49BD-8D50-38F237188CB7}" destId="{49A341EB-04F5-4825-8F99-261953896D6B}" srcOrd="0" destOrd="0" presId="urn:microsoft.com/office/officeart/2005/8/layout/hierarchy1"/>
    <dgm:cxn modelId="{AB02FE5F-A81F-4B27-8623-8F4B5CE90574}" type="presOf" srcId="{E24292E4-9AEB-4FBF-9EBA-25BFE8DF57B6}" destId="{14B6B9CB-1CAB-4B1B-886A-872646C520F6}" srcOrd="0" destOrd="0" presId="urn:microsoft.com/office/officeart/2005/8/layout/hierarchy1"/>
    <dgm:cxn modelId="{BD61738B-B214-4107-9C09-A7A51932DF58}" type="presOf" srcId="{F612BBD8-1B42-4749-9CC5-87673F0C7913}" destId="{D9745C2D-FAD2-456C-8683-41AF8991A615}" srcOrd="0" destOrd="0" presId="urn:microsoft.com/office/officeart/2005/8/layout/hierarchy1"/>
    <dgm:cxn modelId="{DC5141B2-EA7D-4768-BFF9-2DAD7906C4ED}" type="presOf" srcId="{7C092FBF-2C12-403D-87F5-A4C4816CCD38}" destId="{322D0B59-ED89-47F0-A2C3-68527BA6E57A}" srcOrd="0" destOrd="0" presId="urn:microsoft.com/office/officeart/2005/8/layout/hierarchy1"/>
    <dgm:cxn modelId="{D806F5D8-5C6B-4F0C-96F1-0CD7C090023B}" type="presOf" srcId="{8560C86B-583C-4280-91FE-43BCCBEAD139}" destId="{8C154C38-C845-406E-94DA-6A3ADB8AE0F2}" srcOrd="0" destOrd="0" presId="urn:microsoft.com/office/officeart/2005/8/layout/hierarchy1"/>
    <dgm:cxn modelId="{722A9DD9-F6FF-4B59-899D-05DAC0909A90}" srcId="{F612BBD8-1B42-4749-9CC5-87673F0C7913}" destId="{E24292E4-9AEB-4FBF-9EBA-25BFE8DF57B6}" srcOrd="1" destOrd="0" parTransId="{7C092FBF-2C12-403D-87F5-A4C4816CCD38}" sibTransId="{D3CCD63D-04E7-47D1-B22A-B50A0AC29A80}"/>
    <dgm:cxn modelId="{B7AB78DD-6961-46DB-9C4E-3BCE370DDA27}" type="presOf" srcId="{C06C4505-86BB-44F3-9241-D97B8E808D05}" destId="{D414F66A-0362-4FEF-8E0D-56A4375EC665}" srcOrd="0" destOrd="0" presId="urn:microsoft.com/office/officeart/2005/8/layout/hierarchy1"/>
    <dgm:cxn modelId="{94B672E1-DCB7-4BAB-A3E7-721319AF00C3}" type="presParOf" srcId="{D414F66A-0362-4FEF-8E0D-56A4375EC665}" destId="{6521139C-F983-4591-86C1-730CB2D03719}" srcOrd="0" destOrd="0" presId="urn:microsoft.com/office/officeart/2005/8/layout/hierarchy1"/>
    <dgm:cxn modelId="{0814CE1B-D252-4F53-86DB-F7A5D17220DD}" type="presParOf" srcId="{6521139C-F983-4591-86C1-730CB2D03719}" destId="{13FD06AF-C7F8-44BD-8132-21D2FE678398}" srcOrd="0" destOrd="0" presId="urn:microsoft.com/office/officeart/2005/8/layout/hierarchy1"/>
    <dgm:cxn modelId="{9BB6DD2A-1CDB-48C3-A933-69AB9108D946}" type="presParOf" srcId="{13FD06AF-C7F8-44BD-8132-21D2FE678398}" destId="{2660D022-760E-4419-85F9-9D98873948B0}" srcOrd="0" destOrd="0" presId="urn:microsoft.com/office/officeart/2005/8/layout/hierarchy1"/>
    <dgm:cxn modelId="{9E5F5C5E-120B-42A4-97B5-CEE7210C774B}" type="presParOf" srcId="{13FD06AF-C7F8-44BD-8132-21D2FE678398}" destId="{D9745C2D-FAD2-456C-8683-41AF8991A615}" srcOrd="1" destOrd="0" presId="urn:microsoft.com/office/officeart/2005/8/layout/hierarchy1"/>
    <dgm:cxn modelId="{B9DF5A8C-02F4-4C49-980C-3D84328DB9FA}" type="presParOf" srcId="{6521139C-F983-4591-86C1-730CB2D03719}" destId="{6E11F970-545E-4C6D-A67B-A01818DD3504}" srcOrd="1" destOrd="0" presId="urn:microsoft.com/office/officeart/2005/8/layout/hierarchy1"/>
    <dgm:cxn modelId="{58674938-5094-4AC1-A211-D723B0C46993}" type="presParOf" srcId="{6E11F970-545E-4C6D-A67B-A01818DD3504}" destId="{49A341EB-04F5-4825-8F99-261953896D6B}" srcOrd="0" destOrd="0" presId="urn:microsoft.com/office/officeart/2005/8/layout/hierarchy1"/>
    <dgm:cxn modelId="{4DC775E1-3E01-451E-82A3-8FD3184308D5}" type="presParOf" srcId="{6E11F970-545E-4C6D-A67B-A01818DD3504}" destId="{76ACC55A-B8C5-42A7-8BA6-A2A597AB5801}" srcOrd="1" destOrd="0" presId="urn:microsoft.com/office/officeart/2005/8/layout/hierarchy1"/>
    <dgm:cxn modelId="{7E37CFD3-86B8-46B0-8C82-5B93B0194A89}" type="presParOf" srcId="{76ACC55A-B8C5-42A7-8BA6-A2A597AB5801}" destId="{B5E4BCED-E762-4BE5-9A76-4BD515C01B56}" srcOrd="0" destOrd="0" presId="urn:microsoft.com/office/officeart/2005/8/layout/hierarchy1"/>
    <dgm:cxn modelId="{11B32731-6D24-4B58-B866-469C3C37502C}" type="presParOf" srcId="{B5E4BCED-E762-4BE5-9A76-4BD515C01B56}" destId="{6A3B49E5-2148-4523-B833-FC0BC03F97FB}" srcOrd="0" destOrd="0" presId="urn:microsoft.com/office/officeart/2005/8/layout/hierarchy1"/>
    <dgm:cxn modelId="{EB036952-B2E5-4C3A-86E1-C24F210C17E3}" type="presParOf" srcId="{B5E4BCED-E762-4BE5-9A76-4BD515C01B56}" destId="{8C154C38-C845-406E-94DA-6A3ADB8AE0F2}" srcOrd="1" destOrd="0" presId="urn:microsoft.com/office/officeart/2005/8/layout/hierarchy1"/>
    <dgm:cxn modelId="{9A95F2D0-582F-4775-A9C6-D33C33AF81F6}" type="presParOf" srcId="{76ACC55A-B8C5-42A7-8BA6-A2A597AB5801}" destId="{3AFDAC8B-283D-4288-A825-0534F085C2C5}" srcOrd="1" destOrd="0" presId="urn:microsoft.com/office/officeart/2005/8/layout/hierarchy1"/>
    <dgm:cxn modelId="{BC89E0C0-62B4-4594-8577-D82A8EAAFE8D}" type="presParOf" srcId="{6E11F970-545E-4C6D-A67B-A01818DD3504}" destId="{322D0B59-ED89-47F0-A2C3-68527BA6E57A}" srcOrd="2" destOrd="0" presId="urn:microsoft.com/office/officeart/2005/8/layout/hierarchy1"/>
    <dgm:cxn modelId="{84E4E83C-A4C1-4CEB-ACFE-C7BCE9721713}" type="presParOf" srcId="{6E11F970-545E-4C6D-A67B-A01818DD3504}" destId="{A1956C00-6675-402E-BBA4-A335F83C38F6}" srcOrd="3" destOrd="0" presId="urn:microsoft.com/office/officeart/2005/8/layout/hierarchy1"/>
    <dgm:cxn modelId="{4B949FAB-078E-4C65-AD99-C3A641329089}" type="presParOf" srcId="{A1956C00-6675-402E-BBA4-A335F83C38F6}" destId="{40F769A3-ADD7-4F27-A128-60F37D2D49AE}" srcOrd="0" destOrd="0" presId="urn:microsoft.com/office/officeart/2005/8/layout/hierarchy1"/>
    <dgm:cxn modelId="{5572CFE4-7C0D-4FD4-9051-E4A5EB913B27}" type="presParOf" srcId="{40F769A3-ADD7-4F27-A128-60F37D2D49AE}" destId="{B87F8B1E-D715-4809-BE23-8AE705068068}" srcOrd="0" destOrd="0" presId="urn:microsoft.com/office/officeart/2005/8/layout/hierarchy1"/>
    <dgm:cxn modelId="{12AFD8CE-AD22-46E8-BC8F-469FFE8E1A30}" type="presParOf" srcId="{40F769A3-ADD7-4F27-A128-60F37D2D49AE}" destId="{14B6B9CB-1CAB-4B1B-886A-872646C520F6}" srcOrd="1" destOrd="0" presId="urn:microsoft.com/office/officeart/2005/8/layout/hierarchy1"/>
    <dgm:cxn modelId="{6030E0E0-A9CC-4E83-83B9-3E8D2CD93DBC}" type="presParOf" srcId="{A1956C00-6675-402E-BBA4-A335F83C38F6}" destId="{2A9C2665-1648-41B2-85B7-01FFBEFA762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6C4505-86BB-44F3-9241-D97B8E808D0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12BBD8-1B42-4749-9CC5-87673F0C7913}">
      <dgm:prSet phldrT="[Текст]" custT="1"/>
      <dgm:spPr/>
      <dgm:t>
        <a:bodyPr/>
        <a:lstStyle/>
        <a:p>
          <a:endParaRPr lang="uk-UA" sz="1400" b="1" u="none" dirty="0"/>
        </a:p>
        <a:p>
          <a:r>
            <a:rPr lang="uk-UA" sz="3500" b="1" u="none" dirty="0"/>
            <a:t>Механізм евакуації дітей з зони бойових дій </a:t>
          </a:r>
        </a:p>
        <a:p>
          <a:r>
            <a:rPr lang="uk-UA" sz="2400" i="1" dirty="0"/>
            <a:t>(на прикладі діяльності ювенальної превенції в Херсонській області)</a:t>
          </a:r>
          <a:endParaRPr lang="ru-RU" sz="3200" i="1" dirty="0"/>
        </a:p>
      </dgm:t>
    </dgm:pt>
    <dgm:pt modelId="{3D612EE1-2C56-4750-B4C7-E2BAFCC13677}" type="parTrans" cxnId="{15D24C13-2647-4152-A414-790268E2F515}">
      <dgm:prSet/>
      <dgm:spPr/>
      <dgm:t>
        <a:bodyPr/>
        <a:lstStyle/>
        <a:p>
          <a:endParaRPr lang="ru-RU"/>
        </a:p>
      </dgm:t>
    </dgm:pt>
    <dgm:pt modelId="{6E8EAE91-7002-4C69-B87D-07E181716FBB}" type="sibTrans" cxnId="{15D24C13-2647-4152-A414-790268E2F515}">
      <dgm:prSet/>
      <dgm:spPr/>
      <dgm:t>
        <a:bodyPr/>
        <a:lstStyle/>
        <a:p>
          <a:endParaRPr lang="ru-RU"/>
        </a:p>
      </dgm:t>
    </dgm:pt>
    <dgm:pt modelId="{E24292E4-9AEB-4FBF-9EBA-25BFE8DF57B6}">
      <dgm:prSet custT="1"/>
      <dgm:spPr>
        <a:solidFill>
          <a:schemeClr val="accent5">
            <a:alpha val="90000"/>
          </a:schemeClr>
        </a:solidFill>
      </dgm:spPr>
      <dgm:t>
        <a:bodyPr/>
        <a:lstStyle/>
        <a:p>
          <a:pPr>
            <a:buFont typeface="+mj-lt"/>
            <a:buAutoNum type="arabicParenR"/>
          </a:pPr>
          <a:r>
            <a:rPr lang="uk-UA" sz="2000" b="1" i="1" u="sng" dirty="0"/>
            <a:t>Для </a:t>
          </a:r>
          <a:r>
            <a:rPr lang="uk-UA" sz="2000" b="1" i="1" u="sng" dirty="0" err="1"/>
            <a:t>розяснювальної</a:t>
          </a:r>
          <a:r>
            <a:rPr lang="uk-UA" sz="2000" b="1" i="1" u="sng" dirty="0"/>
            <a:t> роботи щодо необхідності примусової евакуації родин з дітьми ювенальні поліцейські  здійснюють наступне:</a:t>
          </a:r>
        </a:p>
      </dgm:t>
    </dgm:pt>
    <dgm:pt modelId="{7C092FBF-2C12-403D-87F5-A4C4816CCD38}" type="parTrans" cxnId="{722A9DD9-F6FF-4B59-899D-05DAC0909A90}">
      <dgm:prSet/>
      <dgm:spPr/>
      <dgm:t>
        <a:bodyPr/>
        <a:lstStyle/>
        <a:p>
          <a:endParaRPr lang="ru-RU"/>
        </a:p>
      </dgm:t>
    </dgm:pt>
    <dgm:pt modelId="{D3CCD63D-04E7-47D1-B22A-B50A0AC29A80}" type="sibTrans" cxnId="{722A9DD9-F6FF-4B59-899D-05DAC0909A90}">
      <dgm:prSet/>
      <dgm:spPr/>
      <dgm:t>
        <a:bodyPr/>
        <a:lstStyle/>
        <a:p>
          <a:endParaRPr lang="ru-RU"/>
        </a:p>
      </dgm:t>
    </dgm:pt>
    <dgm:pt modelId="{7F3C22CD-4AB4-40DA-B618-735EA6F7D653}">
      <dgm:prSet/>
      <dgm:spPr/>
      <dgm:t>
        <a:bodyPr/>
        <a:lstStyle/>
        <a:p>
          <a:r>
            <a:rPr lang="uk-UA" b="1" dirty="0"/>
            <a:t>отримуємо списки дітей родин з дітьми в територіальних громадах</a:t>
          </a:r>
          <a:endParaRPr lang="ru-RU" b="1" dirty="0"/>
        </a:p>
      </dgm:t>
    </dgm:pt>
    <dgm:pt modelId="{44E3F676-2AF4-44D5-B7E2-19F5120D448D}" type="parTrans" cxnId="{65F8E870-3DBA-4872-A7C2-9165736433FE}">
      <dgm:prSet/>
      <dgm:spPr/>
      <dgm:t>
        <a:bodyPr/>
        <a:lstStyle/>
        <a:p>
          <a:endParaRPr lang="ru-RU"/>
        </a:p>
      </dgm:t>
    </dgm:pt>
    <dgm:pt modelId="{751CD5CB-55DF-4FC9-B04C-845EB9A0AFA4}" type="sibTrans" cxnId="{65F8E870-3DBA-4872-A7C2-9165736433FE}">
      <dgm:prSet/>
      <dgm:spPr/>
      <dgm:t>
        <a:bodyPr/>
        <a:lstStyle/>
        <a:p>
          <a:endParaRPr lang="ru-RU"/>
        </a:p>
      </dgm:t>
    </dgm:pt>
    <dgm:pt modelId="{AD673033-AD7F-42E4-8E1D-FCB054B1432E}">
      <dgm:prSet/>
      <dgm:spPr/>
      <dgm:t>
        <a:bodyPr/>
        <a:lstStyle/>
        <a:p>
          <a:r>
            <a:rPr lang="uk-UA" b="1" dirty="0"/>
            <a:t>відповідно до отриманих списків проводимо роз'яснювальну роботу з цими родинами, а саме пропонуємо їм евакуюватись, роз'яснюємо, де вони будуть проживати, які будуть умови, куди вони будуть їхати тощо</a:t>
          </a:r>
          <a:endParaRPr lang="ru-RU" b="1" dirty="0"/>
        </a:p>
      </dgm:t>
    </dgm:pt>
    <dgm:pt modelId="{73E8B1FF-219F-49DF-9956-70D78FDB5692}" type="parTrans" cxnId="{A774CC54-13C7-440D-BC35-D150F5E156D8}">
      <dgm:prSet/>
      <dgm:spPr/>
      <dgm:t>
        <a:bodyPr/>
        <a:lstStyle/>
        <a:p>
          <a:endParaRPr lang="ru-RU"/>
        </a:p>
      </dgm:t>
    </dgm:pt>
    <dgm:pt modelId="{62A6360A-6F44-47C5-AD09-A57879BCAA5E}" type="sibTrans" cxnId="{A774CC54-13C7-440D-BC35-D150F5E156D8}">
      <dgm:prSet/>
      <dgm:spPr/>
      <dgm:t>
        <a:bodyPr/>
        <a:lstStyle/>
        <a:p>
          <a:endParaRPr lang="ru-RU"/>
        </a:p>
      </dgm:t>
    </dgm:pt>
    <dgm:pt modelId="{DC901DC4-1386-4CBC-9249-851F4E71C256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uk-UA" b="1" dirty="0"/>
            <a:t>роз’яснюємо, що евакуація здійснюється безкоштовно, евакуація відбудеться в більш безпечніші регіони держави, де їм буде надано прихисток, житло і харчування</a:t>
          </a:r>
          <a:endParaRPr lang="ru-RU" b="1" dirty="0"/>
        </a:p>
      </dgm:t>
    </dgm:pt>
    <dgm:pt modelId="{ADCFBFB8-339F-44BA-ADC0-CFB6C7DEFF44}" type="parTrans" cxnId="{A16DD91C-4DF3-4F4F-B89E-3DA0C50F7E33}">
      <dgm:prSet/>
      <dgm:spPr/>
      <dgm:t>
        <a:bodyPr/>
        <a:lstStyle/>
        <a:p>
          <a:endParaRPr lang="ru-RU"/>
        </a:p>
      </dgm:t>
    </dgm:pt>
    <dgm:pt modelId="{B9C400A0-4C72-4E79-9497-47042E940C90}" type="sibTrans" cxnId="{A16DD91C-4DF3-4F4F-B89E-3DA0C50F7E33}">
      <dgm:prSet/>
      <dgm:spPr/>
      <dgm:t>
        <a:bodyPr/>
        <a:lstStyle/>
        <a:p>
          <a:endParaRPr lang="ru-RU"/>
        </a:p>
      </dgm:t>
    </dgm:pt>
    <dgm:pt modelId="{BAEBE082-6004-4118-9E7C-5E3BD8F5DEB3}">
      <dgm:prSet/>
      <dgm:spPr/>
      <dgm:t>
        <a:bodyPr/>
        <a:lstStyle/>
        <a:p>
          <a:r>
            <a:rPr lang="uk-UA" b="1" dirty="0"/>
            <a:t>після роз’яснення, якщо отримали згоду від родини з дітьми на евакуацію, то визначаємо дату, місце, час, звідки відбудеться евакуація</a:t>
          </a:r>
          <a:endParaRPr lang="ru-RU" b="1" dirty="0"/>
        </a:p>
      </dgm:t>
    </dgm:pt>
    <dgm:pt modelId="{30B8E8AC-5A34-47F4-B9B4-1F190C4151AE}" type="parTrans" cxnId="{6BE5F497-C0A8-4ED2-82DC-910155786A21}">
      <dgm:prSet/>
      <dgm:spPr/>
      <dgm:t>
        <a:bodyPr/>
        <a:lstStyle/>
        <a:p>
          <a:endParaRPr lang="ru-RU"/>
        </a:p>
      </dgm:t>
    </dgm:pt>
    <dgm:pt modelId="{A7E720CA-CB2A-484E-BBBE-DC0AE4964EA4}" type="sibTrans" cxnId="{6BE5F497-C0A8-4ED2-82DC-910155786A21}">
      <dgm:prSet/>
      <dgm:spPr/>
      <dgm:t>
        <a:bodyPr/>
        <a:lstStyle/>
        <a:p>
          <a:endParaRPr lang="ru-RU"/>
        </a:p>
      </dgm:t>
    </dgm:pt>
    <dgm:pt modelId="{D414F66A-0362-4FEF-8E0D-56A4375EC665}" type="pres">
      <dgm:prSet presAssocID="{C06C4505-86BB-44F3-9241-D97B8E808D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21139C-F983-4591-86C1-730CB2D03719}" type="pres">
      <dgm:prSet presAssocID="{F612BBD8-1B42-4749-9CC5-87673F0C7913}" presName="hierRoot1" presStyleCnt="0"/>
      <dgm:spPr/>
    </dgm:pt>
    <dgm:pt modelId="{13FD06AF-C7F8-44BD-8132-21D2FE678398}" type="pres">
      <dgm:prSet presAssocID="{F612BBD8-1B42-4749-9CC5-87673F0C7913}" presName="composite" presStyleCnt="0"/>
      <dgm:spPr/>
    </dgm:pt>
    <dgm:pt modelId="{2660D022-760E-4419-85F9-9D98873948B0}" type="pres">
      <dgm:prSet presAssocID="{F612BBD8-1B42-4749-9CC5-87673F0C7913}" presName="background" presStyleLbl="node0" presStyleIdx="0" presStyleCnt="1"/>
      <dgm:spPr/>
    </dgm:pt>
    <dgm:pt modelId="{D9745C2D-FAD2-456C-8683-41AF8991A615}" type="pres">
      <dgm:prSet presAssocID="{F612BBD8-1B42-4749-9CC5-87673F0C7913}" presName="text" presStyleLbl="fgAcc0" presStyleIdx="0" presStyleCnt="1" custScaleX="501511" custScaleY="122489" custLinFactNeighborX="-494" custLinFactNeighborY="-9337">
        <dgm:presLayoutVars>
          <dgm:chPref val="3"/>
        </dgm:presLayoutVars>
      </dgm:prSet>
      <dgm:spPr/>
    </dgm:pt>
    <dgm:pt modelId="{6E11F970-545E-4C6D-A67B-A01818DD3504}" type="pres">
      <dgm:prSet presAssocID="{F612BBD8-1B42-4749-9CC5-87673F0C7913}" presName="hierChild2" presStyleCnt="0"/>
      <dgm:spPr/>
    </dgm:pt>
    <dgm:pt modelId="{322D0B59-ED89-47F0-A2C3-68527BA6E57A}" type="pres">
      <dgm:prSet presAssocID="{7C092FBF-2C12-403D-87F5-A4C4816CCD38}" presName="Name10" presStyleLbl="parChTrans1D2" presStyleIdx="0" presStyleCnt="1"/>
      <dgm:spPr/>
    </dgm:pt>
    <dgm:pt modelId="{A1956C00-6675-402E-BBA4-A335F83C38F6}" type="pres">
      <dgm:prSet presAssocID="{E24292E4-9AEB-4FBF-9EBA-25BFE8DF57B6}" presName="hierRoot2" presStyleCnt="0"/>
      <dgm:spPr/>
    </dgm:pt>
    <dgm:pt modelId="{40F769A3-ADD7-4F27-A128-60F37D2D49AE}" type="pres">
      <dgm:prSet presAssocID="{E24292E4-9AEB-4FBF-9EBA-25BFE8DF57B6}" presName="composite2" presStyleCnt="0"/>
      <dgm:spPr/>
    </dgm:pt>
    <dgm:pt modelId="{B87F8B1E-D715-4809-BE23-8AE705068068}" type="pres">
      <dgm:prSet presAssocID="{E24292E4-9AEB-4FBF-9EBA-25BFE8DF57B6}" presName="background2" presStyleLbl="node2" presStyleIdx="0" presStyleCnt="1"/>
      <dgm:spPr/>
    </dgm:pt>
    <dgm:pt modelId="{14B6B9CB-1CAB-4B1B-886A-872646C520F6}" type="pres">
      <dgm:prSet presAssocID="{E24292E4-9AEB-4FBF-9EBA-25BFE8DF57B6}" presName="text2" presStyleLbl="fgAcc2" presStyleIdx="0" presStyleCnt="1" custScaleX="398354" custScaleY="63955">
        <dgm:presLayoutVars>
          <dgm:chPref val="3"/>
        </dgm:presLayoutVars>
      </dgm:prSet>
      <dgm:spPr/>
    </dgm:pt>
    <dgm:pt modelId="{2A9C2665-1648-41B2-85B7-01FFBEFA762C}" type="pres">
      <dgm:prSet presAssocID="{E24292E4-9AEB-4FBF-9EBA-25BFE8DF57B6}" presName="hierChild3" presStyleCnt="0"/>
      <dgm:spPr/>
    </dgm:pt>
    <dgm:pt modelId="{AB0ECBCD-A0E5-4EFE-BB23-FE0916EAEE2B}" type="pres">
      <dgm:prSet presAssocID="{44E3F676-2AF4-44D5-B7E2-19F5120D448D}" presName="Name17" presStyleLbl="parChTrans1D3" presStyleIdx="0" presStyleCnt="4"/>
      <dgm:spPr/>
    </dgm:pt>
    <dgm:pt modelId="{A32C07B3-851C-462B-9B52-9D81CEE251F1}" type="pres">
      <dgm:prSet presAssocID="{7F3C22CD-4AB4-40DA-B618-735EA6F7D653}" presName="hierRoot3" presStyleCnt="0"/>
      <dgm:spPr/>
    </dgm:pt>
    <dgm:pt modelId="{48DE9F49-B8A2-40D5-B1BB-A5CB8215404C}" type="pres">
      <dgm:prSet presAssocID="{7F3C22CD-4AB4-40DA-B618-735EA6F7D653}" presName="composite3" presStyleCnt="0"/>
      <dgm:spPr/>
    </dgm:pt>
    <dgm:pt modelId="{34262E41-790E-42D0-A205-B9DB36F3FE34}" type="pres">
      <dgm:prSet presAssocID="{7F3C22CD-4AB4-40DA-B618-735EA6F7D653}" presName="background3" presStyleLbl="node3" presStyleIdx="0" presStyleCnt="4"/>
      <dgm:spPr/>
    </dgm:pt>
    <dgm:pt modelId="{561DD978-BCAB-4F5C-9BD1-7A3625C93F14}" type="pres">
      <dgm:prSet presAssocID="{7F3C22CD-4AB4-40DA-B618-735EA6F7D653}" presName="text3" presStyleLbl="fgAcc3" presStyleIdx="0" presStyleCnt="4" custScaleX="82902" custScaleY="287813">
        <dgm:presLayoutVars>
          <dgm:chPref val="3"/>
        </dgm:presLayoutVars>
      </dgm:prSet>
      <dgm:spPr/>
    </dgm:pt>
    <dgm:pt modelId="{3D05E149-37B3-41E1-8C13-D550B9440986}" type="pres">
      <dgm:prSet presAssocID="{7F3C22CD-4AB4-40DA-B618-735EA6F7D653}" presName="hierChild4" presStyleCnt="0"/>
      <dgm:spPr/>
    </dgm:pt>
    <dgm:pt modelId="{61D5B93B-DCFC-4B67-AD2E-C85BC94E4F2C}" type="pres">
      <dgm:prSet presAssocID="{73E8B1FF-219F-49DF-9956-70D78FDB5692}" presName="Name17" presStyleLbl="parChTrans1D3" presStyleIdx="1" presStyleCnt="4"/>
      <dgm:spPr/>
    </dgm:pt>
    <dgm:pt modelId="{7600A406-514D-43E4-B99D-4B19A7CFE4F0}" type="pres">
      <dgm:prSet presAssocID="{AD673033-AD7F-42E4-8E1D-FCB054B1432E}" presName="hierRoot3" presStyleCnt="0"/>
      <dgm:spPr/>
    </dgm:pt>
    <dgm:pt modelId="{062E7F7C-79B0-4338-A8D6-6EB340B7829C}" type="pres">
      <dgm:prSet presAssocID="{AD673033-AD7F-42E4-8E1D-FCB054B1432E}" presName="composite3" presStyleCnt="0"/>
      <dgm:spPr/>
    </dgm:pt>
    <dgm:pt modelId="{2B7D8841-448F-49DE-9D0E-4A1EB962CA75}" type="pres">
      <dgm:prSet presAssocID="{AD673033-AD7F-42E4-8E1D-FCB054B1432E}" presName="background3" presStyleLbl="node3" presStyleIdx="1" presStyleCnt="4"/>
      <dgm:spPr/>
    </dgm:pt>
    <dgm:pt modelId="{B1047B2E-6849-421E-BCB1-61BB90BD2A89}" type="pres">
      <dgm:prSet presAssocID="{AD673033-AD7F-42E4-8E1D-FCB054B1432E}" presName="text3" presStyleLbl="fgAcc3" presStyleIdx="1" presStyleCnt="4" custScaleX="96318" custScaleY="285946">
        <dgm:presLayoutVars>
          <dgm:chPref val="3"/>
        </dgm:presLayoutVars>
      </dgm:prSet>
      <dgm:spPr/>
    </dgm:pt>
    <dgm:pt modelId="{35A54DF7-F317-45E6-924F-B2E37EBB3B45}" type="pres">
      <dgm:prSet presAssocID="{AD673033-AD7F-42E4-8E1D-FCB054B1432E}" presName="hierChild4" presStyleCnt="0"/>
      <dgm:spPr/>
    </dgm:pt>
    <dgm:pt modelId="{0CDCBD47-1778-431B-86CD-32C3F586EA9A}" type="pres">
      <dgm:prSet presAssocID="{ADCFBFB8-339F-44BA-ADC0-CFB6C7DEFF44}" presName="Name17" presStyleLbl="parChTrans1D3" presStyleIdx="2" presStyleCnt="4"/>
      <dgm:spPr/>
    </dgm:pt>
    <dgm:pt modelId="{B77EFF01-6E34-48B9-BDCB-AEC7B0B486FB}" type="pres">
      <dgm:prSet presAssocID="{DC901DC4-1386-4CBC-9249-851F4E71C256}" presName="hierRoot3" presStyleCnt="0"/>
      <dgm:spPr/>
    </dgm:pt>
    <dgm:pt modelId="{062A5B06-D833-4791-ADBA-F795D1B6998A}" type="pres">
      <dgm:prSet presAssocID="{DC901DC4-1386-4CBC-9249-851F4E71C256}" presName="composite3" presStyleCnt="0"/>
      <dgm:spPr/>
    </dgm:pt>
    <dgm:pt modelId="{FD9A6DE1-F23E-417B-A70B-9EECC14FFFBC}" type="pres">
      <dgm:prSet presAssocID="{DC901DC4-1386-4CBC-9249-851F4E71C256}" presName="background3" presStyleLbl="node3" presStyleIdx="2" presStyleCnt="4"/>
      <dgm:spPr/>
    </dgm:pt>
    <dgm:pt modelId="{ECFCB9FB-2162-4746-8674-7E61AA1D8497}" type="pres">
      <dgm:prSet presAssocID="{DC901DC4-1386-4CBC-9249-851F4E71C256}" presName="text3" presStyleLbl="fgAcc3" presStyleIdx="2" presStyleCnt="4" custScaleX="93260" custScaleY="290477">
        <dgm:presLayoutVars>
          <dgm:chPref val="3"/>
        </dgm:presLayoutVars>
      </dgm:prSet>
      <dgm:spPr/>
    </dgm:pt>
    <dgm:pt modelId="{E674E693-A94F-49D4-8296-4EBC74F04A3A}" type="pres">
      <dgm:prSet presAssocID="{DC901DC4-1386-4CBC-9249-851F4E71C256}" presName="hierChild4" presStyleCnt="0"/>
      <dgm:spPr/>
    </dgm:pt>
    <dgm:pt modelId="{406D89DF-851F-457A-9A74-3B6976E5706A}" type="pres">
      <dgm:prSet presAssocID="{30B8E8AC-5A34-47F4-B9B4-1F190C4151AE}" presName="Name17" presStyleLbl="parChTrans1D3" presStyleIdx="3" presStyleCnt="4"/>
      <dgm:spPr/>
    </dgm:pt>
    <dgm:pt modelId="{4AFFDB3C-FAC7-47B6-9101-444526D270BC}" type="pres">
      <dgm:prSet presAssocID="{BAEBE082-6004-4118-9E7C-5E3BD8F5DEB3}" presName="hierRoot3" presStyleCnt="0"/>
      <dgm:spPr/>
    </dgm:pt>
    <dgm:pt modelId="{FFD2E4ED-585E-404E-B14C-34F8AD96A27A}" type="pres">
      <dgm:prSet presAssocID="{BAEBE082-6004-4118-9E7C-5E3BD8F5DEB3}" presName="composite3" presStyleCnt="0"/>
      <dgm:spPr/>
    </dgm:pt>
    <dgm:pt modelId="{C061197D-1C33-4D57-A414-D648C9684973}" type="pres">
      <dgm:prSet presAssocID="{BAEBE082-6004-4118-9E7C-5E3BD8F5DEB3}" presName="background3" presStyleLbl="node3" presStyleIdx="3" presStyleCnt="4"/>
      <dgm:spPr/>
    </dgm:pt>
    <dgm:pt modelId="{933AF816-A285-4308-8575-F3FD22CF9526}" type="pres">
      <dgm:prSet presAssocID="{BAEBE082-6004-4118-9E7C-5E3BD8F5DEB3}" presName="text3" presStyleLbl="fgAcc3" presStyleIdx="3" presStyleCnt="4" custScaleX="97264" custScaleY="287022">
        <dgm:presLayoutVars>
          <dgm:chPref val="3"/>
        </dgm:presLayoutVars>
      </dgm:prSet>
      <dgm:spPr/>
    </dgm:pt>
    <dgm:pt modelId="{26409744-70DF-4E78-863F-B1A9FCF434E9}" type="pres">
      <dgm:prSet presAssocID="{BAEBE082-6004-4118-9E7C-5E3BD8F5DEB3}" presName="hierChild4" presStyleCnt="0"/>
      <dgm:spPr/>
    </dgm:pt>
  </dgm:ptLst>
  <dgm:cxnLst>
    <dgm:cxn modelId="{5FD8780B-17FC-4F50-92AC-2A13CC215154}" type="presOf" srcId="{AD673033-AD7F-42E4-8E1D-FCB054B1432E}" destId="{B1047B2E-6849-421E-BCB1-61BB90BD2A89}" srcOrd="0" destOrd="0" presId="urn:microsoft.com/office/officeart/2005/8/layout/hierarchy1"/>
    <dgm:cxn modelId="{15D24C13-2647-4152-A414-790268E2F515}" srcId="{C06C4505-86BB-44F3-9241-D97B8E808D05}" destId="{F612BBD8-1B42-4749-9CC5-87673F0C7913}" srcOrd="0" destOrd="0" parTransId="{3D612EE1-2C56-4750-B4C7-E2BAFCC13677}" sibTransId="{6E8EAE91-7002-4C69-B87D-07E181716FBB}"/>
    <dgm:cxn modelId="{A16DD91C-4DF3-4F4F-B89E-3DA0C50F7E33}" srcId="{E24292E4-9AEB-4FBF-9EBA-25BFE8DF57B6}" destId="{DC901DC4-1386-4CBC-9249-851F4E71C256}" srcOrd="2" destOrd="0" parTransId="{ADCFBFB8-339F-44BA-ADC0-CFB6C7DEFF44}" sibTransId="{B9C400A0-4C72-4E79-9497-47042E940C90}"/>
    <dgm:cxn modelId="{81991E39-DD19-41CD-8C48-E9BE769F5643}" type="presOf" srcId="{ADCFBFB8-339F-44BA-ADC0-CFB6C7DEFF44}" destId="{0CDCBD47-1778-431B-86CD-32C3F586EA9A}" srcOrd="0" destOrd="0" presId="urn:microsoft.com/office/officeart/2005/8/layout/hierarchy1"/>
    <dgm:cxn modelId="{AB02FE5F-A81F-4B27-8623-8F4B5CE90574}" type="presOf" srcId="{E24292E4-9AEB-4FBF-9EBA-25BFE8DF57B6}" destId="{14B6B9CB-1CAB-4B1B-886A-872646C520F6}" srcOrd="0" destOrd="0" presId="urn:microsoft.com/office/officeart/2005/8/layout/hierarchy1"/>
    <dgm:cxn modelId="{65F8E870-3DBA-4872-A7C2-9165736433FE}" srcId="{E24292E4-9AEB-4FBF-9EBA-25BFE8DF57B6}" destId="{7F3C22CD-4AB4-40DA-B618-735EA6F7D653}" srcOrd="0" destOrd="0" parTransId="{44E3F676-2AF4-44D5-B7E2-19F5120D448D}" sibTransId="{751CD5CB-55DF-4FC9-B04C-845EB9A0AFA4}"/>
    <dgm:cxn modelId="{A774CC54-13C7-440D-BC35-D150F5E156D8}" srcId="{E24292E4-9AEB-4FBF-9EBA-25BFE8DF57B6}" destId="{AD673033-AD7F-42E4-8E1D-FCB054B1432E}" srcOrd="1" destOrd="0" parTransId="{73E8B1FF-219F-49DF-9956-70D78FDB5692}" sibTransId="{62A6360A-6F44-47C5-AD09-A57879BCAA5E}"/>
    <dgm:cxn modelId="{BD61738B-B214-4107-9C09-A7A51932DF58}" type="presOf" srcId="{F612BBD8-1B42-4749-9CC5-87673F0C7913}" destId="{D9745C2D-FAD2-456C-8683-41AF8991A615}" srcOrd="0" destOrd="0" presId="urn:microsoft.com/office/officeart/2005/8/layout/hierarchy1"/>
    <dgm:cxn modelId="{A7BD2592-B202-4A7B-AD2F-BF48BF40E4C4}" type="presOf" srcId="{7F3C22CD-4AB4-40DA-B618-735EA6F7D653}" destId="{561DD978-BCAB-4F5C-9BD1-7A3625C93F14}" srcOrd="0" destOrd="0" presId="urn:microsoft.com/office/officeart/2005/8/layout/hierarchy1"/>
    <dgm:cxn modelId="{6BE5F497-C0A8-4ED2-82DC-910155786A21}" srcId="{E24292E4-9AEB-4FBF-9EBA-25BFE8DF57B6}" destId="{BAEBE082-6004-4118-9E7C-5E3BD8F5DEB3}" srcOrd="3" destOrd="0" parTransId="{30B8E8AC-5A34-47F4-B9B4-1F190C4151AE}" sibTransId="{A7E720CA-CB2A-484E-BBBE-DC0AE4964EA4}"/>
    <dgm:cxn modelId="{6A426B98-936A-40A2-AF7D-78E63A258185}" type="presOf" srcId="{BAEBE082-6004-4118-9E7C-5E3BD8F5DEB3}" destId="{933AF816-A285-4308-8575-F3FD22CF9526}" srcOrd="0" destOrd="0" presId="urn:microsoft.com/office/officeart/2005/8/layout/hierarchy1"/>
    <dgm:cxn modelId="{B1CA8D9A-4DB1-447A-BEA4-C27DCB3CF326}" type="presOf" srcId="{30B8E8AC-5A34-47F4-B9B4-1F190C4151AE}" destId="{406D89DF-851F-457A-9A74-3B6976E5706A}" srcOrd="0" destOrd="0" presId="urn:microsoft.com/office/officeart/2005/8/layout/hierarchy1"/>
    <dgm:cxn modelId="{071C0FB2-704A-4B83-9EF1-2328E6EDB4B2}" type="presOf" srcId="{44E3F676-2AF4-44D5-B7E2-19F5120D448D}" destId="{AB0ECBCD-A0E5-4EFE-BB23-FE0916EAEE2B}" srcOrd="0" destOrd="0" presId="urn:microsoft.com/office/officeart/2005/8/layout/hierarchy1"/>
    <dgm:cxn modelId="{DC5141B2-EA7D-4768-BFF9-2DAD7906C4ED}" type="presOf" srcId="{7C092FBF-2C12-403D-87F5-A4C4816CCD38}" destId="{322D0B59-ED89-47F0-A2C3-68527BA6E57A}" srcOrd="0" destOrd="0" presId="urn:microsoft.com/office/officeart/2005/8/layout/hierarchy1"/>
    <dgm:cxn modelId="{BAAAADCB-DA7B-49AB-92D6-32E26C2CE78E}" type="presOf" srcId="{DC901DC4-1386-4CBC-9249-851F4E71C256}" destId="{ECFCB9FB-2162-4746-8674-7E61AA1D8497}" srcOrd="0" destOrd="0" presId="urn:microsoft.com/office/officeart/2005/8/layout/hierarchy1"/>
    <dgm:cxn modelId="{A212E8CD-1CD4-42B6-A8DF-EB004412AEC1}" type="presOf" srcId="{73E8B1FF-219F-49DF-9956-70D78FDB5692}" destId="{61D5B93B-DCFC-4B67-AD2E-C85BC94E4F2C}" srcOrd="0" destOrd="0" presId="urn:microsoft.com/office/officeart/2005/8/layout/hierarchy1"/>
    <dgm:cxn modelId="{722A9DD9-F6FF-4B59-899D-05DAC0909A90}" srcId="{F612BBD8-1B42-4749-9CC5-87673F0C7913}" destId="{E24292E4-9AEB-4FBF-9EBA-25BFE8DF57B6}" srcOrd="0" destOrd="0" parTransId="{7C092FBF-2C12-403D-87F5-A4C4816CCD38}" sibTransId="{D3CCD63D-04E7-47D1-B22A-B50A0AC29A80}"/>
    <dgm:cxn modelId="{B7AB78DD-6961-46DB-9C4E-3BCE370DDA27}" type="presOf" srcId="{C06C4505-86BB-44F3-9241-D97B8E808D05}" destId="{D414F66A-0362-4FEF-8E0D-56A4375EC665}" srcOrd="0" destOrd="0" presId="urn:microsoft.com/office/officeart/2005/8/layout/hierarchy1"/>
    <dgm:cxn modelId="{94B672E1-DCB7-4BAB-A3E7-721319AF00C3}" type="presParOf" srcId="{D414F66A-0362-4FEF-8E0D-56A4375EC665}" destId="{6521139C-F983-4591-86C1-730CB2D03719}" srcOrd="0" destOrd="0" presId="urn:microsoft.com/office/officeart/2005/8/layout/hierarchy1"/>
    <dgm:cxn modelId="{0814CE1B-D252-4F53-86DB-F7A5D17220DD}" type="presParOf" srcId="{6521139C-F983-4591-86C1-730CB2D03719}" destId="{13FD06AF-C7F8-44BD-8132-21D2FE678398}" srcOrd="0" destOrd="0" presId="urn:microsoft.com/office/officeart/2005/8/layout/hierarchy1"/>
    <dgm:cxn modelId="{9BB6DD2A-1CDB-48C3-A933-69AB9108D946}" type="presParOf" srcId="{13FD06AF-C7F8-44BD-8132-21D2FE678398}" destId="{2660D022-760E-4419-85F9-9D98873948B0}" srcOrd="0" destOrd="0" presId="urn:microsoft.com/office/officeart/2005/8/layout/hierarchy1"/>
    <dgm:cxn modelId="{9E5F5C5E-120B-42A4-97B5-CEE7210C774B}" type="presParOf" srcId="{13FD06AF-C7F8-44BD-8132-21D2FE678398}" destId="{D9745C2D-FAD2-456C-8683-41AF8991A615}" srcOrd="1" destOrd="0" presId="urn:microsoft.com/office/officeart/2005/8/layout/hierarchy1"/>
    <dgm:cxn modelId="{B9DF5A8C-02F4-4C49-980C-3D84328DB9FA}" type="presParOf" srcId="{6521139C-F983-4591-86C1-730CB2D03719}" destId="{6E11F970-545E-4C6D-A67B-A01818DD3504}" srcOrd="1" destOrd="0" presId="urn:microsoft.com/office/officeart/2005/8/layout/hierarchy1"/>
    <dgm:cxn modelId="{BC89E0C0-62B4-4594-8577-D82A8EAAFE8D}" type="presParOf" srcId="{6E11F970-545E-4C6D-A67B-A01818DD3504}" destId="{322D0B59-ED89-47F0-A2C3-68527BA6E57A}" srcOrd="0" destOrd="0" presId="urn:microsoft.com/office/officeart/2005/8/layout/hierarchy1"/>
    <dgm:cxn modelId="{84E4E83C-A4C1-4CEB-ACFE-C7BCE9721713}" type="presParOf" srcId="{6E11F970-545E-4C6D-A67B-A01818DD3504}" destId="{A1956C00-6675-402E-BBA4-A335F83C38F6}" srcOrd="1" destOrd="0" presId="urn:microsoft.com/office/officeart/2005/8/layout/hierarchy1"/>
    <dgm:cxn modelId="{4B949FAB-078E-4C65-AD99-C3A641329089}" type="presParOf" srcId="{A1956C00-6675-402E-BBA4-A335F83C38F6}" destId="{40F769A3-ADD7-4F27-A128-60F37D2D49AE}" srcOrd="0" destOrd="0" presId="urn:microsoft.com/office/officeart/2005/8/layout/hierarchy1"/>
    <dgm:cxn modelId="{5572CFE4-7C0D-4FD4-9051-E4A5EB913B27}" type="presParOf" srcId="{40F769A3-ADD7-4F27-A128-60F37D2D49AE}" destId="{B87F8B1E-D715-4809-BE23-8AE705068068}" srcOrd="0" destOrd="0" presId="urn:microsoft.com/office/officeart/2005/8/layout/hierarchy1"/>
    <dgm:cxn modelId="{12AFD8CE-AD22-46E8-BC8F-469FFE8E1A30}" type="presParOf" srcId="{40F769A3-ADD7-4F27-A128-60F37D2D49AE}" destId="{14B6B9CB-1CAB-4B1B-886A-872646C520F6}" srcOrd="1" destOrd="0" presId="urn:microsoft.com/office/officeart/2005/8/layout/hierarchy1"/>
    <dgm:cxn modelId="{6030E0E0-A9CC-4E83-83B9-3E8D2CD93DBC}" type="presParOf" srcId="{A1956C00-6675-402E-BBA4-A335F83C38F6}" destId="{2A9C2665-1648-41B2-85B7-01FFBEFA762C}" srcOrd="1" destOrd="0" presId="urn:microsoft.com/office/officeart/2005/8/layout/hierarchy1"/>
    <dgm:cxn modelId="{4FCD2E61-A036-4EE4-A236-22CDCAD5A88A}" type="presParOf" srcId="{2A9C2665-1648-41B2-85B7-01FFBEFA762C}" destId="{AB0ECBCD-A0E5-4EFE-BB23-FE0916EAEE2B}" srcOrd="0" destOrd="0" presId="urn:microsoft.com/office/officeart/2005/8/layout/hierarchy1"/>
    <dgm:cxn modelId="{1D17A53F-8CD4-4F47-90D2-80477BF05A4F}" type="presParOf" srcId="{2A9C2665-1648-41B2-85B7-01FFBEFA762C}" destId="{A32C07B3-851C-462B-9B52-9D81CEE251F1}" srcOrd="1" destOrd="0" presId="urn:microsoft.com/office/officeart/2005/8/layout/hierarchy1"/>
    <dgm:cxn modelId="{9C64F5D3-F27A-46CB-A3F3-646F3E2EC61A}" type="presParOf" srcId="{A32C07B3-851C-462B-9B52-9D81CEE251F1}" destId="{48DE9F49-B8A2-40D5-B1BB-A5CB8215404C}" srcOrd="0" destOrd="0" presId="urn:microsoft.com/office/officeart/2005/8/layout/hierarchy1"/>
    <dgm:cxn modelId="{0C4D7D82-5566-4436-AA4F-3D86C168BE32}" type="presParOf" srcId="{48DE9F49-B8A2-40D5-B1BB-A5CB8215404C}" destId="{34262E41-790E-42D0-A205-B9DB36F3FE34}" srcOrd="0" destOrd="0" presId="urn:microsoft.com/office/officeart/2005/8/layout/hierarchy1"/>
    <dgm:cxn modelId="{AEC4D386-D0B2-46A3-B2A8-947266A6CA6D}" type="presParOf" srcId="{48DE9F49-B8A2-40D5-B1BB-A5CB8215404C}" destId="{561DD978-BCAB-4F5C-9BD1-7A3625C93F14}" srcOrd="1" destOrd="0" presId="urn:microsoft.com/office/officeart/2005/8/layout/hierarchy1"/>
    <dgm:cxn modelId="{29469AC8-B1F9-46EF-A959-04481B20CFBD}" type="presParOf" srcId="{A32C07B3-851C-462B-9B52-9D81CEE251F1}" destId="{3D05E149-37B3-41E1-8C13-D550B9440986}" srcOrd="1" destOrd="0" presId="urn:microsoft.com/office/officeart/2005/8/layout/hierarchy1"/>
    <dgm:cxn modelId="{33EF5BD6-84D3-49B6-8094-0EA32B326661}" type="presParOf" srcId="{2A9C2665-1648-41B2-85B7-01FFBEFA762C}" destId="{61D5B93B-DCFC-4B67-AD2E-C85BC94E4F2C}" srcOrd="2" destOrd="0" presId="urn:microsoft.com/office/officeart/2005/8/layout/hierarchy1"/>
    <dgm:cxn modelId="{D05ED79A-4006-4E39-AD2D-68687587BC30}" type="presParOf" srcId="{2A9C2665-1648-41B2-85B7-01FFBEFA762C}" destId="{7600A406-514D-43E4-B99D-4B19A7CFE4F0}" srcOrd="3" destOrd="0" presId="urn:microsoft.com/office/officeart/2005/8/layout/hierarchy1"/>
    <dgm:cxn modelId="{3C79F455-9346-45EF-B007-A7274BAE44A4}" type="presParOf" srcId="{7600A406-514D-43E4-B99D-4B19A7CFE4F0}" destId="{062E7F7C-79B0-4338-A8D6-6EB340B7829C}" srcOrd="0" destOrd="0" presId="urn:microsoft.com/office/officeart/2005/8/layout/hierarchy1"/>
    <dgm:cxn modelId="{1E5C0BA6-7A62-496B-9809-A50B3F54F04E}" type="presParOf" srcId="{062E7F7C-79B0-4338-A8D6-6EB340B7829C}" destId="{2B7D8841-448F-49DE-9D0E-4A1EB962CA75}" srcOrd="0" destOrd="0" presId="urn:microsoft.com/office/officeart/2005/8/layout/hierarchy1"/>
    <dgm:cxn modelId="{648F460C-46C0-4925-A9B6-FB90F336AA19}" type="presParOf" srcId="{062E7F7C-79B0-4338-A8D6-6EB340B7829C}" destId="{B1047B2E-6849-421E-BCB1-61BB90BD2A89}" srcOrd="1" destOrd="0" presId="urn:microsoft.com/office/officeart/2005/8/layout/hierarchy1"/>
    <dgm:cxn modelId="{26A72E05-9C28-43E9-942F-5A2268B7485C}" type="presParOf" srcId="{7600A406-514D-43E4-B99D-4B19A7CFE4F0}" destId="{35A54DF7-F317-45E6-924F-B2E37EBB3B45}" srcOrd="1" destOrd="0" presId="urn:microsoft.com/office/officeart/2005/8/layout/hierarchy1"/>
    <dgm:cxn modelId="{F3510F0C-531F-41B4-B9AF-333A65BF3C22}" type="presParOf" srcId="{2A9C2665-1648-41B2-85B7-01FFBEFA762C}" destId="{0CDCBD47-1778-431B-86CD-32C3F586EA9A}" srcOrd="4" destOrd="0" presId="urn:microsoft.com/office/officeart/2005/8/layout/hierarchy1"/>
    <dgm:cxn modelId="{ABCC5CFC-DA32-43EB-8F95-C2F29ACDE01C}" type="presParOf" srcId="{2A9C2665-1648-41B2-85B7-01FFBEFA762C}" destId="{B77EFF01-6E34-48B9-BDCB-AEC7B0B486FB}" srcOrd="5" destOrd="0" presId="urn:microsoft.com/office/officeart/2005/8/layout/hierarchy1"/>
    <dgm:cxn modelId="{420B040A-86A1-46CD-9F34-D88971C330E9}" type="presParOf" srcId="{B77EFF01-6E34-48B9-BDCB-AEC7B0B486FB}" destId="{062A5B06-D833-4791-ADBA-F795D1B6998A}" srcOrd="0" destOrd="0" presId="urn:microsoft.com/office/officeart/2005/8/layout/hierarchy1"/>
    <dgm:cxn modelId="{01CD3CDD-3C87-4453-A313-FE618EE1642F}" type="presParOf" srcId="{062A5B06-D833-4791-ADBA-F795D1B6998A}" destId="{FD9A6DE1-F23E-417B-A70B-9EECC14FFFBC}" srcOrd="0" destOrd="0" presId="urn:microsoft.com/office/officeart/2005/8/layout/hierarchy1"/>
    <dgm:cxn modelId="{33AA5BEE-1B37-477F-B53B-6E920073AA99}" type="presParOf" srcId="{062A5B06-D833-4791-ADBA-F795D1B6998A}" destId="{ECFCB9FB-2162-4746-8674-7E61AA1D8497}" srcOrd="1" destOrd="0" presId="urn:microsoft.com/office/officeart/2005/8/layout/hierarchy1"/>
    <dgm:cxn modelId="{9C86C68F-9771-4603-BDB8-29E134D3711A}" type="presParOf" srcId="{B77EFF01-6E34-48B9-BDCB-AEC7B0B486FB}" destId="{E674E693-A94F-49D4-8296-4EBC74F04A3A}" srcOrd="1" destOrd="0" presId="urn:microsoft.com/office/officeart/2005/8/layout/hierarchy1"/>
    <dgm:cxn modelId="{F5AB5257-DBCC-4398-BDC6-A50D70185277}" type="presParOf" srcId="{2A9C2665-1648-41B2-85B7-01FFBEFA762C}" destId="{406D89DF-851F-457A-9A74-3B6976E5706A}" srcOrd="6" destOrd="0" presId="urn:microsoft.com/office/officeart/2005/8/layout/hierarchy1"/>
    <dgm:cxn modelId="{970D8FA4-5BED-4C6E-B38D-1E9BC69EB508}" type="presParOf" srcId="{2A9C2665-1648-41B2-85B7-01FFBEFA762C}" destId="{4AFFDB3C-FAC7-47B6-9101-444526D270BC}" srcOrd="7" destOrd="0" presId="urn:microsoft.com/office/officeart/2005/8/layout/hierarchy1"/>
    <dgm:cxn modelId="{F49DF676-48DF-449E-8D17-CE5FA1688375}" type="presParOf" srcId="{4AFFDB3C-FAC7-47B6-9101-444526D270BC}" destId="{FFD2E4ED-585E-404E-B14C-34F8AD96A27A}" srcOrd="0" destOrd="0" presId="urn:microsoft.com/office/officeart/2005/8/layout/hierarchy1"/>
    <dgm:cxn modelId="{30AC2C5B-96E8-468B-9361-19FB1EC3A48C}" type="presParOf" srcId="{FFD2E4ED-585E-404E-B14C-34F8AD96A27A}" destId="{C061197D-1C33-4D57-A414-D648C9684973}" srcOrd="0" destOrd="0" presId="urn:microsoft.com/office/officeart/2005/8/layout/hierarchy1"/>
    <dgm:cxn modelId="{F7F9E176-9EC2-4A4D-A277-5798C3A8B2A9}" type="presParOf" srcId="{FFD2E4ED-585E-404E-B14C-34F8AD96A27A}" destId="{933AF816-A285-4308-8575-F3FD22CF9526}" srcOrd="1" destOrd="0" presId="urn:microsoft.com/office/officeart/2005/8/layout/hierarchy1"/>
    <dgm:cxn modelId="{70E8FBA4-7FDE-435E-B389-27C03832756C}" type="presParOf" srcId="{4AFFDB3C-FAC7-47B6-9101-444526D270BC}" destId="{26409744-70DF-4E78-863F-B1A9FCF434E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249103-2E31-4DAB-8EC9-704010FAECE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F14826-37EF-46F2-A635-633BB2C98DFF}">
      <dgm:prSet phldrT="[Текст]"/>
      <dgm:spPr/>
      <dgm:t>
        <a:bodyPr/>
        <a:lstStyle/>
        <a:p>
          <a:endParaRPr lang="ru-RU" dirty="0">
            <a:solidFill>
              <a:schemeClr val="tx1"/>
            </a:solidFill>
          </a:endParaRPr>
        </a:p>
      </dgm:t>
    </dgm:pt>
    <dgm:pt modelId="{CBA06A6C-8E63-4709-8961-503C4DB07DB2}" type="parTrans" cxnId="{F48C50CF-819E-40FF-A10E-CB4E5C5D02A5}">
      <dgm:prSet/>
      <dgm:spPr/>
      <dgm:t>
        <a:bodyPr/>
        <a:lstStyle/>
        <a:p>
          <a:endParaRPr lang="ru-RU"/>
        </a:p>
      </dgm:t>
    </dgm:pt>
    <dgm:pt modelId="{D8FE40A4-5624-4291-947F-7E5CBE62D299}" type="sibTrans" cxnId="{F48C50CF-819E-40FF-A10E-CB4E5C5D02A5}">
      <dgm:prSet/>
      <dgm:spPr/>
      <dgm:t>
        <a:bodyPr/>
        <a:lstStyle/>
        <a:p>
          <a:endParaRPr lang="ru-RU"/>
        </a:p>
      </dgm:t>
    </dgm:pt>
    <dgm:pt modelId="{67E46AD7-D092-4CD2-9206-B0759B3ED112}">
      <dgm:prSet phldrT="[Текст]"/>
      <dgm:spPr/>
      <dgm:t>
        <a:bodyPr/>
        <a:lstStyle/>
        <a:p>
          <a:r>
            <a:rPr lang="uk-UA" b="1" dirty="0"/>
            <a:t>Ми провели роз'яснювальну роботу</a:t>
          </a:r>
          <a:endParaRPr lang="ru-RU" b="1" dirty="0"/>
        </a:p>
      </dgm:t>
    </dgm:pt>
    <dgm:pt modelId="{011A2FE7-F5CE-4EB3-822C-8D3B66AC1AA5}" type="parTrans" cxnId="{44C09D51-CB42-4418-97CC-20C5576B4267}">
      <dgm:prSet/>
      <dgm:spPr/>
      <dgm:t>
        <a:bodyPr/>
        <a:lstStyle/>
        <a:p>
          <a:endParaRPr lang="ru-RU"/>
        </a:p>
      </dgm:t>
    </dgm:pt>
    <dgm:pt modelId="{8DEA82EF-8DC0-4C37-ADC1-A0CD09A2F0AB}" type="sibTrans" cxnId="{44C09D51-CB42-4418-97CC-20C5576B4267}">
      <dgm:prSet/>
      <dgm:spPr/>
      <dgm:t>
        <a:bodyPr/>
        <a:lstStyle/>
        <a:p>
          <a:endParaRPr lang="ru-RU"/>
        </a:p>
      </dgm:t>
    </dgm:pt>
    <dgm:pt modelId="{76B9A918-15B3-41DA-99B0-CE27843F0DD5}">
      <dgm:prSet phldrT="[Текст]"/>
      <dgm:spPr/>
      <dgm:t>
        <a:bodyPr/>
        <a:lstStyle/>
        <a:p>
          <a:r>
            <a:rPr lang="uk-UA" b="1" dirty="0"/>
            <a:t>Зрозуміли, що 5 родин у нас згодні виїжджати</a:t>
          </a:r>
          <a:endParaRPr lang="ru-RU" b="1" dirty="0"/>
        </a:p>
      </dgm:t>
    </dgm:pt>
    <dgm:pt modelId="{D006E8C8-1002-4FB0-9E6B-6E9576336F51}" type="parTrans" cxnId="{E541427C-C2D2-42C4-B4DB-D8EFD243F177}">
      <dgm:prSet/>
      <dgm:spPr/>
      <dgm:t>
        <a:bodyPr/>
        <a:lstStyle/>
        <a:p>
          <a:endParaRPr lang="ru-RU"/>
        </a:p>
      </dgm:t>
    </dgm:pt>
    <dgm:pt modelId="{ACA0B8B3-5CF1-4FD0-8A34-AB165A974332}" type="sibTrans" cxnId="{E541427C-C2D2-42C4-B4DB-D8EFD243F177}">
      <dgm:prSet/>
      <dgm:spPr/>
      <dgm:t>
        <a:bodyPr/>
        <a:lstStyle/>
        <a:p>
          <a:endParaRPr lang="ru-RU"/>
        </a:p>
      </dgm:t>
    </dgm:pt>
    <dgm:pt modelId="{88F74601-E508-4987-A286-076EE2353377}">
      <dgm:prSet phldrT="[Текст]"/>
      <dgm:spPr/>
      <dgm:t>
        <a:bodyPr/>
        <a:lstStyle/>
        <a:p>
          <a:r>
            <a:rPr lang="uk-UA" b="1" dirty="0"/>
            <a:t>Наступного дня у визначений час та броньованому автомобілі екіпаж у складі мінімум 3 поліцейських, один з яких має медичні навички щодо надання домедичної допомоги приїжджає до цієї родини із засобами захисту для дітей та для дорослих, які будуть евакуюватись</a:t>
          </a:r>
          <a:endParaRPr lang="ru-RU" b="1" dirty="0"/>
        </a:p>
      </dgm:t>
    </dgm:pt>
    <dgm:pt modelId="{F37ADF32-0E0D-4B7D-AD47-DEC854F34AA2}" type="parTrans" cxnId="{74509128-537A-4356-8109-15DA916FB554}">
      <dgm:prSet/>
      <dgm:spPr/>
      <dgm:t>
        <a:bodyPr/>
        <a:lstStyle/>
        <a:p>
          <a:endParaRPr lang="ru-RU"/>
        </a:p>
      </dgm:t>
    </dgm:pt>
    <dgm:pt modelId="{5B68865E-0D2F-4AA1-97E4-3081ECA52A20}" type="sibTrans" cxnId="{74509128-537A-4356-8109-15DA916FB554}">
      <dgm:prSet/>
      <dgm:spPr/>
      <dgm:t>
        <a:bodyPr/>
        <a:lstStyle/>
        <a:p>
          <a:endParaRPr lang="ru-RU"/>
        </a:p>
      </dgm:t>
    </dgm:pt>
    <dgm:pt modelId="{D9EEB5E3-ACDC-4E67-BB60-304DE35A335C}">
      <dgm:prSet/>
      <dgm:spPr/>
      <dgm:t>
        <a:bodyPr/>
        <a:lstStyle/>
        <a:p>
          <a:r>
            <a:rPr lang="uk-UA" b="1" dirty="0"/>
            <a:t>Евакуація родин відбувається в броньованому автомобілі у засобах захисту у проміжний пункт евакуації. Наприклад, до залізничного вокзалу чи автовокзалу Херсону, де броньований автомобіль возить дітей з зони бойових дій.</a:t>
          </a:r>
          <a:endParaRPr lang="ru-RU" b="1" dirty="0"/>
        </a:p>
      </dgm:t>
    </dgm:pt>
    <dgm:pt modelId="{DF8845EA-CEDB-4FE2-A686-C79E3798D082}" type="parTrans" cxnId="{008321B7-8ED8-48EF-B650-178318EF207E}">
      <dgm:prSet/>
      <dgm:spPr/>
      <dgm:t>
        <a:bodyPr/>
        <a:lstStyle/>
        <a:p>
          <a:endParaRPr lang="ru-RU"/>
        </a:p>
      </dgm:t>
    </dgm:pt>
    <dgm:pt modelId="{08908567-81B4-4F38-A46F-FEE195030B0B}" type="sibTrans" cxnId="{008321B7-8ED8-48EF-B650-178318EF207E}">
      <dgm:prSet/>
      <dgm:spPr/>
      <dgm:t>
        <a:bodyPr/>
        <a:lstStyle/>
        <a:p>
          <a:endParaRPr lang="ru-RU"/>
        </a:p>
      </dgm:t>
    </dgm:pt>
    <dgm:pt modelId="{283C27F2-8AF4-4C60-9772-5C8C0DE67436}">
      <dgm:prSet/>
      <dgm:spPr/>
      <dgm:t>
        <a:bodyPr/>
        <a:lstStyle/>
        <a:p>
          <a:r>
            <a:rPr lang="uk-UA" b="1" dirty="0"/>
            <a:t>Потім волонтерський транспорт безпосередньо перевозить до місця призначення і у подальшому органами військової адміністрації здійснюється супровід цих родин (гуманітарна допомога, консультативна допомога тощо). </a:t>
          </a:r>
          <a:endParaRPr lang="ru-RU" b="1" dirty="0"/>
        </a:p>
      </dgm:t>
    </dgm:pt>
    <dgm:pt modelId="{CAC4EF8E-3A43-446E-B524-9E8B5BF7B63A}" type="parTrans" cxnId="{50253DC5-C15E-4CEA-9E31-3C40DB510E49}">
      <dgm:prSet/>
      <dgm:spPr/>
      <dgm:t>
        <a:bodyPr/>
        <a:lstStyle/>
        <a:p>
          <a:endParaRPr lang="ru-RU"/>
        </a:p>
      </dgm:t>
    </dgm:pt>
    <dgm:pt modelId="{5796D7D1-2AAF-425D-964E-7C768B780D47}" type="sibTrans" cxnId="{50253DC5-C15E-4CEA-9E31-3C40DB510E49}">
      <dgm:prSet/>
      <dgm:spPr/>
      <dgm:t>
        <a:bodyPr/>
        <a:lstStyle/>
        <a:p>
          <a:endParaRPr lang="ru-RU"/>
        </a:p>
      </dgm:t>
    </dgm:pt>
    <dgm:pt modelId="{DA2B2149-B080-4ED0-9461-F39288E8B366}" type="pres">
      <dgm:prSet presAssocID="{BC249103-2E31-4DAB-8EC9-704010FAEC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1F9B621-B749-441F-BC9D-C76A2597061A}" type="pres">
      <dgm:prSet presAssocID="{FDF14826-37EF-46F2-A635-633BB2C98DFF}" presName="hierRoot1" presStyleCnt="0">
        <dgm:presLayoutVars>
          <dgm:hierBranch val="init"/>
        </dgm:presLayoutVars>
      </dgm:prSet>
      <dgm:spPr/>
    </dgm:pt>
    <dgm:pt modelId="{8D1FFCC6-EE02-4E9E-9144-05378132B3A3}" type="pres">
      <dgm:prSet presAssocID="{FDF14826-37EF-46F2-A635-633BB2C98DFF}" presName="rootComposite1" presStyleCnt="0"/>
      <dgm:spPr/>
    </dgm:pt>
    <dgm:pt modelId="{8373B90A-3BD6-4A69-BF30-0C70CEBADC99}" type="pres">
      <dgm:prSet presAssocID="{FDF14826-37EF-46F2-A635-633BB2C98DFF}" presName="rootText1" presStyleLbl="node0" presStyleIdx="0" presStyleCnt="1" custScaleX="26450" custScaleY="379400" custLinFactNeighborX="-20422" custLinFactNeighborY="-12361">
        <dgm:presLayoutVars>
          <dgm:chPref val="3"/>
        </dgm:presLayoutVars>
      </dgm:prSet>
      <dgm:spPr/>
    </dgm:pt>
    <dgm:pt modelId="{56B3B0E7-BF17-4AA0-90E9-0CA8C98C056E}" type="pres">
      <dgm:prSet presAssocID="{FDF14826-37EF-46F2-A635-633BB2C98DFF}" presName="rootConnector1" presStyleLbl="node1" presStyleIdx="0" presStyleCnt="0"/>
      <dgm:spPr/>
    </dgm:pt>
    <dgm:pt modelId="{6A3C39E8-A7C4-4A35-A2EA-427F7C994D4E}" type="pres">
      <dgm:prSet presAssocID="{FDF14826-37EF-46F2-A635-633BB2C98DFF}" presName="hierChild2" presStyleCnt="0"/>
      <dgm:spPr/>
    </dgm:pt>
    <dgm:pt modelId="{EE6B0113-C16A-4D43-921B-094564A53BC2}" type="pres">
      <dgm:prSet presAssocID="{011A2FE7-F5CE-4EB3-822C-8D3B66AC1AA5}" presName="Name64" presStyleLbl="parChTrans1D2" presStyleIdx="0" presStyleCnt="5"/>
      <dgm:spPr/>
    </dgm:pt>
    <dgm:pt modelId="{5AD0F81D-B96B-4F22-B48D-1B09E3F5DE3E}" type="pres">
      <dgm:prSet presAssocID="{67E46AD7-D092-4CD2-9206-B0759B3ED112}" presName="hierRoot2" presStyleCnt="0">
        <dgm:presLayoutVars>
          <dgm:hierBranch val="init"/>
        </dgm:presLayoutVars>
      </dgm:prSet>
      <dgm:spPr/>
    </dgm:pt>
    <dgm:pt modelId="{CC3FDEB5-DAEF-49DE-8B7B-1A5E56859A82}" type="pres">
      <dgm:prSet presAssocID="{67E46AD7-D092-4CD2-9206-B0759B3ED112}" presName="rootComposite" presStyleCnt="0"/>
      <dgm:spPr/>
    </dgm:pt>
    <dgm:pt modelId="{85002F13-2137-4565-AA6C-059F6F46A492}" type="pres">
      <dgm:prSet presAssocID="{67E46AD7-D092-4CD2-9206-B0759B3ED112}" presName="rootText" presStyleLbl="node2" presStyleIdx="0" presStyleCnt="5" custScaleX="161639" custScaleY="66056">
        <dgm:presLayoutVars>
          <dgm:chPref val="3"/>
        </dgm:presLayoutVars>
      </dgm:prSet>
      <dgm:spPr/>
    </dgm:pt>
    <dgm:pt modelId="{0A2081B2-A203-4A49-912D-00FDA018914D}" type="pres">
      <dgm:prSet presAssocID="{67E46AD7-D092-4CD2-9206-B0759B3ED112}" presName="rootConnector" presStyleLbl="node2" presStyleIdx="0" presStyleCnt="5"/>
      <dgm:spPr/>
    </dgm:pt>
    <dgm:pt modelId="{B9CAE24A-CFBD-4EA8-B12A-701081A26AB5}" type="pres">
      <dgm:prSet presAssocID="{67E46AD7-D092-4CD2-9206-B0759B3ED112}" presName="hierChild4" presStyleCnt="0"/>
      <dgm:spPr/>
    </dgm:pt>
    <dgm:pt modelId="{0D4F3309-F946-4386-98CF-6ADACA3C938B}" type="pres">
      <dgm:prSet presAssocID="{67E46AD7-D092-4CD2-9206-B0759B3ED112}" presName="hierChild5" presStyleCnt="0"/>
      <dgm:spPr/>
    </dgm:pt>
    <dgm:pt modelId="{24A0560D-EB55-412D-B2AD-6C97EB10DE75}" type="pres">
      <dgm:prSet presAssocID="{D006E8C8-1002-4FB0-9E6B-6E9576336F51}" presName="Name64" presStyleLbl="parChTrans1D2" presStyleIdx="1" presStyleCnt="5"/>
      <dgm:spPr/>
    </dgm:pt>
    <dgm:pt modelId="{D1714157-C42C-4990-B65D-F239D7F51416}" type="pres">
      <dgm:prSet presAssocID="{76B9A918-15B3-41DA-99B0-CE27843F0DD5}" presName="hierRoot2" presStyleCnt="0">
        <dgm:presLayoutVars>
          <dgm:hierBranch val="init"/>
        </dgm:presLayoutVars>
      </dgm:prSet>
      <dgm:spPr/>
    </dgm:pt>
    <dgm:pt modelId="{AB5FD1B5-5C6C-4422-BFB5-25EC15FEE26E}" type="pres">
      <dgm:prSet presAssocID="{76B9A918-15B3-41DA-99B0-CE27843F0DD5}" presName="rootComposite" presStyleCnt="0"/>
      <dgm:spPr/>
    </dgm:pt>
    <dgm:pt modelId="{F51769B9-9E6F-4232-954F-3C4291604D17}" type="pres">
      <dgm:prSet presAssocID="{76B9A918-15B3-41DA-99B0-CE27843F0DD5}" presName="rootText" presStyleLbl="node2" presStyleIdx="1" presStyleCnt="5" custScaleX="161299" custScaleY="63516">
        <dgm:presLayoutVars>
          <dgm:chPref val="3"/>
        </dgm:presLayoutVars>
      </dgm:prSet>
      <dgm:spPr/>
    </dgm:pt>
    <dgm:pt modelId="{09D9502B-78FD-40E0-AA8C-EC456D3133E9}" type="pres">
      <dgm:prSet presAssocID="{76B9A918-15B3-41DA-99B0-CE27843F0DD5}" presName="rootConnector" presStyleLbl="node2" presStyleIdx="1" presStyleCnt="5"/>
      <dgm:spPr/>
    </dgm:pt>
    <dgm:pt modelId="{F86AB55B-0440-4807-A051-B16E34545168}" type="pres">
      <dgm:prSet presAssocID="{76B9A918-15B3-41DA-99B0-CE27843F0DD5}" presName="hierChild4" presStyleCnt="0"/>
      <dgm:spPr/>
    </dgm:pt>
    <dgm:pt modelId="{272A6518-0424-4EEB-ABC6-D4719A2B162D}" type="pres">
      <dgm:prSet presAssocID="{76B9A918-15B3-41DA-99B0-CE27843F0DD5}" presName="hierChild5" presStyleCnt="0"/>
      <dgm:spPr/>
    </dgm:pt>
    <dgm:pt modelId="{F8380D3B-1AC3-49F6-AE4B-6B38997D0C61}" type="pres">
      <dgm:prSet presAssocID="{F37ADF32-0E0D-4B7D-AD47-DEC854F34AA2}" presName="Name64" presStyleLbl="parChTrans1D2" presStyleIdx="2" presStyleCnt="5"/>
      <dgm:spPr/>
    </dgm:pt>
    <dgm:pt modelId="{CE9BB612-3A5C-4950-BC84-AC02D3CC93A3}" type="pres">
      <dgm:prSet presAssocID="{88F74601-E508-4987-A286-076EE2353377}" presName="hierRoot2" presStyleCnt="0">
        <dgm:presLayoutVars>
          <dgm:hierBranch val="init"/>
        </dgm:presLayoutVars>
      </dgm:prSet>
      <dgm:spPr/>
    </dgm:pt>
    <dgm:pt modelId="{FBFD8B70-3506-43F2-B7E6-955EF8859054}" type="pres">
      <dgm:prSet presAssocID="{88F74601-E508-4987-A286-076EE2353377}" presName="rootComposite" presStyleCnt="0"/>
      <dgm:spPr/>
    </dgm:pt>
    <dgm:pt modelId="{0908C42C-D5F9-4BA1-880D-FF2B1AF6DF31}" type="pres">
      <dgm:prSet presAssocID="{88F74601-E508-4987-A286-076EE2353377}" presName="rootText" presStyleLbl="node2" presStyleIdx="2" presStyleCnt="5" custScaleX="159992" custScaleY="125397">
        <dgm:presLayoutVars>
          <dgm:chPref val="3"/>
        </dgm:presLayoutVars>
      </dgm:prSet>
      <dgm:spPr/>
    </dgm:pt>
    <dgm:pt modelId="{39B3C518-9E3F-462B-92A4-3B2DEADB7F3E}" type="pres">
      <dgm:prSet presAssocID="{88F74601-E508-4987-A286-076EE2353377}" presName="rootConnector" presStyleLbl="node2" presStyleIdx="2" presStyleCnt="5"/>
      <dgm:spPr/>
    </dgm:pt>
    <dgm:pt modelId="{90E75B10-8825-40AC-B5C9-160DAF80BCBA}" type="pres">
      <dgm:prSet presAssocID="{88F74601-E508-4987-A286-076EE2353377}" presName="hierChild4" presStyleCnt="0"/>
      <dgm:spPr/>
    </dgm:pt>
    <dgm:pt modelId="{064480FB-D206-4C83-B31B-341342C7983D}" type="pres">
      <dgm:prSet presAssocID="{88F74601-E508-4987-A286-076EE2353377}" presName="hierChild5" presStyleCnt="0"/>
      <dgm:spPr/>
    </dgm:pt>
    <dgm:pt modelId="{7A4BF14C-6AE9-47C7-A464-4E960AB2E1DF}" type="pres">
      <dgm:prSet presAssocID="{DF8845EA-CEDB-4FE2-A686-C79E3798D082}" presName="Name64" presStyleLbl="parChTrans1D2" presStyleIdx="3" presStyleCnt="5"/>
      <dgm:spPr/>
    </dgm:pt>
    <dgm:pt modelId="{7ED18D64-D70E-4189-9610-F72204DF83C6}" type="pres">
      <dgm:prSet presAssocID="{D9EEB5E3-ACDC-4E67-BB60-304DE35A335C}" presName="hierRoot2" presStyleCnt="0">
        <dgm:presLayoutVars>
          <dgm:hierBranch val="init"/>
        </dgm:presLayoutVars>
      </dgm:prSet>
      <dgm:spPr/>
    </dgm:pt>
    <dgm:pt modelId="{336EC1F9-4950-4BE1-861D-7EBD957CACE7}" type="pres">
      <dgm:prSet presAssocID="{D9EEB5E3-ACDC-4E67-BB60-304DE35A335C}" presName="rootComposite" presStyleCnt="0"/>
      <dgm:spPr/>
    </dgm:pt>
    <dgm:pt modelId="{BD483D5E-50EF-4EBD-9896-84426CA5623F}" type="pres">
      <dgm:prSet presAssocID="{D9EEB5E3-ACDC-4E67-BB60-304DE35A335C}" presName="rootText" presStyleLbl="node2" presStyleIdx="3" presStyleCnt="5" custScaleX="159033" custScaleY="121949">
        <dgm:presLayoutVars>
          <dgm:chPref val="3"/>
        </dgm:presLayoutVars>
      </dgm:prSet>
      <dgm:spPr/>
    </dgm:pt>
    <dgm:pt modelId="{7DD6EC69-9C5E-4F6E-9571-FEC8A4BE176B}" type="pres">
      <dgm:prSet presAssocID="{D9EEB5E3-ACDC-4E67-BB60-304DE35A335C}" presName="rootConnector" presStyleLbl="node2" presStyleIdx="3" presStyleCnt="5"/>
      <dgm:spPr/>
    </dgm:pt>
    <dgm:pt modelId="{A533C697-D629-4152-8E79-DF44FE2BD0B3}" type="pres">
      <dgm:prSet presAssocID="{D9EEB5E3-ACDC-4E67-BB60-304DE35A335C}" presName="hierChild4" presStyleCnt="0"/>
      <dgm:spPr/>
    </dgm:pt>
    <dgm:pt modelId="{73B34337-8E57-4679-A26E-3BF735A5268A}" type="pres">
      <dgm:prSet presAssocID="{D9EEB5E3-ACDC-4E67-BB60-304DE35A335C}" presName="hierChild5" presStyleCnt="0"/>
      <dgm:spPr/>
    </dgm:pt>
    <dgm:pt modelId="{8EB5208C-1A3B-4972-BF4F-AA524F0573AA}" type="pres">
      <dgm:prSet presAssocID="{CAC4EF8E-3A43-446E-B524-9E8B5BF7B63A}" presName="Name64" presStyleLbl="parChTrans1D2" presStyleIdx="4" presStyleCnt="5"/>
      <dgm:spPr/>
    </dgm:pt>
    <dgm:pt modelId="{26272000-7C40-45C4-A01B-8850812B9F16}" type="pres">
      <dgm:prSet presAssocID="{283C27F2-8AF4-4C60-9772-5C8C0DE67436}" presName="hierRoot2" presStyleCnt="0">
        <dgm:presLayoutVars>
          <dgm:hierBranch val="init"/>
        </dgm:presLayoutVars>
      </dgm:prSet>
      <dgm:spPr/>
    </dgm:pt>
    <dgm:pt modelId="{8109E03F-1BC0-4D5C-9017-582B5A6BD4B1}" type="pres">
      <dgm:prSet presAssocID="{283C27F2-8AF4-4C60-9772-5C8C0DE67436}" presName="rootComposite" presStyleCnt="0"/>
      <dgm:spPr/>
    </dgm:pt>
    <dgm:pt modelId="{53BF94B7-6B1C-4BA2-9C25-E256AD5092A3}" type="pres">
      <dgm:prSet presAssocID="{283C27F2-8AF4-4C60-9772-5C8C0DE67436}" presName="rootText" presStyleLbl="node2" presStyleIdx="4" presStyleCnt="5" custScaleX="158986" custScaleY="127242">
        <dgm:presLayoutVars>
          <dgm:chPref val="3"/>
        </dgm:presLayoutVars>
      </dgm:prSet>
      <dgm:spPr/>
    </dgm:pt>
    <dgm:pt modelId="{F11BCA85-1BBD-4154-859F-94F9B7E3D73B}" type="pres">
      <dgm:prSet presAssocID="{283C27F2-8AF4-4C60-9772-5C8C0DE67436}" presName="rootConnector" presStyleLbl="node2" presStyleIdx="4" presStyleCnt="5"/>
      <dgm:spPr/>
    </dgm:pt>
    <dgm:pt modelId="{DA1F38C1-4E5B-4663-8237-E373A2EBB27A}" type="pres">
      <dgm:prSet presAssocID="{283C27F2-8AF4-4C60-9772-5C8C0DE67436}" presName="hierChild4" presStyleCnt="0"/>
      <dgm:spPr/>
    </dgm:pt>
    <dgm:pt modelId="{DE95A821-349E-48D5-AD3F-28E983E4302B}" type="pres">
      <dgm:prSet presAssocID="{283C27F2-8AF4-4C60-9772-5C8C0DE67436}" presName="hierChild5" presStyleCnt="0"/>
      <dgm:spPr/>
    </dgm:pt>
    <dgm:pt modelId="{B9E9D8B4-260C-4E85-959D-4FB842915303}" type="pres">
      <dgm:prSet presAssocID="{FDF14826-37EF-46F2-A635-633BB2C98DFF}" presName="hierChild3" presStyleCnt="0"/>
      <dgm:spPr/>
    </dgm:pt>
  </dgm:ptLst>
  <dgm:cxnLst>
    <dgm:cxn modelId="{CA10D118-B69D-4B6E-9CFA-B142B7CC7130}" type="presOf" srcId="{67E46AD7-D092-4CD2-9206-B0759B3ED112}" destId="{85002F13-2137-4565-AA6C-059F6F46A492}" srcOrd="0" destOrd="0" presId="urn:microsoft.com/office/officeart/2009/3/layout/HorizontalOrganizationChart"/>
    <dgm:cxn modelId="{54F73E1D-2C36-4681-9649-F4184557B918}" type="presOf" srcId="{011A2FE7-F5CE-4EB3-822C-8D3B66AC1AA5}" destId="{EE6B0113-C16A-4D43-921B-094564A53BC2}" srcOrd="0" destOrd="0" presId="urn:microsoft.com/office/officeart/2009/3/layout/HorizontalOrganizationChart"/>
    <dgm:cxn modelId="{74509128-537A-4356-8109-15DA916FB554}" srcId="{FDF14826-37EF-46F2-A635-633BB2C98DFF}" destId="{88F74601-E508-4987-A286-076EE2353377}" srcOrd="2" destOrd="0" parTransId="{F37ADF32-0E0D-4B7D-AD47-DEC854F34AA2}" sibTransId="{5B68865E-0D2F-4AA1-97E4-3081ECA52A20}"/>
    <dgm:cxn modelId="{33984938-3789-4780-91B4-F6AE6B842EB3}" type="presOf" srcId="{FDF14826-37EF-46F2-A635-633BB2C98DFF}" destId="{8373B90A-3BD6-4A69-BF30-0C70CEBADC99}" srcOrd="0" destOrd="0" presId="urn:microsoft.com/office/officeart/2009/3/layout/HorizontalOrganizationChart"/>
    <dgm:cxn modelId="{1033955C-9021-470F-B6B1-2B2A5F1A3035}" type="presOf" srcId="{CAC4EF8E-3A43-446E-B524-9E8B5BF7B63A}" destId="{8EB5208C-1A3B-4972-BF4F-AA524F0573AA}" srcOrd="0" destOrd="0" presId="urn:microsoft.com/office/officeart/2009/3/layout/HorizontalOrganizationChart"/>
    <dgm:cxn modelId="{9F6D0E5D-A73B-4958-8158-84DEAB0B69D4}" type="presOf" srcId="{D9EEB5E3-ACDC-4E67-BB60-304DE35A335C}" destId="{BD483D5E-50EF-4EBD-9896-84426CA5623F}" srcOrd="0" destOrd="0" presId="urn:microsoft.com/office/officeart/2009/3/layout/HorizontalOrganizationChart"/>
    <dgm:cxn modelId="{9D62FC5F-CFBE-48FB-AB4D-E746B6A82251}" type="presOf" srcId="{67E46AD7-D092-4CD2-9206-B0759B3ED112}" destId="{0A2081B2-A203-4A49-912D-00FDA018914D}" srcOrd="1" destOrd="0" presId="urn:microsoft.com/office/officeart/2009/3/layout/HorizontalOrganizationChart"/>
    <dgm:cxn modelId="{D8FE8160-BC72-4F65-9945-9813D51D6A34}" type="presOf" srcId="{D006E8C8-1002-4FB0-9E6B-6E9576336F51}" destId="{24A0560D-EB55-412D-B2AD-6C97EB10DE75}" srcOrd="0" destOrd="0" presId="urn:microsoft.com/office/officeart/2009/3/layout/HorizontalOrganizationChart"/>
    <dgm:cxn modelId="{AF882B66-1CDA-4B39-A629-E60177F7CFE1}" type="presOf" srcId="{DF8845EA-CEDB-4FE2-A686-C79E3798D082}" destId="{7A4BF14C-6AE9-47C7-A464-4E960AB2E1DF}" srcOrd="0" destOrd="0" presId="urn:microsoft.com/office/officeart/2009/3/layout/HorizontalOrganizationChart"/>
    <dgm:cxn modelId="{C69B2F46-12F4-4A09-9CE4-6029A164DCB7}" type="presOf" srcId="{FDF14826-37EF-46F2-A635-633BB2C98DFF}" destId="{56B3B0E7-BF17-4AA0-90E9-0CA8C98C056E}" srcOrd="1" destOrd="0" presId="urn:microsoft.com/office/officeart/2009/3/layout/HorizontalOrganizationChart"/>
    <dgm:cxn modelId="{2A73FD6E-64BF-49DB-BC7D-024BAA875B61}" type="presOf" srcId="{283C27F2-8AF4-4C60-9772-5C8C0DE67436}" destId="{F11BCA85-1BBD-4154-859F-94F9B7E3D73B}" srcOrd="1" destOrd="0" presId="urn:microsoft.com/office/officeart/2009/3/layout/HorizontalOrganizationChart"/>
    <dgm:cxn modelId="{44C09D51-CB42-4418-97CC-20C5576B4267}" srcId="{FDF14826-37EF-46F2-A635-633BB2C98DFF}" destId="{67E46AD7-D092-4CD2-9206-B0759B3ED112}" srcOrd="0" destOrd="0" parTransId="{011A2FE7-F5CE-4EB3-822C-8D3B66AC1AA5}" sibTransId="{8DEA82EF-8DC0-4C37-ADC1-A0CD09A2F0AB}"/>
    <dgm:cxn modelId="{E541427C-C2D2-42C4-B4DB-D8EFD243F177}" srcId="{FDF14826-37EF-46F2-A635-633BB2C98DFF}" destId="{76B9A918-15B3-41DA-99B0-CE27843F0DD5}" srcOrd="1" destOrd="0" parTransId="{D006E8C8-1002-4FB0-9E6B-6E9576336F51}" sibTransId="{ACA0B8B3-5CF1-4FD0-8A34-AB165A974332}"/>
    <dgm:cxn modelId="{8770BC95-72C4-467E-BB5C-B269C35A77CE}" type="presOf" srcId="{76B9A918-15B3-41DA-99B0-CE27843F0DD5}" destId="{09D9502B-78FD-40E0-AA8C-EC456D3133E9}" srcOrd="1" destOrd="0" presId="urn:microsoft.com/office/officeart/2009/3/layout/HorizontalOrganizationChart"/>
    <dgm:cxn modelId="{152B4DA4-98F9-40FA-9D7B-041F91F8078D}" type="presOf" srcId="{BC249103-2E31-4DAB-8EC9-704010FAECE0}" destId="{DA2B2149-B080-4ED0-9461-F39288E8B366}" srcOrd="0" destOrd="0" presId="urn:microsoft.com/office/officeart/2009/3/layout/HorizontalOrganizationChart"/>
    <dgm:cxn modelId="{008321B7-8ED8-48EF-B650-178318EF207E}" srcId="{FDF14826-37EF-46F2-A635-633BB2C98DFF}" destId="{D9EEB5E3-ACDC-4E67-BB60-304DE35A335C}" srcOrd="3" destOrd="0" parTransId="{DF8845EA-CEDB-4FE2-A686-C79E3798D082}" sibTransId="{08908567-81B4-4F38-A46F-FEE195030B0B}"/>
    <dgm:cxn modelId="{F089FCB7-1A7E-414C-A7F9-ED4DA504AD7C}" type="presOf" srcId="{D9EEB5E3-ACDC-4E67-BB60-304DE35A335C}" destId="{7DD6EC69-9C5E-4F6E-9571-FEC8A4BE176B}" srcOrd="1" destOrd="0" presId="urn:microsoft.com/office/officeart/2009/3/layout/HorizontalOrganizationChart"/>
    <dgm:cxn modelId="{4813C7C2-9CED-4E72-B956-7502C80735A7}" type="presOf" srcId="{F37ADF32-0E0D-4B7D-AD47-DEC854F34AA2}" destId="{F8380D3B-1AC3-49F6-AE4B-6B38997D0C61}" srcOrd="0" destOrd="0" presId="urn:microsoft.com/office/officeart/2009/3/layout/HorizontalOrganizationChart"/>
    <dgm:cxn modelId="{50253DC5-C15E-4CEA-9E31-3C40DB510E49}" srcId="{FDF14826-37EF-46F2-A635-633BB2C98DFF}" destId="{283C27F2-8AF4-4C60-9772-5C8C0DE67436}" srcOrd="4" destOrd="0" parTransId="{CAC4EF8E-3A43-446E-B524-9E8B5BF7B63A}" sibTransId="{5796D7D1-2AAF-425D-964E-7C768B780D47}"/>
    <dgm:cxn modelId="{F48C50CF-819E-40FF-A10E-CB4E5C5D02A5}" srcId="{BC249103-2E31-4DAB-8EC9-704010FAECE0}" destId="{FDF14826-37EF-46F2-A635-633BB2C98DFF}" srcOrd="0" destOrd="0" parTransId="{CBA06A6C-8E63-4709-8961-503C4DB07DB2}" sibTransId="{D8FE40A4-5624-4291-947F-7E5CBE62D299}"/>
    <dgm:cxn modelId="{70F56CD6-6F1B-4C80-AF1A-3D03EC57F631}" type="presOf" srcId="{283C27F2-8AF4-4C60-9772-5C8C0DE67436}" destId="{53BF94B7-6B1C-4BA2-9C25-E256AD5092A3}" srcOrd="0" destOrd="0" presId="urn:microsoft.com/office/officeart/2009/3/layout/HorizontalOrganizationChart"/>
    <dgm:cxn modelId="{4E35ACE4-434C-4236-BDA4-0E827E75A19A}" type="presOf" srcId="{88F74601-E508-4987-A286-076EE2353377}" destId="{39B3C518-9E3F-462B-92A4-3B2DEADB7F3E}" srcOrd="1" destOrd="0" presId="urn:microsoft.com/office/officeart/2009/3/layout/HorizontalOrganizationChart"/>
    <dgm:cxn modelId="{215402FB-6750-4DE3-A461-34F26B5D4F60}" type="presOf" srcId="{88F74601-E508-4987-A286-076EE2353377}" destId="{0908C42C-D5F9-4BA1-880D-FF2B1AF6DF31}" srcOrd="0" destOrd="0" presId="urn:microsoft.com/office/officeart/2009/3/layout/HorizontalOrganizationChart"/>
    <dgm:cxn modelId="{AC9C6DFF-ECDE-4DB1-9183-F8579C02C2E2}" type="presOf" srcId="{76B9A918-15B3-41DA-99B0-CE27843F0DD5}" destId="{F51769B9-9E6F-4232-954F-3C4291604D17}" srcOrd="0" destOrd="0" presId="urn:microsoft.com/office/officeart/2009/3/layout/HorizontalOrganizationChart"/>
    <dgm:cxn modelId="{2C26F442-A63D-4131-BE46-37014403F9E7}" type="presParOf" srcId="{DA2B2149-B080-4ED0-9461-F39288E8B366}" destId="{D1F9B621-B749-441F-BC9D-C76A2597061A}" srcOrd="0" destOrd="0" presId="urn:microsoft.com/office/officeart/2009/3/layout/HorizontalOrganizationChart"/>
    <dgm:cxn modelId="{9C81EE9B-71D2-47DE-9EEF-38ADB724E90B}" type="presParOf" srcId="{D1F9B621-B749-441F-BC9D-C76A2597061A}" destId="{8D1FFCC6-EE02-4E9E-9144-05378132B3A3}" srcOrd="0" destOrd="0" presId="urn:microsoft.com/office/officeart/2009/3/layout/HorizontalOrganizationChart"/>
    <dgm:cxn modelId="{D2E8F5A8-4A1B-4CB7-A07B-9BEE18165239}" type="presParOf" srcId="{8D1FFCC6-EE02-4E9E-9144-05378132B3A3}" destId="{8373B90A-3BD6-4A69-BF30-0C70CEBADC99}" srcOrd="0" destOrd="0" presId="urn:microsoft.com/office/officeart/2009/3/layout/HorizontalOrganizationChart"/>
    <dgm:cxn modelId="{CF6D5011-F818-432F-9284-5DBB75375A61}" type="presParOf" srcId="{8D1FFCC6-EE02-4E9E-9144-05378132B3A3}" destId="{56B3B0E7-BF17-4AA0-90E9-0CA8C98C056E}" srcOrd="1" destOrd="0" presId="urn:microsoft.com/office/officeart/2009/3/layout/HorizontalOrganizationChart"/>
    <dgm:cxn modelId="{5FF9738E-4E0E-4556-808D-E94DCFD2B1C2}" type="presParOf" srcId="{D1F9B621-B749-441F-BC9D-C76A2597061A}" destId="{6A3C39E8-A7C4-4A35-A2EA-427F7C994D4E}" srcOrd="1" destOrd="0" presId="urn:microsoft.com/office/officeart/2009/3/layout/HorizontalOrganizationChart"/>
    <dgm:cxn modelId="{5DEC80A4-F8E1-49CE-872F-1DEB0D1B6E9A}" type="presParOf" srcId="{6A3C39E8-A7C4-4A35-A2EA-427F7C994D4E}" destId="{EE6B0113-C16A-4D43-921B-094564A53BC2}" srcOrd="0" destOrd="0" presId="urn:microsoft.com/office/officeart/2009/3/layout/HorizontalOrganizationChart"/>
    <dgm:cxn modelId="{67D609DA-5B89-4825-980B-D98B79B58772}" type="presParOf" srcId="{6A3C39E8-A7C4-4A35-A2EA-427F7C994D4E}" destId="{5AD0F81D-B96B-4F22-B48D-1B09E3F5DE3E}" srcOrd="1" destOrd="0" presId="urn:microsoft.com/office/officeart/2009/3/layout/HorizontalOrganizationChart"/>
    <dgm:cxn modelId="{B16F5DF7-F29A-436D-94B9-8F1D3D87572F}" type="presParOf" srcId="{5AD0F81D-B96B-4F22-B48D-1B09E3F5DE3E}" destId="{CC3FDEB5-DAEF-49DE-8B7B-1A5E56859A82}" srcOrd="0" destOrd="0" presId="urn:microsoft.com/office/officeart/2009/3/layout/HorizontalOrganizationChart"/>
    <dgm:cxn modelId="{D557FB0C-56C9-4126-B321-6E52466C1A8C}" type="presParOf" srcId="{CC3FDEB5-DAEF-49DE-8B7B-1A5E56859A82}" destId="{85002F13-2137-4565-AA6C-059F6F46A492}" srcOrd="0" destOrd="0" presId="urn:microsoft.com/office/officeart/2009/3/layout/HorizontalOrganizationChart"/>
    <dgm:cxn modelId="{1C0C28DC-8675-49EC-B975-79D1947F017F}" type="presParOf" srcId="{CC3FDEB5-DAEF-49DE-8B7B-1A5E56859A82}" destId="{0A2081B2-A203-4A49-912D-00FDA018914D}" srcOrd="1" destOrd="0" presId="urn:microsoft.com/office/officeart/2009/3/layout/HorizontalOrganizationChart"/>
    <dgm:cxn modelId="{782ED27D-4E2E-4FE7-921F-5C20BA7F0729}" type="presParOf" srcId="{5AD0F81D-B96B-4F22-B48D-1B09E3F5DE3E}" destId="{B9CAE24A-CFBD-4EA8-B12A-701081A26AB5}" srcOrd="1" destOrd="0" presId="urn:microsoft.com/office/officeart/2009/3/layout/HorizontalOrganizationChart"/>
    <dgm:cxn modelId="{84E6CB6F-F04F-4531-94E0-B6C567ADCFC6}" type="presParOf" srcId="{5AD0F81D-B96B-4F22-B48D-1B09E3F5DE3E}" destId="{0D4F3309-F946-4386-98CF-6ADACA3C938B}" srcOrd="2" destOrd="0" presId="urn:microsoft.com/office/officeart/2009/3/layout/HorizontalOrganizationChart"/>
    <dgm:cxn modelId="{B01DEA8A-8CEA-4DA6-98FE-FA90FAF672D1}" type="presParOf" srcId="{6A3C39E8-A7C4-4A35-A2EA-427F7C994D4E}" destId="{24A0560D-EB55-412D-B2AD-6C97EB10DE75}" srcOrd="2" destOrd="0" presId="urn:microsoft.com/office/officeart/2009/3/layout/HorizontalOrganizationChart"/>
    <dgm:cxn modelId="{EA9F44EB-A550-4BAD-81BA-9418E0DDD83D}" type="presParOf" srcId="{6A3C39E8-A7C4-4A35-A2EA-427F7C994D4E}" destId="{D1714157-C42C-4990-B65D-F239D7F51416}" srcOrd="3" destOrd="0" presId="urn:microsoft.com/office/officeart/2009/3/layout/HorizontalOrganizationChart"/>
    <dgm:cxn modelId="{70D99B7D-A499-43E8-A4E9-31CAB12FE0B8}" type="presParOf" srcId="{D1714157-C42C-4990-B65D-F239D7F51416}" destId="{AB5FD1B5-5C6C-4422-BFB5-25EC15FEE26E}" srcOrd="0" destOrd="0" presId="urn:microsoft.com/office/officeart/2009/3/layout/HorizontalOrganizationChart"/>
    <dgm:cxn modelId="{B76683F2-BC60-4D00-A660-DB490A6BDFFE}" type="presParOf" srcId="{AB5FD1B5-5C6C-4422-BFB5-25EC15FEE26E}" destId="{F51769B9-9E6F-4232-954F-3C4291604D17}" srcOrd="0" destOrd="0" presId="urn:microsoft.com/office/officeart/2009/3/layout/HorizontalOrganizationChart"/>
    <dgm:cxn modelId="{6C7322FF-FCAC-4787-A93F-D4A1B6D88423}" type="presParOf" srcId="{AB5FD1B5-5C6C-4422-BFB5-25EC15FEE26E}" destId="{09D9502B-78FD-40E0-AA8C-EC456D3133E9}" srcOrd="1" destOrd="0" presId="urn:microsoft.com/office/officeart/2009/3/layout/HorizontalOrganizationChart"/>
    <dgm:cxn modelId="{D96C6830-EAED-48F0-864F-90BCE2084DC2}" type="presParOf" srcId="{D1714157-C42C-4990-B65D-F239D7F51416}" destId="{F86AB55B-0440-4807-A051-B16E34545168}" srcOrd="1" destOrd="0" presId="urn:microsoft.com/office/officeart/2009/3/layout/HorizontalOrganizationChart"/>
    <dgm:cxn modelId="{197B99BE-8405-44A0-95FE-E517939FEE07}" type="presParOf" srcId="{D1714157-C42C-4990-B65D-F239D7F51416}" destId="{272A6518-0424-4EEB-ABC6-D4719A2B162D}" srcOrd="2" destOrd="0" presId="urn:microsoft.com/office/officeart/2009/3/layout/HorizontalOrganizationChart"/>
    <dgm:cxn modelId="{CD6C6DA8-3799-4061-825D-0AF64AD22008}" type="presParOf" srcId="{6A3C39E8-A7C4-4A35-A2EA-427F7C994D4E}" destId="{F8380D3B-1AC3-49F6-AE4B-6B38997D0C61}" srcOrd="4" destOrd="0" presId="urn:microsoft.com/office/officeart/2009/3/layout/HorizontalOrganizationChart"/>
    <dgm:cxn modelId="{1201982F-E41D-4B9C-9D5F-E99FF844034F}" type="presParOf" srcId="{6A3C39E8-A7C4-4A35-A2EA-427F7C994D4E}" destId="{CE9BB612-3A5C-4950-BC84-AC02D3CC93A3}" srcOrd="5" destOrd="0" presId="urn:microsoft.com/office/officeart/2009/3/layout/HorizontalOrganizationChart"/>
    <dgm:cxn modelId="{0664C29B-9078-484B-B141-029DBF78DB54}" type="presParOf" srcId="{CE9BB612-3A5C-4950-BC84-AC02D3CC93A3}" destId="{FBFD8B70-3506-43F2-B7E6-955EF8859054}" srcOrd="0" destOrd="0" presId="urn:microsoft.com/office/officeart/2009/3/layout/HorizontalOrganizationChart"/>
    <dgm:cxn modelId="{0C079AC3-32AA-475F-95B6-C346D3A66F88}" type="presParOf" srcId="{FBFD8B70-3506-43F2-B7E6-955EF8859054}" destId="{0908C42C-D5F9-4BA1-880D-FF2B1AF6DF31}" srcOrd="0" destOrd="0" presId="urn:microsoft.com/office/officeart/2009/3/layout/HorizontalOrganizationChart"/>
    <dgm:cxn modelId="{2BDF1FED-1C16-4655-83EE-A651B4684405}" type="presParOf" srcId="{FBFD8B70-3506-43F2-B7E6-955EF8859054}" destId="{39B3C518-9E3F-462B-92A4-3B2DEADB7F3E}" srcOrd="1" destOrd="0" presId="urn:microsoft.com/office/officeart/2009/3/layout/HorizontalOrganizationChart"/>
    <dgm:cxn modelId="{786B3999-C814-4350-95D8-9EB516381B17}" type="presParOf" srcId="{CE9BB612-3A5C-4950-BC84-AC02D3CC93A3}" destId="{90E75B10-8825-40AC-B5C9-160DAF80BCBA}" srcOrd="1" destOrd="0" presId="urn:microsoft.com/office/officeart/2009/3/layout/HorizontalOrganizationChart"/>
    <dgm:cxn modelId="{057D7F80-98A4-479C-B08C-3B9FEF9379EC}" type="presParOf" srcId="{CE9BB612-3A5C-4950-BC84-AC02D3CC93A3}" destId="{064480FB-D206-4C83-B31B-341342C7983D}" srcOrd="2" destOrd="0" presId="urn:microsoft.com/office/officeart/2009/3/layout/HorizontalOrganizationChart"/>
    <dgm:cxn modelId="{97908EFD-93E6-4F43-89C3-65EEDD70EDCA}" type="presParOf" srcId="{6A3C39E8-A7C4-4A35-A2EA-427F7C994D4E}" destId="{7A4BF14C-6AE9-47C7-A464-4E960AB2E1DF}" srcOrd="6" destOrd="0" presId="urn:microsoft.com/office/officeart/2009/3/layout/HorizontalOrganizationChart"/>
    <dgm:cxn modelId="{7905351F-9718-4118-B5F4-429F97D06552}" type="presParOf" srcId="{6A3C39E8-A7C4-4A35-A2EA-427F7C994D4E}" destId="{7ED18D64-D70E-4189-9610-F72204DF83C6}" srcOrd="7" destOrd="0" presId="urn:microsoft.com/office/officeart/2009/3/layout/HorizontalOrganizationChart"/>
    <dgm:cxn modelId="{D99A4956-0042-40F1-9DDC-79F764C20D8E}" type="presParOf" srcId="{7ED18D64-D70E-4189-9610-F72204DF83C6}" destId="{336EC1F9-4950-4BE1-861D-7EBD957CACE7}" srcOrd="0" destOrd="0" presId="urn:microsoft.com/office/officeart/2009/3/layout/HorizontalOrganizationChart"/>
    <dgm:cxn modelId="{551B3078-6ADF-4E85-8675-0A730D702719}" type="presParOf" srcId="{336EC1F9-4950-4BE1-861D-7EBD957CACE7}" destId="{BD483D5E-50EF-4EBD-9896-84426CA5623F}" srcOrd="0" destOrd="0" presId="urn:microsoft.com/office/officeart/2009/3/layout/HorizontalOrganizationChart"/>
    <dgm:cxn modelId="{9B3CBAF6-A903-454F-9394-B5AAD00374EB}" type="presParOf" srcId="{336EC1F9-4950-4BE1-861D-7EBD957CACE7}" destId="{7DD6EC69-9C5E-4F6E-9571-FEC8A4BE176B}" srcOrd="1" destOrd="0" presId="urn:microsoft.com/office/officeart/2009/3/layout/HorizontalOrganizationChart"/>
    <dgm:cxn modelId="{DE95EAB9-2357-45D4-9CFF-C7EC0F06EF4C}" type="presParOf" srcId="{7ED18D64-D70E-4189-9610-F72204DF83C6}" destId="{A533C697-D629-4152-8E79-DF44FE2BD0B3}" srcOrd="1" destOrd="0" presId="urn:microsoft.com/office/officeart/2009/3/layout/HorizontalOrganizationChart"/>
    <dgm:cxn modelId="{C74EC6BD-4315-41EA-AE37-47D3CA8F99B0}" type="presParOf" srcId="{7ED18D64-D70E-4189-9610-F72204DF83C6}" destId="{73B34337-8E57-4679-A26E-3BF735A5268A}" srcOrd="2" destOrd="0" presId="urn:microsoft.com/office/officeart/2009/3/layout/HorizontalOrganizationChart"/>
    <dgm:cxn modelId="{66DB5448-860C-40C0-9704-EF31D0942224}" type="presParOf" srcId="{6A3C39E8-A7C4-4A35-A2EA-427F7C994D4E}" destId="{8EB5208C-1A3B-4972-BF4F-AA524F0573AA}" srcOrd="8" destOrd="0" presId="urn:microsoft.com/office/officeart/2009/3/layout/HorizontalOrganizationChart"/>
    <dgm:cxn modelId="{9D683803-8ADE-40CE-B308-FAAF325D3E26}" type="presParOf" srcId="{6A3C39E8-A7C4-4A35-A2EA-427F7C994D4E}" destId="{26272000-7C40-45C4-A01B-8850812B9F16}" srcOrd="9" destOrd="0" presId="urn:microsoft.com/office/officeart/2009/3/layout/HorizontalOrganizationChart"/>
    <dgm:cxn modelId="{154F413C-18DD-4C35-AD3D-A2FB44885601}" type="presParOf" srcId="{26272000-7C40-45C4-A01B-8850812B9F16}" destId="{8109E03F-1BC0-4D5C-9017-582B5A6BD4B1}" srcOrd="0" destOrd="0" presId="urn:microsoft.com/office/officeart/2009/3/layout/HorizontalOrganizationChart"/>
    <dgm:cxn modelId="{2B12A04B-7929-4C50-9316-E07ADF2794F6}" type="presParOf" srcId="{8109E03F-1BC0-4D5C-9017-582B5A6BD4B1}" destId="{53BF94B7-6B1C-4BA2-9C25-E256AD5092A3}" srcOrd="0" destOrd="0" presId="urn:microsoft.com/office/officeart/2009/3/layout/HorizontalOrganizationChart"/>
    <dgm:cxn modelId="{42311BD6-4DBF-49D7-934C-4D486DD5ABA4}" type="presParOf" srcId="{8109E03F-1BC0-4D5C-9017-582B5A6BD4B1}" destId="{F11BCA85-1BBD-4154-859F-94F9B7E3D73B}" srcOrd="1" destOrd="0" presId="urn:microsoft.com/office/officeart/2009/3/layout/HorizontalOrganizationChart"/>
    <dgm:cxn modelId="{FDA9E67B-8841-4BBC-BFD8-A58CE9CC4321}" type="presParOf" srcId="{26272000-7C40-45C4-A01B-8850812B9F16}" destId="{DA1F38C1-4E5B-4663-8237-E373A2EBB27A}" srcOrd="1" destOrd="0" presId="urn:microsoft.com/office/officeart/2009/3/layout/HorizontalOrganizationChart"/>
    <dgm:cxn modelId="{5F76DC92-84C8-4C82-AA3F-F741AEEEA5A5}" type="presParOf" srcId="{26272000-7C40-45C4-A01B-8850812B9F16}" destId="{DE95A821-349E-48D5-AD3F-28E983E4302B}" srcOrd="2" destOrd="0" presId="urn:microsoft.com/office/officeart/2009/3/layout/HorizontalOrganizationChart"/>
    <dgm:cxn modelId="{8C64ABAA-6C08-4F1B-8D96-1B84070B9385}" type="presParOf" srcId="{D1F9B621-B749-441F-BC9D-C76A2597061A}" destId="{B9E9D8B4-260C-4E85-959D-4FB84291530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2C0237-1C21-4607-A5E3-3A8D4B6BF4E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EFD1B3-7911-4082-BA2C-FD28113AB3E3}">
      <dgm:prSet phldrT="[Текст]" custT="1"/>
      <dgm:spPr/>
      <dgm:t>
        <a:bodyPr/>
        <a:lstStyle/>
        <a:p>
          <a:r>
            <a:rPr lang="uk-UA" sz="2000" b="1" dirty="0"/>
            <a:t>Ми відвідали ці родини  і з'ясували, що якщо дитина перебуває в зоні бойових дій і батьки не бажають евакуювати </a:t>
          </a:r>
          <a:endParaRPr lang="ru-RU" sz="2000" b="1" dirty="0"/>
        </a:p>
      </dgm:t>
    </dgm:pt>
    <dgm:pt modelId="{004CB75F-A279-41AD-B5B2-0DF6F986BF5B}" type="parTrans" cxnId="{4B7C976D-09FA-4D37-8A9F-6BEC12A8B2B4}">
      <dgm:prSet/>
      <dgm:spPr/>
      <dgm:t>
        <a:bodyPr/>
        <a:lstStyle/>
        <a:p>
          <a:endParaRPr lang="ru-RU"/>
        </a:p>
      </dgm:t>
    </dgm:pt>
    <dgm:pt modelId="{D3B6E737-B924-4599-BB53-B2962C13C6BD}" type="sibTrans" cxnId="{4B7C976D-09FA-4D37-8A9F-6BEC12A8B2B4}">
      <dgm:prSet/>
      <dgm:spPr/>
      <dgm:t>
        <a:bodyPr/>
        <a:lstStyle/>
        <a:p>
          <a:endParaRPr lang="ru-RU"/>
        </a:p>
      </dgm:t>
    </dgm:pt>
    <dgm:pt modelId="{9590D859-901F-4527-88F0-9A49ACD72E1A}">
      <dgm:prSet phldrT="[Текст]" custT="1"/>
      <dgm:spPr/>
      <dgm:t>
        <a:bodyPr/>
        <a:lstStyle/>
        <a:p>
          <a:r>
            <a:rPr lang="uk-UA" sz="1600" b="1" dirty="0"/>
            <a:t>Тобто дані дії батьків підпадають під кваліфікацію складу адміністративного правопорушення статті 184 Кодексу України про адміністративні правопорушення, а саме: батьки не забезпечують безпечне та всебічний розвиток дитини правильно, тому ми склали протоколи за частиною 1 статті 184 КУпАП.</a:t>
          </a:r>
          <a:endParaRPr lang="ru-RU" sz="1600" b="1" dirty="0"/>
        </a:p>
      </dgm:t>
    </dgm:pt>
    <dgm:pt modelId="{660FFBF1-C099-4BE6-8815-B00C5CB45CEE}" type="parTrans" cxnId="{0B2D2CA6-0536-495D-9868-43E5AACA106A}">
      <dgm:prSet/>
      <dgm:spPr/>
      <dgm:t>
        <a:bodyPr/>
        <a:lstStyle/>
        <a:p>
          <a:endParaRPr lang="ru-RU"/>
        </a:p>
      </dgm:t>
    </dgm:pt>
    <dgm:pt modelId="{9F1CFE17-C609-4944-A0E0-E695001B9BB6}" type="sibTrans" cxnId="{0B2D2CA6-0536-495D-9868-43E5AACA106A}">
      <dgm:prSet/>
      <dgm:spPr/>
      <dgm:t>
        <a:bodyPr/>
        <a:lstStyle/>
        <a:p>
          <a:endParaRPr lang="ru-RU"/>
        </a:p>
      </dgm:t>
    </dgm:pt>
    <dgm:pt modelId="{E0AB1381-2CAA-4C36-A97B-9B9E6DC2A63C}">
      <dgm:prSet phldrT="[Текст]" custT="1"/>
      <dgm:spPr/>
      <dgm:t>
        <a:bodyPr/>
        <a:lstStyle/>
        <a:p>
          <a:r>
            <a:rPr lang="uk-UA" sz="1600" b="1" dirty="0"/>
            <a:t>У подальшому судом були ці протоколи розглянуті та накладені стягнення рішенням суду. </a:t>
          </a:r>
          <a:endParaRPr lang="ru-RU" sz="1600" b="1" dirty="0"/>
        </a:p>
      </dgm:t>
    </dgm:pt>
    <dgm:pt modelId="{AD135B59-446D-46C7-BF86-766D93667DA6}" type="parTrans" cxnId="{DB1C7B4C-ADB2-47A2-9CD3-A3C337DC8CBE}">
      <dgm:prSet/>
      <dgm:spPr/>
      <dgm:t>
        <a:bodyPr/>
        <a:lstStyle/>
        <a:p>
          <a:endParaRPr lang="ru-RU"/>
        </a:p>
      </dgm:t>
    </dgm:pt>
    <dgm:pt modelId="{95693CD9-3CDC-44D4-8D60-2E66D13ABEB4}" type="sibTrans" cxnId="{DB1C7B4C-ADB2-47A2-9CD3-A3C337DC8CBE}">
      <dgm:prSet/>
      <dgm:spPr/>
      <dgm:t>
        <a:bodyPr/>
        <a:lstStyle/>
        <a:p>
          <a:endParaRPr lang="ru-RU"/>
        </a:p>
      </dgm:t>
    </dgm:pt>
    <dgm:pt modelId="{315C9829-DDB7-4336-BD54-A81BC4FB63B9}">
      <dgm:prSet custT="1"/>
      <dgm:spPr/>
      <dgm:t>
        <a:bodyPr/>
        <a:lstStyle/>
        <a:p>
          <a:r>
            <a:rPr lang="uk-UA" sz="1600" b="1" dirty="0"/>
            <a:t>Після рішення суду ми приїздили і попередили їх ще раз, якщо ви не виїдете, будемо вивчати знову потреби і умови проживання дітей. І у разі, що ці умови не будуть відповідати нормам законодавства, то ми складемо протокол за частиною другою с. 184 КУпАП.</a:t>
          </a:r>
          <a:endParaRPr lang="ru-RU" sz="1600" b="1" dirty="0"/>
        </a:p>
      </dgm:t>
    </dgm:pt>
    <dgm:pt modelId="{92030EC4-B190-4B93-B98A-E5537A0AF988}" type="parTrans" cxnId="{7EDB616E-299B-4726-8620-11070E8305F5}">
      <dgm:prSet/>
      <dgm:spPr/>
      <dgm:t>
        <a:bodyPr/>
        <a:lstStyle/>
        <a:p>
          <a:endParaRPr lang="ru-RU"/>
        </a:p>
      </dgm:t>
    </dgm:pt>
    <dgm:pt modelId="{524FD036-49FD-48B0-A45B-91C8F51AC1C9}" type="sibTrans" cxnId="{7EDB616E-299B-4726-8620-11070E8305F5}">
      <dgm:prSet/>
      <dgm:spPr/>
      <dgm:t>
        <a:bodyPr/>
        <a:lstStyle/>
        <a:p>
          <a:endParaRPr lang="ru-RU"/>
        </a:p>
      </dgm:t>
    </dgm:pt>
    <dgm:pt modelId="{BD0F7B9C-50D4-46BF-9874-F7209CFE7083}">
      <dgm:prSet custT="1"/>
      <dgm:spPr/>
      <dgm:t>
        <a:bodyPr/>
        <a:lstStyle/>
        <a:p>
          <a:r>
            <a:rPr lang="uk-UA" sz="1600" b="1" dirty="0"/>
            <a:t>Батьки не відреагували. Ми склали протоколи за частиною 2 статті 184 КУпАП, які також були розглянуті судом. Та було прийнято відповідні рішення про притягнення до відповідальності</a:t>
          </a:r>
          <a:endParaRPr lang="ru-RU" sz="1600" b="1" dirty="0"/>
        </a:p>
      </dgm:t>
    </dgm:pt>
    <dgm:pt modelId="{28E2E144-8248-4894-A0D4-C76A555BA4DE}" type="parTrans" cxnId="{E7624112-2EB8-4F52-8EA3-C16876CE0951}">
      <dgm:prSet/>
      <dgm:spPr/>
      <dgm:t>
        <a:bodyPr/>
        <a:lstStyle/>
        <a:p>
          <a:endParaRPr lang="ru-RU"/>
        </a:p>
      </dgm:t>
    </dgm:pt>
    <dgm:pt modelId="{18075EDF-A910-46AE-B76A-1C383A64D7D2}" type="sibTrans" cxnId="{E7624112-2EB8-4F52-8EA3-C16876CE0951}">
      <dgm:prSet/>
      <dgm:spPr/>
      <dgm:t>
        <a:bodyPr/>
        <a:lstStyle/>
        <a:p>
          <a:endParaRPr lang="ru-RU"/>
        </a:p>
      </dgm:t>
    </dgm:pt>
    <dgm:pt modelId="{A6189597-58B1-48C5-86D6-35F01BE1EC0F}">
      <dgm:prSet custT="1"/>
      <dgm:spPr/>
      <dgm:t>
        <a:bodyPr/>
        <a:lstStyle/>
        <a:p>
          <a:r>
            <a:rPr lang="uk-UA" sz="1600" b="1" dirty="0"/>
            <a:t>Органи поліції спільно з військовою адміністрацією звернулись до місцевого суду для вирішення питання про вилучення дітей з родин без позбавлення батьківських прав у зв'язку з існуванням безпосередньої загрози  життю та здоров’ю дітям, наразі призначені судове засідання, щодо того що вони не виконують батьківські обов’язки. </a:t>
          </a:r>
          <a:endParaRPr lang="ru-RU" sz="1600" b="1" dirty="0"/>
        </a:p>
      </dgm:t>
    </dgm:pt>
    <dgm:pt modelId="{08A2F4B8-1E40-444F-87A5-F191EA939230}" type="parTrans" cxnId="{3269A074-35FB-4367-A60A-4DF4D267A529}">
      <dgm:prSet/>
      <dgm:spPr/>
      <dgm:t>
        <a:bodyPr/>
        <a:lstStyle/>
        <a:p>
          <a:endParaRPr lang="ru-RU"/>
        </a:p>
      </dgm:t>
    </dgm:pt>
    <dgm:pt modelId="{EE91A571-3DFA-40CD-8180-054B1E2BE9D2}" type="sibTrans" cxnId="{3269A074-35FB-4367-A60A-4DF4D267A529}">
      <dgm:prSet/>
      <dgm:spPr/>
      <dgm:t>
        <a:bodyPr/>
        <a:lstStyle/>
        <a:p>
          <a:endParaRPr lang="ru-RU"/>
        </a:p>
      </dgm:t>
    </dgm:pt>
    <dgm:pt modelId="{4786F07E-5103-4B5C-A08B-8287B9690437}">
      <dgm:prSet custT="1"/>
      <dgm:spPr/>
      <dgm:t>
        <a:bodyPr/>
        <a:lstStyle/>
        <a:p>
          <a:r>
            <a:rPr lang="uk-UA" sz="1600" b="1" dirty="0"/>
            <a:t>Батьки на сьогодні не дали згоду на добровільну евакуацію, але по кожній з родин є два рішення суду, що вони не виконують батьківські обов’язки. </a:t>
          </a:r>
          <a:endParaRPr lang="ru-RU" sz="1600" b="1" dirty="0"/>
        </a:p>
      </dgm:t>
    </dgm:pt>
    <dgm:pt modelId="{3BE2D519-1AC4-45E5-A06B-D834F5695275}" type="parTrans" cxnId="{90507E6C-7A85-429D-88E7-AEACA7846923}">
      <dgm:prSet/>
      <dgm:spPr/>
      <dgm:t>
        <a:bodyPr/>
        <a:lstStyle/>
        <a:p>
          <a:endParaRPr lang="ru-RU"/>
        </a:p>
      </dgm:t>
    </dgm:pt>
    <dgm:pt modelId="{10891723-B67F-4319-87C7-A3CEE5C59B25}" type="sibTrans" cxnId="{90507E6C-7A85-429D-88E7-AEACA7846923}">
      <dgm:prSet/>
      <dgm:spPr/>
      <dgm:t>
        <a:bodyPr/>
        <a:lstStyle/>
        <a:p>
          <a:endParaRPr lang="ru-RU"/>
        </a:p>
      </dgm:t>
    </dgm:pt>
    <dgm:pt modelId="{D1A67302-C359-4D20-A01D-7F97F9D9F371}">
      <dgm:prSet custT="1"/>
      <dgm:spPr/>
      <dgm:t>
        <a:bodyPr/>
        <a:lstStyle/>
        <a:p>
          <a:r>
            <a:rPr lang="uk-UA" sz="1600" b="1" dirty="0"/>
            <a:t>І відповідно, відповідь далі ми будемо діяти відповідно до рішення суду, якщо буде рішення вилучити дітей ми спільно зі службою у справах дітей вилучимо цих дітей </a:t>
          </a:r>
          <a:r>
            <a:rPr lang="uk-UA" sz="1600" b="1" dirty="0" err="1"/>
            <a:t>передамо</a:t>
          </a:r>
          <a:r>
            <a:rPr lang="uk-UA" sz="1600" b="1" dirty="0"/>
            <a:t> органу опіки та піклування і тим самим ми забезпечимо їх розвиток, та нормальне життя. </a:t>
          </a:r>
          <a:endParaRPr lang="ru-RU" sz="1600" b="1" dirty="0"/>
        </a:p>
      </dgm:t>
    </dgm:pt>
    <dgm:pt modelId="{88D62538-07DA-4F7D-A716-AD2B7AAF8103}" type="parTrans" cxnId="{795BF6DF-0FC7-42DB-B64F-4A5A2F1D77D5}">
      <dgm:prSet/>
      <dgm:spPr/>
      <dgm:t>
        <a:bodyPr/>
        <a:lstStyle/>
        <a:p>
          <a:endParaRPr lang="ru-RU"/>
        </a:p>
      </dgm:t>
    </dgm:pt>
    <dgm:pt modelId="{271373C2-A931-4038-A811-DC46D1AB88D8}" type="sibTrans" cxnId="{795BF6DF-0FC7-42DB-B64F-4A5A2F1D77D5}">
      <dgm:prSet/>
      <dgm:spPr/>
      <dgm:t>
        <a:bodyPr/>
        <a:lstStyle/>
        <a:p>
          <a:endParaRPr lang="ru-RU"/>
        </a:p>
      </dgm:t>
    </dgm:pt>
    <dgm:pt modelId="{66644774-0C92-4E55-8A77-D9BCE6E61AAA}" type="pres">
      <dgm:prSet presAssocID="{452C0237-1C21-4607-A5E3-3A8D4B6BF4E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7B0C5F-9656-480A-8D3B-858E1E8D1AAB}" type="pres">
      <dgm:prSet presAssocID="{FBEFD1B3-7911-4082-BA2C-FD28113AB3E3}" presName="root" presStyleCnt="0"/>
      <dgm:spPr/>
    </dgm:pt>
    <dgm:pt modelId="{81FBE6A2-3D00-4A2F-BBB5-3D759AAB97DD}" type="pres">
      <dgm:prSet presAssocID="{FBEFD1B3-7911-4082-BA2C-FD28113AB3E3}" presName="rootComposite" presStyleCnt="0"/>
      <dgm:spPr/>
    </dgm:pt>
    <dgm:pt modelId="{C79A928C-DE30-413B-A323-11A3AC5A19ED}" type="pres">
      <dgm:prSet presAssocID="{FBEFD1B3-7911-4082-BA2C-FD28113AB3E3}" presName="rootText" presStyleLbl="node1" presStyleIdx="0" presStyleCnt="1" custScaleX="467492" custScaleY="85363" custLinFactNeighborX="26428" custLinFactNeighborY="22941"/>
      <dgm:spPr/>
    </dgm:pt>
    <dgm:pt modelId="{ABAB0F27-ADEC-4EFE-BCB3-0315F89D5189}" type="pres">
      <dgm:prSet presAssocID="{FBEFD1B3-7911-4082-BA2C-FD28113AB3E3}" presName="rootConnector" presStyleLbl="node1" presStyleIdx="0" presStyleCnt="1"/>
      <dgm:spPr/>
    </dgm:pt>
    <dgm:pt modelId="{99978519-D245-4908-9FE3-9D9049298ABE}" type="pres">
      <dgm:prSet presAssocID="{FBEFD1B3-7911-4082-BA2C-FD28113AB3E3}" presName="childShape" presStyleCnt="0"/>
      <dgm:spPr/>
    </dgm:pt>
    <dgm:pt modelId="{B4E0E96C-145D-4BFA-8121-B35C3C0D8AB8}" type="pres">
      <dgm:prSet presAssocID="{660FFBF1-C099-4BE6-8815-B00C5CB45CEE}" presName="Name13" presStyleLbl="parChTrans1D2" presStyleIdx="0" presStyleCnt="7"/>
      <dgm:spPr/>
    </dgm:pt>
    <dgm:pt modelId="{6C544D67-3200-424C-84E1-5AC40BEFEFA6}" type="pres">
      <dgm:prSet presAssocID="{9590D859-901F-4527-88F0-9A49ACD72E1A}" presName="childText" presStyleLbl="bgAcc1" presStyleIdx="0" presStyleCnt="7" custScaleX="517961" custScaleY="115392" custLinFactNeighborX="-2338" custLinFactNeighborY="16198">
        <dgm:presLayoutVars>
          <dgm:bulletEnabled val="1"/>
        </dgm:presLayoutVars>
      </dgm:prSet>
      <dgm:spPr/>
    </dgm:pt>
    <dgm:pt modelId="{8144ACA1-84F9-48C9-8660-DE9402AA80D7}" type="pres">
      <dgm:prSet presAssocID="{AD135B59-446D-46C7-BF86-766D93667DA6}" presName="Name13" presStyleLbl="parChTrans1D2" presStyleIdx="1" presStyleCnt="7"/>
      <dgm:spPr/>
    </dgm:pt>
    <dgm:pt modelId="{73011B37-93E5-40BA-86D2-B3742A40F75E}" type="pres">
      <dgm:prSet presAssocID="{E0AB1381-2CAA-4C36-A97B-9B9E6DC2A63C}" presName="childText" presStyleLbl="bgAcc1" presStyleIdx="1" presStyleCnt="7" custScaleX="517961" custScaleY="67739" custLinFactNeighborX="-3445" custLinFactNeighborY="534">
        <dgm:presLayoutVars>
          <dgm:bulletEnabled val="1"/>
        </dgm:presLayoutVars>
      </dgm:prSet>
      <dgm:spPr/>
    </dgm:pt>
    <dgm:pt modelId="{E24C38E3-E521-487E-95DC-51F1ABFF051F}" type="pres">
      <dgm:prSet presAssocID="{92030EC4-B190-4B93-B98A-E5537A0AF988}" presName="Name13" presStyleLbl="parChTrans1D2" presStyleIdx="2" presStyleCnt="7"/>
      <dgm:spPr/>
    </dgm:pt>
    <dgm:pt modelId="{C0057A85-8A8B-4B74-B5CA-2D7FCE76E055}" type="pres">
      <dgm:prSet presAssocID="{315C9829-DDB7-4336-BD54-A81BC4FB63B9}" presName="childText" presStyleLbl="bgAcc1" presStyleIdx="2" presStyleCnt="7" custScaleX="517961" custScaleY="122515" custLinFactNeighborX="-4185" custLinFactNeighborY="-9456">
        <dgm:presLayoutVars>
          <dgm:bulletEnabled val="1"/>
        </dgm:presLayoutVars>
      </dgm:prSet>
      <dgm:spPr/>
    </dgm:pt>
    <dgm:pt modelId="{EB6F9EF9-D791-4D6D-BE8B-ED656BC02DC0}" type="pres">
      <dgm:prSet presAssocID="{28E2E144-8248-4894-A0D4-C76A555BA4DE}" presName="Name13" presStyleLbl="parChTrans1D2" presStyleIdx="3" presStyleCnt="7"/>
      <dgm:spPr/>
    </dgm:pt>
    <dgm:pt modelId="{9117F065-E310-48EF-AC40-949BA04AB89E}" type="pres">
      <dgm:prSet presAssocID="{BD0F7B9C-50D4-46BF-9874-F7209CFE7083}" presName="childText" presStyleLbl="bgAcc1" presStyleIdx="3" presStyleCnt="7" custScaleX="517961" custScaleY="90208" custLinFactNeighborX="-4274" custLinFactNeighborY="-17539">
        <dgm:presLayoutVars>
          <dgm:bulletEnabled val="1"/>
        </dgm:presLayoutVars>
      </dgm:prSet>
      <dgm:spPr/>
    </dgm:pt>
    <dgm:pt modelId="{75790307-B36D-421E-9907-D53CC6665C6F}" type="pres">
      <dgm:prSet presAssocID="{3BE2D519-1AC4-45E5-A06B-D834F5695275}" presName="Name13" presStyleLbl="parChTrans1D2" presStyleIdx="4" presStyleCnt="7"/>
      <dgm:spPr/>
    </dgm:pt>
    <dgm:pt modelId="{9B1C3173-863A-4186-BD3A-6077DCE3F664}" type="pres">
      <dgm:prSet presAssocID="{4786F07E-5103-4B5C-A08B-8287B9690437}" presName="childText" presStyleLbl="bgAcc1" presStyleIdx="4" presStyleCnt="7" custScaleX="517961" custScaleY="111476" custLinFactNeighborX="-1038" custLinFactNeighborY="-16271">
        <dgm:presLayoutVars>
          <dgm:bulletEnabled val="1"/>
        </dgm:presLayoutVars>
      </dgm:prSet>
      <dgm:spPr/>
    </dgm:pt>
    <dgm:pt modelId="{DDB1A26D-6CBA-454E-9F6E-B8017AD1220D}" type="pres">
      <dgm:prSet presAssocID="{08A2F4B8-1E40-444F-87A5-F191EA939230}" presName="Name13" presStyleLbl="parChTrans1D2" presStyleIdx="5" presStyleCnt="7"/>
      <dgm:spPr/>
    </dgm:pt>
    <dgm:pt modelId="{CA1EFE77-AA69-4E24-835D-C10DDE793412}" type="pres">
      <dgm:prSet presAssocID="{A6189597-58B1-48C5-86D6-35F01BE1EC0F}" presName="childText" presStyleLbl="bgAcc1" presStyleIdx="5" presStyleCnt="7" custScaleX="517961" custScaleY="136901" custLinFactNeighborX="307" custLinFactNeighborY="-19026">
        <dgm:presLayoutVars>
          <dgm:bulletEnabled val="1"/>
        </dgm:presLayoutVars>
      </dgm:prSet>
      <dgm:spPr/>
    </dgm:pt>
    <dgm:pt modelId="{67AAC061-84F3-46E9-8B1A-2A1D21C15D58}" type="pres">
      <dgm:prSet presAssocID="{88D62538-07DA-4F7D-A716-AD2B7AAF8103}" presName="Name13" presStyleLbl="parChTrans1D2" presStyleIdx="6" presStyleCnt="7"/>
      <dgm:spPr/>
    </dgm:pt>
    <dgm:pt modelId="{38FE799C-F823-457B-A06C-39BD28019902}" type="pres">
      <dgm:prSet presAssocID="{D1A67302-C359-4D20-A01D-7F97F9D9F371}" presName="childText" presStyleLbl="bgAcc1" presStyleIdx="6" presStyleCnt="7" custScaleX="517961" custScaleY="122937" custLinFactNeighborX="2561" custLinFactNeighborY="-25954">
        <dgm:presLayoutVars>
          <dgm:bulletEnabled val="1"/>
        </dgm:presLayoutVars>
      </dgm:prSet>
      <dgm:spPr/>
    </dgm:pt>
  </dgm:ptLst>
  <dgm:cxnLst>
    <dgm:cxn modelId="{E7624112-2EB8-4F52-8EA3-C16876CE0951}" srcId="{FBEFD1B3-7911-4082-BA2C-FD28113AB3E3}" destId="{BD0F7B9C-50D4-46BF-9874-F7209CFE7083}" srcOrd="3" destOrd="0" parTransId="{28E2E144-8248-4894-A0D4-C76A555BA4DE}" sibTransId="{18075EDF-A910-46AE-B76A-1C383A64D7D2}"/>
    <dgm:cxn modelId="{BAB6751A-A1AF-461E-825F-03A6A2236970}" type="presOf" srcId="{315C9829-DDB7-4336-BD54-A81BC4FB63B9}" destId="{C0057A85-8A8B-4B74-B5CA-2D7FCE76E055}" srcOrd="0" destOrd="0" presId="urn:microsoft.com/office/officeart/2005/8/layout/hierarchy3"/>
    <dgm:cxn modelId="{EF9CDC20-5E30-4D18-A392-526DD6AFA369}" type="presOf" srcId="{FBEFD1B3-7911-4082-BA2C-FD28113AB3E3}" destId="{C79A928C-DE30-413B-A323-11A3AC5A19ED}" srcOrd="0" destOrd="0" presId="urn:microsoft.com/office/officeart/2005/8/layout/hierarchy3"/>
    <dgm:cxn modelId="{C0280821-B83F-44B4-9F5F-2A63ABF7F6C1}" type="presOf" srcId="{452C0237-1C21-4607-A5E3-3A8D4B6BF4E0}" destId="{66644774-0C92-4E55-8A77-D9BCE6E61AAA}" srcOrd="0" destOrd="0" presId="urn:microsoft.com/office/officeart/2005/8/layout/hierarchy3"/>
    <dgm:cxn modelId="{6E9A9D3F-FB47-4686-82CB-0BD1DA9D3017}" type="presOf" srcId="{92030EC4-B190-4B93-B98A-E5537A0AF988}" destId="{E24C38E3-E521-487E-95DC-51F1ABFF051F}" srcOrd="0" destOrd="0" presId="urn:microsoft.com/office/officeart/2005/8/layout/hierarchy3"/>
    <dgm:cxn modelId="{3026D146-7826-4F43-90C2-B8C2D7EA644F}" type="presOf" srcId="{A6189597-58B1-48C5-86D6-35F01BE1EC0F}" destId="{CA1EFE77-AA69-4E24-835D-C10DDE793412}" srcOrd="0" destOrd="0" presId="urn:microsoft.com/office/officeart/2005/8/layout/hierarchy3"/>
    <dgm:cxn modelId="{E09FF04B-C0DA-42A8-B5CE-36E1B658ABD4}" type="presOf" srcId="{E0AB1381-2CAA-4C36-A97B-9B9E6DC2A63C}" destId="{73011B37-93E5-40BA-86D2-B3742A40F75E}" srcOrd="0" destOrd="0" presId="urn:microsoft.com/office/officeart/2005/8/layout/hierarchy3"/>
    <dgm:cxn modelId="{DB1C7B4C-ADB2-47A2-9CD3-A3C337DC8CBE}" srcId="{FBEFD1B3-7911-4082-BA2C-FD28113AB3E3}" destId="{E0AB1381-2CAA-4C36-A97B-9B9E6DC2A63C}" srcOrd="1" destOrd="0" parTransId="{AD135B59-446D-46C7-BF86-766D93667DA6}" sibTransId="{95693CD9-3CDC-44D4-8D60-2E66D13ABEB4}"/>
    <dgm:cxn modelId="{90507E6C-7A85-429D-88E7-AEACA7846923}" srcId="{FBEFD1B3-7911-4082-BA2C-FD28113AB3E3}" destId="{4786F07E-5103-4B5C-A08B-8287B9690437}" srcOrd="4" destOrd="0" parTransId="{3BE2D519-1AC4-45E5-A06B-D834F5695275}" sibTransId="{10891723-B67F-4319-87C7-A3CEE5C59B25}"/>
    <dgm:cxn modelId="{4B7C976D-09FA-4D37-8A9F-6BEC12A8B2B4}" srcId="{452C0237-1C21-4607-A5E3-3A8D4B6BF4E0}" destId="{FBEFD1B3-7911-4082-BA2C-FD28113AB3E3}" srcOrd="0" destOrd="0" parTransId="{004CB75F-A279-41AD-B5B2-0DF6F986BF5B}" sibTransId="{D3B6E737-B924-4599-BB53-B2962C13C6BD}"/>
    <dgm:cxn modelId="{7EDB616E-299B-4726-8620-11070E8305F5}" srcId="{FBEFD1B3-7911-4082-BA2C-FD28113AB3E3}" destId="{315C9829-DDB7-4336-BD54-A81BC4FB63B9}" srcOrd="2" destOrd="0" parTransId="{92030EC4-B190-4B93-B98A-E5537A0AF988}" sibTransId="{524FD036-49FD-48B0-A45B-91C8F51AC1C9}"/>
    <dgm:cxn modelId="{4F0F4772-678F-42E7-A579-F8F536ED719E}" type="presOf" srcId="{4786F07E-5103-4B5C-A08B-8287B9690437}" destId="{9B1C3173-863A-4186-BD3A-6077DCE3F664}" srcOrd="0" destOrd="0" presId="urn:microsoft.com/office/officeart/2005/8/layout/hierarchy3"/>
    <dgm:cxn modelId="{DB1DF953-387D-4045-AA5C-10A0A03C3F21}" type="presOf" srcId="{08A2F4B8-1E40-444F-87A5-F191EA939230}" destId="{DDB1A26D-6CBA-454E-9F6E-B8017AD1220D}" srcOrd="0" destOrd="0" presId="urn:microsoft.com/office/officeart/2005/8/layout/hierarchy3"/>
    <dgm:cxn modelId="{3269A074-35FB-4367-A60A-4DF4D267A529}" srcId="{FBEFD1B3-7911-4082-BA2C-FD28113AB3E3}" destId="{A6189597-58B1-48C5-86D6-35F01BE1EC0F}" srcOrd="5" destOrd="0" parTransId="{08A2F4B8-1E40-444F-87A5-F191EA939230}" sibTransId="{EE91A571-3DFA-40CD-8180-054B1E2BE9D2}"/>
    <dgm:cxn modelId="{54FEAB5A-DA1E-4BC2-ADDF-8A1080CEC53C}" type="presOf" srcId="{FBEFD1B3-7911-4082-BA2C-FD28113AB3E3}" destId="{ABAB0F27-ADEC-4EFE-BCB3-0315F89D5189}" srcOrd="1" destOrd="0" presId="urn:microsoft.com/office/officeart/2005/8/layout/hierarchy3"/>
    <dgm:cxn modelId="{280E52A0-8DE4-45EB-98CB-F97A669572E2}" type="presOf" srcId="{BD0F7B9C-50D4-46BF-9874-F7209CFE7083}" destId="{9117F065-E310-48EF-AC40-949BA04AB89E}" srcOrd="0" destOrd="0" presId="urn:microsoft.com/office/officeart/2005/8/layout/hierarchy3"/>
    <dgm:cxn modelId="{0B2D2CA6-0536-495D-9868-43E5AACA106A}" srcId="{FBEFD1B3-7911-4082-BA2C-FD28113AB3E3}" destId="{9590D859-901F-4527-88F0-9A49ACD72E1A}" srcOrd="0" destOrd="0" parTransId="{660FFBF1-C099-4BE6-8815-B00C5CB45CEE}" sibTransId="{9F1CFE17-C609-4944-A0E0-E695001B9BB6}"/>
    <dgm:cxn modelId="{841953A8-00A5-4584-A226-E6F0233D9678}" type="presOf" srcId="{28E2E144-8248-4894-A0D4-C76A555BA4DE}" destId="{EB6F9EF9-D791-4D6D-BE8B-ED656BC02DC0}" srcOrd="0" destOrd="0" presId="urn:microsoft.com/office/officeart/2005/8/layout/hierarchy3"/>
    <dgm:cxn modelId="{4031FAAE-2A38-4C02-8F37-1336F7552010}" type="presOf" srcId="{9590D859-901F-4527-88F0-9A49ACD72E1A}" destId="{6C544D67-3200-424C-84E1-5AC40BEFEFA6}" srcOrd="0" destOrd="0" presId="urn:microsoft.com/office/officeart/2005/8/layout/hierarchy3"/>
    <dgm:cxn modelId="{F6C811B8-0419-4D63-8CEE-BE2AA43F937F}" type="presOf" srcId="{660FFBF1-C099-4BE6-8815-B00C5CB45CEE}" destId="{B4E0E96C-145D-4BFA-8121-B35C3C0D8AB8}" srcOrd="0" destOrd="0" presId="urn:microsoft.com/office/officeart/2005/8/layout/hierarchy3"/>
    <dgm:cxn modelId="{D6BAD6CB-A60D-4F5A-8430-7990E092BB65}" type="presOf" srcId="{88D62538-07DA-4F7D-A716-AD2B7AAF8103}" destId="{67AAC061-84F3-46E9-8B1A-2A1D21C15D58}" srcOrd="0" destOrd="0" presId="urn:microsoft.com/office/officeart/2005/8/layout/hierarchy3"/>
    <dgm:cxn modelId="{4FC2F5DA-2A86-4CE9-8ECB-4B9E613FB22B}" type="presOf" srcId="{3BE2D519-1AC4-45E5-A06B-D834F5695275}" destId="{75790307-B36D-421E-9907-D53CC6665C6F}" srcOrd="0" destOrd="0" presId="urn:microsoft.com/office/officeart/2005/8/layout/hierarchy3"/>
    <dgm:cxn modelId="{795BF6DF-0FC7-42DB-B64F-4A5A2F1D77D5}" srcId="{FBEFD1B3-7911-4082-BA2C-FD28113AB3E3}" destId="{D1A67302-C359-4D20-A01D-7F97F9D9F371}" srcOrd="6" destOrd="0" parTransId="{88D62538-07DA-4F7D-A716-AD2B7AAF8103}" sibTransId="{271373C2-A931-4038-A811-DC46D1AB88D8}"/>
    <dgm:cxn modelId="{3C365AE2-F503-4EE6-BF71-5E5218A506EA}" type="presOf" srcId="{D1A67302-C359-4D20-A01D-7F97F9D9F371}" destId="{38FE799C-F823-457B-A06C-39BD28019902}" srcOrd="0" destOrd="0" presId="urn:microsoft.com/office/officeart/2005/8/layout/hierarchy3"/>
    <dgm:cxn modelId="{CD5076F9-7E2E-4889-864C-67FF62DDE8F6}" type="presOf" srcId="{AD135B59-446D-46C7-BF86-766D93667DA6}" destId="{8144ACA1-84F9-48C9-8660-DE9402AA80D7}" srcOrd="0" destOrd="0" presId="urn:microsoft.com/office/officeart/2005/8/layout/hierarchy3"/>
    <dgm:cxn modelId="{F86CAF0A-D208-42DB-A8E9-5D56FFC3EFAE}" type="presParOf" srcId="{66644774-0C92-4E55-8A77-D9BCE6E61AAA}" destId="{3B7B0C5F-9656-480A-8D3B-858E1E8D1AAB}" srcOrd="0" destOrd="0" presId="urn:microsoft.com/office/officeart/2005/8/layout/hierarchy3"/>
    <dgm:cxn modelId="{52A86EBF-DFE3-44D2-99B1-23F50784E749}" type="presParOf" srcId="{3B7B0C5F-9656-480A-8D3B-858E1E8D1AAB}" destId="{81FBE6A2-3D00-4A2F-BBB5-3D759AAB97DD}" srcOrd="0" destOrd="0" presId="urn:microsoft.com/office/officeart/2005/8/layout/hierarchy3"/>
    <dgm:cxn modelId="{B2461A8B-90B9-4389-A8B8-2A9879C7F4B4}" type="presParOf" srcId="{81FBE6A2-3D00-4A2F-BBB5-3D759AAB97DD}" destId="{C79A928C-DE30-413B-A323-11A3AC5A19ED}" srcOrd="0" destOrd="0" presId="urn:microsoft.com/office/officeart/2005/8/layout/hierarchy3"/>
    <dgm:cxn modelId="{8B7E79A4-F198-4CBB-9B4B-10B0CE87A478}" type="presParOf" srcId="{81FBE6A2-3D00-4A2F-BBB5-3D759AAB97DD}" destId="{ABAB0F27-ADEC-4EFE-BCB3-0315F89D5189}" srcOrd="1" destOrd="0" presId="urn:microsoft.com/office/officeart/2005/8/layout/hierarchy3"/>
    <dgm:cxn modelId="{604546EA-1C59-4083-B76F-A151138DFF68}" type="presParOf" srcId="{3B7B0C5F-9656-480A-8D3B-858E1E8D1AAB}" destId="{99978519-D245-4908-9FE3-9D9049298ABE}" srcOrd="1" destOrd="0" presId="urn:microsoft.com/office/officeart/2005/8/layout/hierarchy3"/>
    <dgm:cxn modelId="{3E3D2A8E-CCF0-4374-8F7E-7CE1300DA85F}" type="presParOf" srcId="{99978519-D245-4908-9FE3-9D9049298ABE}" destId="{B4E0E96C-145D-4BFA-8121-B35C3C0D8AB8}" srcOrd="0" destOrd="0" presId="urn:microsoft.com/office/officeart/2005/8/layout/hierarchy3"/>
    <dgm:cxn modelId="{A288B401-939E-4685-9D74-6B1BAA4680B8}" type="presParOf" srcId="{99978519-D245-4908-9FE3-9D9049298ABE}" destId="{6C544D67-3200-424C-84E1-5AC40BEFEFA6}" srcOrd="1" destOrd="0" presId="urn:microsoft.com/office/officeart/2005/8/layout/hierarchy3"/>
    <dgm:cxn modelId="{C381B116-DFC0-4427-A35D-96B9D9764B91}" type="presParOf" srcId="{99978519-D245-4908-9FE3-9D9049298ABE}" destId="{8144ACA1-84F9-48C9-8660-DE9402AA80D7}" srcOrd="2" destOrd="0" presId="urn:microsoft.com/office/officeart/2005/8/layout/hierarchy3"/>
    <dgm:cxn modelId="{02A3762D-E3D0-4F22-83B6-517F6691A7C9}" type="presParOf" srcId="{99978519-D245-4908-9FE3-9D9049298ABE}" destId="{73011B37-93E5-40BA-86D2-B3742A40F75E}" srcOrd="3" destOrd="0" presId="urn:microsoft.com/office/officeart/2005/8/layout/hierarchy3"/>
    <dgm:cxn modelId="{519C067A-4D31-4727-8CDC-26528DA1D4A6}" type="presParOf" srcId="{99978519-D245-4908-9FE3-9D9049298ABE}" destId="{E24C38E3-E521-487E-95DC-51F1ABFF051F}" srcOrd="4" destOrd="0" presId="urn:microsoft.com/office/officeart/2005/8/layout/hierarchy3"/>
    <dgm:cxn modelId="{D1189396-9127-4E09-8D5B-0FAD923B938E}" type="presParOf" srcId="{99978519-D245-4908-9FE3-9D9049298ABE}" destId="{C0057A85-8A8B-4B74-B5CA-2D7FCE76E055}" srcOrd="5" destOrd="0" presId="urn:microsoft.com/office/officeart/2005/8/layout/hierarchy3"/>
    <dgm:cxn modelId="{26654C83-061B-4992-B59A-CC0EDC8C6D85}" type="presParOf" srcId="{99978519-D245-4908-9FE3-9D9049298ABE}" destId="{EB6F9EF9-D791-4D6D-BE8B-ED656BC02DC0}" srcOrd="6" destOrd="0" presId="urn:microsoft.com/office/officeart/2005/8/layout/hierarchy3"/>
    <dgm:cxn modelId="{A297A2E8-411D-481F-A4B1-68C5C3FE8DD8}" type="presParOf" srcId="{99978519-D245-4908-9FE3-9D9049298ABE}" destId="{9117F065-E310-48EF-AC40-949BA04AB89E}" srcOrd="7" destOrd="0" presId="urn:microsoft.com/office/officeart/2005/8/layout/hierarchy3"/>
    <dgm:cxn modelId="{016F49AF-A626-47E2-AC5B-43906291FFCF}" type="presParOf" srcId="{99978519-D245-4908-9FE3-9D9049298ABE}" destId="{75790307-B36D-421E-9907-D53CC6665C6F}" srcOrd="8" destOrd="0" presId="urn:microsoft.com/office/officeart/2005/8/layout/hierarchy3"/>
    <dgm:cxn modelId="{461BE188-5900-455C-B414-2B9F0492BD4F}" type="presParOf" srcId="{99978519-D245-4908-9FE3-9D9049298ABE}" destId="{9B1C3173-863A-4186-BD3A-6077DCE3F664}" srcOrd="9" destOrd="0" presId="urn:microsoft.com/office/officeart/2005/8/layout/hierarchy3"/>
    <dgm:cxn modelId="{FCDD49C4-E738-4A11-A90C-2D2FF7FA93A3}" type="presParOf" srcId="{99978519-D245-4908-9FE3-9D9049298ABE}" destId="{DDB1A26D-6CBA-454E-9F6E-B8017AD1220D}" srcOrd="10" destOrd="0" presId="urn:microsoft.com/office/officeart/2005/8/layout/hierarchy3"/>
    <dgm:cxn modelId="{79C0735F-75EB-4BBB-A8C1-B29D8906222E}" type="presParOf" srcId="{99978519-D245-4908-9FE3-9D9049298ABE}" destId="{CA1EFE77-AA69-4E24-835D-C10DDE793412}" srcOrd="11" destOrd="0" presId="urn:microsoft.com/office/officeart/2005/8/layout/hierarchy3"/>
    <dgm:cxn modelId="{C74E52BB-B104-4D07-9EAE-3408B076B97E}" type="presParOf" srcId="{99978519-D245-4908-9FE3-9D9049298ABE}" destId="{67AAC061-84F3-46E9-8B1A-2A1D21C15D58}" srcOrd="12" destOrd="0" presId="urn:microsoft.com/office/officeart/2005/8/layout/hierarchy3"/>
    <dgm:cxn modelId="{57E53AE4-C603-435A-A1D8-25A2742E6055}" type="presParOf" srcId="{99978519-D245-4908-9FE3-9D9049298ABE}" destId="{38FE799C-F823-457B-A06C-39BD28019902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6C4505-86BB-44F3-9241-D97B8E808D05}" type="doc">
      <dgm:prSet loTypeId="urn:microsoft.com/office/officeart/2005/8/layout/hierarchy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F612BBD8-1B42-4749-9CC5-87673F0C7913}">
      <dgm:prSet phldrT="[Текст]" custT="1"/>
      <dgm:spPr/>
      <dgm:t>
        <a:bodyPr/>
        <a:lstStyle/>
        <a:p>
          <a:endParaRPr lang="uk-UA" sz="1400" b="1" u="none" dirty="0"/>
        </a:p>
        <a:p>
          <a:r>
            <a:rPr lang="uk-UA" sz="3500" b="1" u="none" dirty="0"/>
            <a:t>Механізм евакуації дітей з зони бойових дій </a:t>
          </a:r>
        </a:p>
        <a:p>
          <a:r>
            <a:rPr lang="uk-UA" sz="2400" i="1" dirty="0"/>
            <a:t>(на прикладі діяльності ювенальної превенції в Херсонській області)</a:t>
          </a:r>
          <a:endParaRPr lang="ru-RU" sz="3200" i="1" dirty="0"/>
        </a:p>
      </dgm:t>
    </dgm:pt>
    <dgm:pt modelId="{3D612EE1-2C56-4750-B4C7-E2BAFCC13677}" type="parTrans" cxnId="{15D24C13-2647-4152-A414-790268E2F515}">
      <dgm:prSet/>
      <dgm:spPr/>
      <dgm:t>
        <a:bodyPr/>
        <a:lstStyle/>
        <a:p>
          <a:endParaRPr lang="ru-RU"/>
        </a:p>
      </dgm:t>
    </dgm:pt>
    <dgm:pt modelId="{6E8EAE91-7002-4C69-B87D-07E181716FBB}" type="sibTrans" cxnId="{15D24C13-2647-4152-A414-790268E2F515}">
      <dgm:prSet/>
      <dgm:spPr/>
      <dgm:t>
        <a:bodyPr/>
        <a:lstStyle/>
        <a:p>
          <a:endParaRPr lang="ru-RU"/>
        </a:p>
      </dgm:t>
    </dgm:pt>
    <dgm:pt modelId="{E24292E4-9AEB-4FBF-9EBA-25BFE8DF57B6}">
      <dgm:prSet custT="1"/>
      <dgm:spPr/>
      <dgm:t>
        <a:bodyPr/>
        <a:lstStyle/>
        <a:p>
          <a:pPr>
            <a:buFont typeface="+mj-lt"/>
            <a:buAutoNum type="arabicParenR"/>
          </a:pPr>
          <a:r>
            <a:rPr lang="uk-UA" sz="2000" b="1" i="1" u="sng" dirty="0"/>
            <a:t>Для </a:t>
          </a:r>
          <a:r>
            <a:rPr lang="uk-UA" sz="2000" b="1" i="1" u="sng" dirty="0" err="1"/>
            <a:t>розяснювальної</a:t>
          </a:r>
          <a:r>
            <a:rPr lang="uk-UA" sz="2000" b="1" i="1" u="sng" dirty="0"/>
            <a:t> роботи щодо необхідності примусової евакуації родин з дітьми ювенальні поліцейські  </a:t>
          </a:r>
          <a:r>
            <a:rPr lang="uk-UA" sz="2000" b="1" i="1" u="sng" dirty="0" err="1"/>
            <a:t>здійснють</a:t>
          </a:r>
          <a:r>
            <a:rPr lang="uk-UA" sz="2000" b="1" i="1" u="sng" dirty="0"/>
            <a:t> наступне:</a:t>
          </a:r>
        </a:p>
      </dgm:t>
    </dgm:pt>
    <dgm:pt modelId="{7C092FBF-2C12-403D-87F5-A4C4816CCD38}" type="parTrans" cxnId="{722A9DD9-F6FF-4B59-899D-05DAC0909A90}">
      <dgm:prSet/>
      <dgm:spPr/>
      <dgm:t>
        <a:bodyPr/>
        <a:lstStyle/>
        <a:p>
          <a:endParaRPr lang="ru-RU"/>
        </a:p>
      </dgm:t>
    </dgm:pt>
    <dgm:pt modelId="{D3CCD63D-04E7-47D1-B22A-B50A0AC29A80}" type="sibTrans" cxnId="{722A9DD9-F6FF-4B59-899D-05DAC0909A90}">
      <dgm:prSet/>
      <dgm:spPr/>
      <dgm:t>
        <a:bodyPr/>
        <a:lstStyle/>
        <a:p>
          <a:endParaRPr lang="ru-RU"/>
        </a:p>
      </dgm:t>
    </dgm:pt>
    <dgm:pt modelId="{7F3C22CD-4AB4-40DA-B618-735EA6F7D653}">
      <dgm:prSet/>
      <dgm:spPr/>
      <dgm:t>
        <a:bodyPr/>
        <a:lstStyle/>
        <a:p>
          <a:r>
            <a:rPr lang="uk-UA" b="1" dirty="0"/>
            <a:t>отримуємо списки дітей родин з дітьми в територіальних громадах</a:t>
          </a:r>
          <a:endParaRPr lang="ru-RU" b="1" dirty="0"/>
        </a:p>
      </dgm:t>
    </dgm:pt>
    <dgm:pt modelId="{44E3F676-2AF4-44D5-B7E2-19F5120D448D}" type="parTrans" cxnId="{65F8E870-3DBA-4872-A7C2-9165736433FE}">
      <dgm:prSet/>
      <dgm:spPr/>
      <dgm:t>
        <a:bodyPr/>
        <a:lstStyle/>
        <a:p>
          <a:endParaRPr lang="ru-RU"/>
        </a:p>
      </dgm:t>
    </dgm:pt>
    <dgm:pt modelId="{751CD5CB-55DF-4FC9-B04C-845EB9A0AFA4}" type="sibTrans" cxnId="{65F8E870-3DBA-4872-A7C2-9165736433FE}">
      <dgm:prSet/>
      <dgm:spPr/>
      <dgm:t>
        <a:bodyPr/>
        <a:lstStyle/>
        <a:p>
          <a:endParaRPr lang="ru-RU"/>
        </a:p>
      </dgm:t>
    </dgm:pt>
    <dgm:pt modelId="{AD673033-AD7F-42E4-8E1D-FCB054B1432E}">
      <dgm:prSet/>
      <dgm:spPr/>
      <dgm:t>
        <a:bodyPr/>
        <a:lstStyle/>
        <a:p>
          <a:r>
            <a:rPr lang="uk-UA" b="1" dirty="0"/>
            <a:t>відповідно до отриманих списків проводимо роз'яснювальну роботу з цими родинами, а саме пропонуємо їм евакуюватись, роз'яснюємо, де вони будуть проживати, які будуть умови, куди вони будуть їхати тощо</a:t>
          </a:r>
          <a:endParaRPr lang="ru-RU" b="1" dirty="0"/>
        </a:p>
      </dgm:t>
    </dgm:pt>
    <dgm:pt modelId="{73E8B1FF-219F-49DF-9956-70D78FDB5692}" type="parTrans" cxnId="{A774CC54-13C7-440D-BC35-D150F5E156D8}">
      <dgm:prSet/>
      <dgm:spPr/>
      <dgm:t>
        <a:bodyPr/>
        <a:lstStyle/>
        <a:p>
          <a:endParaRPr lang="ru-RU"/>
        </a:p>
      </dgm:t>
    </dgm:pt>
    <dgm:pt modelId="{62A6360A-6F44-47C5-AD09-A57879BCAA5E}" type="sibTrans" cxnId="{A774CC54-13C7-440D-BC35-D150F5E156D8}">
      <dgm:prSet/>
      <dgm:spPr/>
      <dgm:t>
        <a:bodyPr/>
        <a:lstStyle/>
        <a:p>
          <a:endParaRPr lang="ru-RU"/>
        </a:p>
      </dgm:t>
    </dgm:pt>
    <dgm:pt modelId="{DC901DC4-1386-4CBC-9249-851F4E71C256}">
      <dgm:prSet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uk-UA" b="1" dirty="0"/>
            <a:t>роз’яснюємо, що евакуація здійснюється безкоштовно, евакуація відбудеться в більш безпечніші регіони держави, де їм буде надано прихисток, житло і харчування</a:t>
          </a:r>
          <a:endParaRPr lang="ru-RU" b="1" dirty="0"/>
        </a:p>
      </dgm:t>
    </dgm:pt>
    <dgm:pt modelId="{ADCFBFB8-339F-44BA-ADC0-CFB6C7DEFF44}" type="parTrans" cxnId="{A16DD91C-4DF3-4F4F-B89E-3DA0C50F7E33}">
      <dgm:prSet/>
      <dgm:spPr/>
      <dgm:t>
        <a:bodyPr/>
        <a:lstStyle/>
        <a:p>
          <a:endParaRPr lang="ru-RU"/>
        </a:p>
      </dgm:t>
    </dgm:pt>
    <dgm:pt modelId="{B9C400A0-4C72-4E79-9497-47042E940C90}" type="sibTrans" cxnId="{A16DD91C-4DF3-4F4F-B89E-3DA0C50F7E33}">
      <dgm:prSet/>
      <dgm:spPr/>
      <dgm:t>
        <a:bodyPr/>
        <a:lstStyle/>
        <a:p>
          <a:endParaRPr lang="ru-RU"/>
        </a:p>
      </dgm:t>
    </dgm:pt>
    <dgm:pt modelId="{BAEBE082-6004-4118-9E7C-5E3BD8F5DEB3}">
      <dgm:prSet/>
      <dgm:spPr/>
      <dgm:t>
        <a:bodyPr/>
        <a:lstStyle/>
        <a:p>
          <a:r>
            <a:rPr lang="uk-UA" b="1" dirty="0"/>
            <a:t>після роз’яснення, якщо отримали згоду від родини з дітьми на евакуацію, то визначаємо дату, місце, час, звідки відбудеться евакуація</a:t>
          </a:r>
          <a:endParaRPr lang="ru-RU" b="1" dirty="0"/>
        </a:p>
      </dgm:t>
    </dgm:pt>
    <dgm:pt modelId="{30B8E8AC-5A34-47F4-B9B4-1F190C4151AE}" type="parTrans" cxnId="{6BE5F497-C0A8-4ED2-82DC-910155786A21}">
      <dgm:prSet/>
      <dgm:spPr/>
      <dgm:t>
        <a:bodyPr/>
        <a:lstStyle/>
        <a:p>
          <a:endParaRPr lang="ru-RU"/>
        </a:p>
      </dgm:t>
    </dgm:pt>
    <dgm:pt modelId="{A7E720CA-CB2A-484E-BBBE-DC0AE4964EA4}" type="sibTrans" cxnId="{6BE5F497-C0A8-4ED2-82DC-910155786A21}">
      <dgm:prSet/>
      <dgm:spPr/>
      <dgm:t>
        <a:bodyPr/>
        <a:lstStyle/>
        <a:p>
          <a:endParaRPr lang="ru-RU"/>
        </a:p>
      </dgm:t>
    </dgm:pt>
    <dgm:pt modelId="{D414F66A-0362-4FEF-8E0D-56A4375EC665}" type="pres">
      <dgm:prSet presAssocID="{C06C4505-86BB-44F3-9241-D97B8E808D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21139C-F983-4591-86C1-730CB2D03719}" type="pres">
      <dgm:prSet presAssocID="{F612BBD8-1B42-4749-9CC5-87673F0C7913}" presName="hierRoot1" presStyleCnt="0"/>
      <dgm:spPr/>
    </dgm:pt>
    <dgm:pt modelId="{13FD06AF-C7F8-44BD-8132-21D2FE678398}" type="pres">
      <dgm:prSet presAssocID="{F612BBD8-1B42-4749-9CC5-87673F0C7913}" presName="composite" presStyleCnt="0"/>
      <dgm:spPr/>
    </dgm:pt>
    <dgm:pt modelId="{2660D022-760E-4419-85F9-9D98873948B0}" type="pres">
      <dgm:prSet presAssocID="{F612BBD8-1B42-4749-9CC5-87673F0C7913}" presName="background" presStyleLbl="node0" presStyleIdx="0" presStyleCnt="1"/>
      <dgm:spPr/>
    </dgm:pt>
    <dgm:pt modelId="{D9745C2D-FAD2-456C-8683-41AF8991A615}" type="pres">
      <dgm:prSet presAssocID="{F612BBD8-1B42-4749-9CC5-87673F0C7913}" presName="text" presStyleLbl="fgAcc0" presStyleIdx="0" presStyleCnt="1" custScaleX="501511" custScaleY="122489" custLinFactNeighborX="-1083" custLinFactNeighborY="7651">
        <dgm:presLayoutVars>
          <dgm:chPref val="3"/>
        </dgm:presLayoutVars>
      </dgm:prSet>
      <dgm:spPr/>
    </dgm:pt>
    <dgm:pt modelId="{6E11F970-545E-4C6D-A67B-A01818DD3504}" type="pres">
      <dgm:prSet presAssocID="{F612BBD8-1B42-4749-9CC5-87673F0C7913}" presName="hierChild2" presStyleCnt="0"/>
      <dgm:spPr/>
    </dgm:pt>
    <dgm:pt modelId="{322D0B59-ED89-47F0-A2C3-68527BA6E57A}" type="pres">
      <dgm:prSet presAssocID="{7C092FBF-2C12-403D-87F5-A4C4816CCD38}" presName="Name10" presStyleLbl="parChTrans1D2" presStyleIdx="0" presStyleCnt="1"/>
      <dgm:spPr/>
    </dgm:pt>
    <dgm:pt modelId="{A1956C00-6675-402E-BBA4-A335F83C38F6}" type="pres">
      <dgm:prSet presAssocID="{E24292E4-9AEB-4FBF-9EBA-25BFE8DF57B6}" presName="hierRoot2" presStyleCnt="0"/>
      <dgm:spPr/>
    </dgm:pt>
    <dgm:pt modelId="{40F769A3-ADD7-4F27-A128-60F37D2D49AE}" type="pres">
      <dgm:prSet presAssocID="{E24292E4-9AEB-4FBF-9EBA-25BFE8DF57B6}" presName="composite2" presStyleCnt="0"/>
      <dgm:spPr/>
    </dgm:pt>
    <dgm:pt modelId="{B87F8B1E-D715-4809-BE23-8AE705068068}" type="pres">
      <dgm:prSet presAssocID="{E24292E4-9AEB-4FBF-9EBA-25BFE8DF57B6}" presName="background2" presStyleLbl="node2" presStyleIdx="0" presStyleCnt="1"/>
      <dgm:spPr/>
    </dgm:pt>
    <dgm:pt modelId="{14B6B9CB-1CAB-4B1B-886A-872646C520F6}" type="pres">
      <dgm:prSet presAssocID="{E24292E4-9AEB-4FBF-9EBA-25BFE8DF57B6}" presName="text2" presStyleLbl="fgAcc2" presStyleIdx="0" presStyleCnt="1" custScaleX="398354" custScaleY="63955">
        <dgm:presLayoutVars>
          <dgm:chPref val="3"/>
        </dgm:presLayoutVars>
      </dgm:prSet>
      <dgm:spPr/>
    </dgm:pt>
    <dgm:pt modelId="{2A9C2665-1648-41B2-85B7-01FFBEFA762C}" type="pres">
      <dgm:prSet presAssocID="{E24292E4-9AEB-4FBF-9EBA-25BFE8DF57B6}" presName="hierChild3" presStyleCnt="0"/>
      <dgm:spPr/>
    </dgm:pt>
    <dgm:pt modelId="{AB0ECBCD-A0E5-4EFE-BB23-FE0916EAEE2B}" type="pres">
      <dgm:prSet presAssocID="{44E3F676-2AF4-44D5-B7E2-19F5120D448D}" presName="Name17" presStyleLbl="parChTrans1D3" presStyleIdx="0" presStyleCnt="4"/>
      <dgm:spPr/>
    </dgm:pt>
    <dgm:pt modelId="{A32C07B3-851C-462B-9B52-9D81CEE251F1}" type="pres">
      <dgm:prSet presAssocID="{7F3C22CD-4AB4-40DA-B618-735EA6F7D653}" presName="hierRoot3" presStyleCnt="0"/>
      <dgm:spPr/>
    </dgm:pt>
    <dgm:pt modelId="{48DE9F49-B8A2-40D5-B1BB-A5CB8215404C}" type="pres">
      <dgm:prSet presAssocID="{7F3C22CD-4AB4-40DA-B618-735EA6F7D653}" presName="composite3" presStyleCnt="0"/>
      <dgm:spPr/>
    </dgm:pt>
    <dgm:pt modelId="{34262E41-790E-42D0-A205-B9DB36F3FE34}" type="pres">
      <dgm:prSet presAssocID="{7F3C22CD-4AB4-40DA-B618-735EA6F7D653}" presName="background3" presStyleLbl="node3" presStyleIdx="0" presStyleCnt="4"/>
      <dgm:spPr/>
    </dgm:pt>
    <dgm:pt modelId="{561DD978-BCAB-4F5C-9BD1-7A3625C93F14}" type="pres">
      <dgm:prSet presAssocID="{7F3C22CD-4AB4-40DA-B618-735EA6F7D653}" presName="text3" presStyleLbl="fgAcc3" presStyleIdx="0" presStyleCnt="4" custScaleX="82902" custScaleY="287813">
        <dgm:presLayoutVars>
          <dgm:chPref val="3"/>
        </dgm:presLayoutVars>
      </dgm:prSet>
      <dgm:spPr/>
    </dgm:pt>
    <dgm:pt modelId="{3D05E149-37B3-41E1-8C13-D550B9440986}" type="pres">
      <dgm:prSet presAssocID="{7F3C22CD-4AB4-40DA-B618-735EA6F7D653}" presName="hierChild4" presStyleCnt="0"/>
      <dgm:spPr/>
    </dgm:pt>
    <dgm:pt modelId="{61D5B93B-DCFC-4B67-AD2E-C85BC94E4F2C}" type="pres">
      <dgm:prSet presAssocID="{73E8B1FF-219F-49DF-9956-70D78FDB5692}" presName="Name17" presStyleLbl="parChTrans1D3" presStyleIdx="1" presStyleCnt="4"/>
      <dgm:spPr/>
    </dgm:pt>
    <dgm:pt modelId="{7600A406-514D-43E4-B99D-4B19A7CFE4F0}" type="pres">
      <dgm:prSet presAssocID="{AD673033-AD7F-42E4-8E1D-FCB054B1432E}" presName="hierRoot3" presStyleCnt="0"/>
      <dgm:spPr/>
    </dgm:pt>
    <dgm:pt modelId="{062E7F7C-79B0-4338-A8D6-6EB340B7829C}" type="pres">
      <dgm:prSet presAssocID="{AD673033-AD7F-42E4-8E1D-FCB054B1432E}" presName="composite3" presStyleCnt="0"/>
      <dgm:spPr/>
    </dgm:pt>
    <dgm:pt modelId="{2B7D8841-448F-49DE-9D0E-4A1EB962CA75}" type="pres">
      <dgm:prSet presAssocID="{AD673033-AD7F-42E4-8E1D-FCB054B1432E}" presName="background3" presStyleLbl="node3" presStyleIdx="1" presStyleCnt="4"/>
      <dgm:spPr/>
    </dgm:pt>
    <dgm:pt modelId="{B1047B2E-6849-421E-BCB1-61BB90BD2A89}" type="pres">
      <dgm:prSet presAssocID="{AD673033-AD7F-42E4-8E1D-FCB054B1432E}" presName="text3" presStyleLbl="fgAcc3" presStyleIdx="1" presStyleCnt="4" custScaleX="96318" custScaleY="285946">
        <dgm:presLayoutVars>
          <dgm:chPref val="3"/>
        </dgm:presLayoutVars>
      </dgm:prSet>
      <dgm:spPr/>
    </dgm:pt>
    <dgm:pt modelId="{35A54DF7-F317-45E6-924F-B2E37EBB3B45}" type="pres">
      <dgm:prSet presAssocID="{AD673033-AD7F-42E4-8E1D-FCB054B1432E}" presName="hierChild4" presStyleCnt="0"/>
      <dgm:spPr/>
    </dgm:pt>
    <dgm:pt modelId="{0CDCBD47-1778-431B-86CD-32C3F586EA9A}" type="pres">
      <dgm:prSet presAssocID="{ADCFBFB8-339F-44BA-ADC0-CFB6C7DEFF44}" presName="Name17" presStyleLbl="parChTrans1D3" presStyleIdx="2" presStyleCnt="4"/>
      <dgm:spPr/>
    </dgm:pt>
    <dgm:pt modelId="{B77EFF01-6E34-48B9-BDCB-AEC7B0B486FB}" type="pres">
      <dgm:prSet presAssocID="{DC901DC4-1386-4CBC-9249-851F4E71C256}" presName="hierRoot3" presStyleCnt="0"/>
      <dgm:spPr/>
    </dgm:pt>
    <dgm:pt modelId="{062A5B06-D833-4791-ADBA-F795D1B6998A}" type="pres">
      <dgm:prSet presAssocID="{DC901DC4-1386-4CBC-9249-851F4E71C256}" presName="composite3" presStyleCnt="0"/>
      <dgm:spPr/>
    </dgm:pt>
    <dgm:pt modelId="{FD9A6DE1-F23E-417B-A70B-9EECC14FFFBC}" type="pres">
      <dgm:prSet presAssocID="{DC901DC4-1386-4CBC-9249-851F4E71C256}" presName="background3" presStyleLbl="node3" presStyleIdx="2" presStyleCnt="4"/>
      <dgm:spPr/>
    </dgm:pt>
    <dgm:pt modelId="{ECFCB9FB-2162-4746-8674-7E61AA1D8497}" type="pres">
      <dgm:prSet presAssocID="{DC901DC4-1386-4CBC-9249-851F4E71C256}" presName="text3" presStyleLbl="fgAcc3" presStyleIdx="2" presStyleCnt="4" custScaleX="93260" custScaleY="290477">
        <dgm:presLayoutVars>
          <dgm:chPref val="3"/>
        </dgm:presLayoutVars>
      </dgm:prSet>
      <dgm:spPr/>
    </dgm:pt>
    <dgm:pt modelId="{E674E693-A94F-49D4-8296-4EBC74F04A3A}" type="pres">
      <dgm:prSet presAssocID="{DC901DC4-1386-4CBC-9249-851F4E71C256}" presName="hierChild4" presStyleCnt="0"/>
      <dgm:spPr/>
    </dgm:pt>
    <dgm:pt modelId="{406D89DF-851F-457A-9A74-3B6976E5706A}" type="pres">
      <dgm:prSet presAssocID="{30B8E8AC-5A34-47F4-B9B4-1F190C4151AE}" presName="Name17" presStyleLbl="parChTrans1D3" presStyleIdx="3" presStyleCnt="4"/>
      <dgm:spPr/>
    </dgm:pt>
    <dgm:pt modelId="{4AFFDB3C-FAC7-47B6-9101-444526D270BC}" type="pres">
      <dgm:prSet presAssocID="{BAEBE082-6004-4118-9E7C-5E3BD8F5DEB3}" presName="hierRoot3" presStyleCnt="0"/>
      <dgm:spPr/>
    </dgm:pt>
    <dgm:pt modelId="{FFD2E4ED-585E-404E-B14C-34F8AD96A27A}" type="pres">
      <dgm:prSet presAssocID="{BAEBE082-6004-4118-9E7C-5E3BD8F5DEB3}" presName="composite3" presStyleCnt="0"/>
      <dgm:spPr/>
    </dgm:pt>
    <dgm:pt modelId="{C061197D-1C33-4D57-A414-D648C9684973}" type="pres">
      <dgm:prSet presAssocID="{BAEBE082-6004-4118-9E7C-5E3BD8F5DEB3}" presName="background3" presStyleLbl="node3" presStyleIdx="3" presStyleCnt="4"/>
      <dgm:spPr/>
    </dgm:pt>
    <dgm:pt modelId="{933AF816-A285-4308-8575-F3FD22CF9526}" type="pres">
      <dgm:prSet presAssocID="{BAEBE082-6004-4118-9E7C-5E3BD8F5DEB3}" presName="text3" presStyleLbl="fgAcc3" presStyleIdx="3" presStyleCnt="4" custScaleX="97264" custScaleY="287022">
        <dgm:presLayoutVars>
          <dgm:chPref val="3"/>
        </dgm:presLayoutVars>
      </dgm:prSet>
      <dgm:spPr/>
    </dgm:pt>
    <dgm:pt modelId="{26409744-70DF-4E78-863F-B1A9FCF434E9}" type="pres">
      <dgm:prSet presAssocID="{BAEBE082-6004-4118-9E7C-5E3BD8F5DEB3}" presName="hierChild4" presStyleCnt="0"/>
      <dgm:spPr/>
    </dgm:pt>
  </dgm:ptLst>
  <dgm:cxnLst>
    <dgm:cxn modelId="{5FD8780B-17FC-4F50-92AC-2A13CC215154}" type="presOf" srcId="{AD673033-AD7F-42E4-8E1D-FCB054B1432E}" destId="{B1047B2E-6849-421E-BCB1-61BB90BD2A89}" srcOrd="0" destOrd="0" presId="urn:microsoft.com/office/officeart/2005/8/layout/hierarchy1"/>
    <dgm:cxn modelId="{15D24C13-2647-4152-A414-790268E2F515}" srcId="{C06C4505-86BB-44F3-9241-D97B8E808D05}" destId="{F612BBD8-1B42-4749-9CC5-87673F0C7913}" srcOrd="0" destOrd="0" parTransId="{3D612EE1-2C56-4750-B4C7-E2BAFCC13677}" sibTransId="{6E8EAE91-7002-4C69-B87D-07E181716FBB}"/>
    <dgm:cxn modelId="{A16DD91C-4DF3-4F4F-B89E-3DA0C50F7E33}" srcId="{E24292E4-9AEB-4FBF-9EBA-25BFE8DF57B6}" destId="{DC901DC4-1386-4CBC-9249-851F4E71C256}" srcOrd="2" destOrd="0" parTransId="{ADCFBFB8-339F-44BA-ADC0-CFB6C7DEFF44}" sibTransId="{B9C400A0-4C72-4E79-9497-47042E940C90}"/>
    <dgm:cxn modelId="{81991E39-DD19-41CD-8C48-E9BE769F5643}" type="presOf" srcId="{ADCFBFB8-339F-44BA-ADC0-CFB6C7DEFF44}" destId="{0CDCBD47-1778-431B-86CD-32C3F586EA9A}" srcOrd="0" destOrd="0" presId="urn:microsoft.com/office/officeart/2005/8/layout/hierarchy1"/>
    <dgm:cxn modelId="{AB02FE5F-A81F-4B27-8623-8F4B5CE90574}" type="presOf" srcId="{E24292E4-9AEB-4FBF-9EBA-25BFE8DF57B6}" destId="{14B6B9CB-1CAB-4B1B-886A-872646C520F6}" srcOrd="0" destOrd="0" presId="urn:microsoft.com/office/officeart/2005/8/layout/hierarchy1"/>
    <dgm:cxn modelId="{65F8E870-3DBA-4872-A7C2-9165736433FE}" srcId="{E24292E4-9AEB-4FBF-9EBA-25BFE8DF57B6}" destId="{7F3C22CD-4AB4-40DA-B618-735EA6F7D653}" srcOrd="0" destOrd="0" parTransId="{44E3F676-2AF4-44D5-B7E2-19F5120D448D}" sibTransId="{751CD5CB-55DF-4FC9-B04C-845EB9A0AFA4}"/>
    <dgm:cxn modelId="{A774CC54-13C7-440D-BC35-D150F5E156D8}" srcId="{E24292E4-9AEB-4FBF-9EBA-25BFE8DF57B6}" destId="{AD673033-AD7F-42E4-8E1D-FCB054B1432E}" srcOrd="1" destOrd="0" parTransId="{73E8B1FF-219F-49DF-9956-70D78FDB5692}" sibTransId="{62A6360A-6F44-47C5-AD09-A57879BCAA5E}"/>
    <dgm:cxn modelId="{BD61738B-B214-4107-9C09-A7A51932DF58}" type="presOf" srcId="{F612BBD8-1B42-4749-9CC5-87673F0C7913}" destId="{D9745C2D-FAD2-456C-8683-41AF8991A615}" srcOrd="0" destOrd="0" presId="urn:microsoft.com/office/officeart/2005/8/layout/hierarchy1"/>
    <dgm:cxn modelId="{A7BD2592-B202-4A7B-AD2F-BF48BF40E4C4}" type="presOf" srcId="{7F3C22CD-4AB4-40DA-B618-735EA6F7D653}" destId="{561DD978-BCAB-4F5C-9BD1-7A3625C93F14}" srcOrd="0" destOrd="0" presId="urn:microsoft.com/office/officeart/2005/8/layout/hierarchy1"/>
    <dgm:cxn modelId="{6BE5F497-C0A8-4ED2-82DC-910155786A21}" srcId="{E24292E4-9AEB-4FBF-9EBA-25BFE8DF57B6}" destId="{BAEBE082-6004-4118-9E7C-5E3BD8F5DEB3}" srcOrd="3" destOrd="0" parTransId="{30B8E8AC-5A34-47F4-B9B4-1F190C4151AE}" sibTransId="{A7E720CA-CB2A-484E-BBBE-DC0AE4964EA4}"/>
    <dgm:cxn modelId="{6A426B98-936A-40A2-AF7D-78E63A258185}" type="presOf" srcId="{BAEBE082-6004-4118-9E7C-5E3BD8F5DEB3}" destId="{933AF816-A285-4308-8575-F3FD22CF9526}" srcOrd="0" destOrd="0" presId="urn:microsoft.com/office/officeart/2005/8/layout/hierarchy1"/>
    <dgm:cxn modelId="{B1CA8D9A-4DB1-447A-BEA4-C27DCB3CF326}" type="presOf" srcId="{30B8E8AC-5A34-47F4-B9B4-1F190C4151AE}" destId="{406D89DF-851F-457A-9A74-3B6976E5706A}" srcOrd="0" destOrd="0" presId="urn:microsoft.com/office/officeart/2005/8/layout/hierarchy1"/>
    <dgm:cxn modelId="{071C0FB2-704A-4B83-9EF1-2328E6EDB4B2}" type="presOf" srcId="{44E3F676-2AF4-44D5-B7E2-19F5120D448D}" destId="{AB0ECBCD-A0E5-4EFE-BB23-FE0916EAEE2B}" srcOrd="0" destOrd="0" presId="urn:microsoft.com/office/officeart/2005/8/layout/hierarchy1"/>
    <dgm:cxn modelId="{DC5141B2-EA7D-4768-BFF9-2DAD7906C4ED}" type="presOf" srcId="{7C092FBF-2C12-403D-87F5-A4C4816CCD38}" destId="{322D0B59-ED89-47F0-A2C3-68527BA6E57A}" srcOrd="0" destOrd="0" presId="urn:microsoft.com/office/officeart/2005/8/layout/hierarchy1"/>
    <dgm:cxn modelId="{BAAAADCB-DA7B-49AB-92D6-32E26C2CE78E}" type="presOf" srcId="{DC901DC4-1386-4CBC-9249-851F4E71C256}" destId="{ECFCB9FB-2162-4746-8674-7E61AA1D8497}" srcOrd="0" destOrd="0" presId="urn:microsoft.com/office/officeart/2005/8/layout/hierarchy1"/>
    <dgm:cxn modelId="{A212E8CD-1CD4-42B6-A8DF-EB004412AEC1}" type="presOf" srcId="{73E8B1FF-219F-49DF-9956-70D78FDB5692}" destId="{61D5B93B-DCFC-4B67-AD2E-C85BC94E4F2C}" srcOrd="0" destOrd="0" presId="urn:microsoft.com/office/officeart/2005/8/layout/hierarchy1"/>
    <dgm:cxn modelId="{722A9DD9-F6FF-4B59-899D-05DAC0909A90}" srcId="{F612BBD8-1B42-4749-9CC5-87673F0C7913}" destId="{E24292E4-9AEB-4FBF-9EBA-25BFE8DF57B6}" srcOrd="0" destOrd="0" parTransId="{7C092FBF-2C12-403D-87F5-A4C4816CCD38}" sibTransId="{D3CCD63D-04E7-47D1-B22A-B50A0AC29A80}"/>
    <dgm:cxn modelId="{B7AB78DD-6961-46DB-9C4E-3BCE370DDA27}" type="presOf" srcId="{C06C4505-86BB-44F3-9241-D97B8E808D05}" destId="{D414F66A-0362-4FEF-8E0D-56A4375EC665}" srcOrd="0" destOrd="0" presId="urn:microsoft.com/office/officeart/2005/8/layout/hierarchy1"/>
    <dgm:cxn modelId="{94B672E1-DCB7-4BAB-A3E7-721319AF00C3}" type="presParOf" srcId="{D414F66A-0362-4FEF-8E0D-56A4375EC665}" destId="{6521139C-F983-4591-86C1-730CB2D03719}" srcOrd="0" destOrd="0" presId="urn:microsoft.com/office/officeart/2005/8/layout/hierarchy1"/>
    <dgm:cxn modelId="{0814CE1B-D252-4F53-86DB-F7A5D17220DD}" type="presParOf" srcId="{6521139C-F983-4591-86C1-730CB2D03719}" destId="{13FD06AF-C7F8-44BD-8132-21D2FE678398}" srcOrd="0" destOrd="0" presId="urn:microsoft.com/office/officeart/2005/8/layout/hierarchy1"/>
    <dgm:cxn modelId="{9BB6DD2A-1CDB-48C3-A933-69AB9108D946}" type="presParOf" srcId="{13FD06AF-C7F8-44BD-8132-21D2FE678398}" destId="{2660D022-760E-4419-85F9-9D98873948B0}" srcOrd="0" destOrd="0" presId="urn:microsoft.com/office/officeart/2005/8/layout/hierarchy1"/>
    <dgm:cxn modelId="{9E5F5C5E-120B-42A4-97B5-CEE7210C774B}" type="presParOf" srcId="{13FD06AF-C7F8-44BD-8132-21D2FE678398}" destId="{D9745C2D-FAD2-456C-8683-41AF8991A615}" srcOrd="1" destOrd="0" presId="urn:microsoft.com/office/officeart/2005/8/layout/hierarchy1"/>
    <dgm:cxn modelId="{B9DF5A8C-02F4-4C49-980C-3D84328DB9FA}" type="presParOf" srcId="{6521139C-F983-4591-86C1-730CB2D03719}" destId="{6E11F970-545E-4C6D-A67B-A01818DD3504}" srcOrd="1" destOrd="0" presId="urn:microsoft.com/office/officeart/2005/8/layout/hierarchy1"/>
    <dgm:cxn modelId="{BC89E0C0-62B4-4594-8577-D82A8EAAFE8D}" type="presParOf" srcId="{6E11F970-545E-4C6D-A67B-A01818DD3504}" destId="{322D0B59-ED89-47F0-A2C3-68527BA6E57A}" srcOrd="0" destOrd="0" presId="urn:microsoft.com/office/officeart/2005/8/layout/hierarchy1"/>
    <dgm:cxn modelId="{84E4E83C-A4C1-4CEB-ACFE-C7BCE9721713}" type="presParOf" srcId="{6E11F970-545E-4C6D-A67B-A01818DD3504}" destId="{A1956C00-6675-402E-BBA4-A335F83C38F6}" srcOrd="1" destOrd="0" presId="urn:microsoft.com/office/officeart/2005/8/layout/hierarchy1"/>
    <dgm:cxn modelId="{4B949FAB-078E-4C65-AD99-C3A641329089}" type="presParOf" srcId="{A1956C00-6675-402E-BBA4-A335F83C38F6}" destId="{40F769A3-ADD7-4F27-A128-60F37D2D49AE}" srcOrd="0" destOrd="0" presId="urn:microsoft.com/office/officeart/2005/8/layout/hierarchy1"/>
    <dgm:cxn modelId="{5572CFE4-7C0D-4FD4-9051-E4A5EB913B27}" type="presParOf" srcId="{40F769A3-ADD7-4F27-A128-60F37D2D49AE}" destId="{B87F8B1E-D715-4809-BE23-8AE705068068}" srcOrd="0" destOrd="0" presId="urn:microsoft.com/office/officeart/2005/8/layout/hierarchy1"/>
    <dgm:cxn modelId="{12AFD8CE-AD22-46E8-BC8F-469FFE8E1A30}" type="presParOf" srcId="{40F769A3-ADD7-4F27-A128-60F37D2D49AE}" destId="{14B6B9CB-1CAB-4B1B-886A-872646C520F6}" srcOrd="1" destOrd="0" presId="urn:microsoft.com/office/officeart/2005/8/layout/hierarchy1"/>
    <dgm:cxn modelId="{6030E0E0-A9CC-4E83-83B9-3E8D2CD93DBC}" type="presParOf" srcId="{A1956C00-6675-402E-BBA4-A335F83C38F6}" destId="{2A9C2665-1648-41B2-85B7-01FFBEFA762C}" srcOrd="1" destOrd="0" presId="urn:microsoft.com/office/officeart/2005/8/layout/hierarchy1"/>
    <dgm:cxn modelId="{4FCD2E61-A036-4EE4-A236-22CDCAD5A88A}" type="presParOf" srcId="{2A9C2665-1648-41B2-85B7-01FFBEFA762C}" destId="{AB0ECBCD-A0E5-4EFE-BB23-FE0916EAEE2B}" srcOrd="0" destOrd="0" presId="urn:microsoft.com/office/officeart/2005/8/layout/hierarchy1"/>
    <dgm:cxn modelId="{1D17A53F-8CD4-4F47-90D2-80477BF05A4F}" type="presParOf" srcId="{2A9C2665-1648-41B2-85B7-01FFBEFA762C}" destId="{A32C07B3-851C-462B-9B52-9D81CEE251F1}" srcOrd="1" destOrd="0" presId="urn:microsoft.com/office/officeart/2005/8/layout/hierarchy1"/>
    <dgm:cxn modelId="{9C64F5D3-F27A-46CB-A3F3-646F3E2EC61A}" type="presParOf" srcId="{A32C07B3-851C-462B-9B52-9D81CEE251F1}" destId="{48DE9F49-B8A2-40D5-B1BB-A5CB8215404C}" srcOrd="0" destOrd="0" presId="urn:microsoft.com/office/officeart/2005/8/layout/hierarchy1"/>
    <dgm:cxn modelId="{0C4D7D82-5566-4436-AA4F-3D86C168BE32}" type="presParOf" srcId="{48DE9F49-B8A2-40D5-B1BB-A5CB8215404C}" destId="{34262E41-790E-42D0-A205-B9DB36F3FE34}" srcOrd="0" destOrd="0" presId="urn:microsoft.com/office/officeart/2005/8/layout/hierarchy1"/>
    <dgm:cxn modelId="{AEC4D386-D0B2-46A3-B2A8-947266A6CA6D}" type="presParOf" srcId="{48DE9F49-B8A2-40D5-B1BB-A5CB8215404C}" destId="{561DD978-BCAB-4F5C-9BD1-7A3625C93F14}" srcOrd="1" destOrd="0" presId="urn:microsoft.com/office/officeart/2005/8/layout/hierarchy1"/>
    <dgm:cxn modelId="{29469AC8-B1F9-46EF-A959-04481B20CFBD}" type="presParOf" srcId="{A32C07B3-851C-462B-9B52-9D81CEE251F1}" destId="{3D05E149-37B3-41E1-8C13-D550B9440986}" srcOrd="1" destOrd="0" presId="urn:microsoft.com/office/officeart/2005/8/layout/hierarchy1"/>
    <dgm:cxn modelId="{33EF5BD6-84D3-49B6-8094-0EA32B326661}" type="presParOf" srcId="{2A9C2665-1648-41B2-85B7-01FFBEFA762C}" destId="{61D5B93B-DCFC-4B67-AD2E-C85BC94E4F2C}" srcOrd="2" destOrd="0" presId="urn:microsoft.com/office/officeart/2005/8/layout/hierarchy1"/>
    <dgm:cxn modelId="{D05ED79A-4006-4E39-AD2D-68687587BC30}" type="presParOf" srcId="{2A9C2665-1648-41B2-85B7-01FFBEFA762C}" destId="{7600A406-514D-43E4-B99D-4B19A7CFE4F0}" srcOrd="3" destOrd="0" presId="urn:microsoft.com/office/officeart/2005/8/layout/hierarchy1"/>
    <dgm:cxn modelId="{3C79F455-9346-45EF-B007-A7274BAE44A4}" type="presParOf" srcId="{7600A406-514D-43E4-B99D-4B19A7CFE4F0}" destId="{062E7F7C-79B0-4338-A8D6-6EB340B7829C}" srcOrd="0" destOrd="0" presId="urn:microsoft.com/office/officeart/2005/8/layout/hierarchy1"/>
    <dgm:cxn modelId="{1E5C0BA6-7A62-496B-9809-A50B3F54F04E}" type="presParOf" srcId="{062E7F7C-79B0-4338-A8D6-6EB340B7829C}" destId="{2B7D8841-448F-49DE-9D0E-4A1EB962CA75}" srcOrd="0" destOrd="0" presId="urn:microsoft.com/office/officeart/2005/8/layout/hierarchy1"/>
    <dgm:cxn modelId="{648F460C-46C0-4925-A9B6-FB90F336AA19}" type="presParOf" srcId="{062E7F7C-79B0-4338-A8D6-6EB340B7829C}" destId="{B1047B2E-6849-421E-BCB1-61BB90BD2A89}" srcOrd="1" destOrd="0" presId="urn:microsoft.com/office/officeart/2005/8/layout/hierarchy1"/>
    <dgm:cxn modelId="{26A72E05-9C28-43E9-942F-5A2268B7485C}" type="presParOf" srcId="{7600A406-514D-43E4-B99D-4B19A7CFE4F0}" destId="{35A54DF7-F317-45E6-924F-B2E37EBB3B45}" srcOrd="1" destOrd="0" presId="urn:microsoft.com/office/officeart/2005/8/layout/hierarchy1"/>
    <dgm:cxn modelId="{F3510F0C-531F-41B4-B9AF-333A65BF3C22}" type="presParOf" srcId="{2A9C2665-1648-41B2-85B7-01FFBEFA762C}" destId="{0CDCBD47-1778-431B-86CD-32C3F586EA9A}" srcOrd="4" destOrd="0" presId="urn:microsoft.com/office/officeart/2005/8/layout/hierarchy1"/>
    <dgm:cxn modelId="{ABCC5CFC-DA32-43EB-8F95-C2F29ACDE01C}" type="presParOf" srcId="{2A9C2665-1648-41B2-85B7-01FFBEFA762C}" destId="{B77EFF01-6E34-48B9-BDCB-AEC7B0B486FB}" srcOrd="5" destOrd="0" presId="urn:microsoft.com/office/officeart/2005/8/layout/hierarchy1"/>
    <dgm:cxn modelId="{420B040A-86A1-46CD-9F34-D88971C330E9}" type="presParOf" srcId="{B77EFF01-6E34-48B9-BDCB-AEC7B0B486FB}" destId="{062A5B06-D833-4791-ADBA-F795D1B6998A}" srcOrd="0" destOrd="0" presId="urn:microsoft.com/office/officeart/2005/8/layout/hierarchy1"/>
    <dgm:cxn modelId="{01CD3CDD-3C87-4453-A313-FE618EE1642F}" type="presParOf" srcId="{062A5B06-D833-4791-ADBA-F795D1B6998A}" destId="{FD9A6DE1-F23E-417B-A70B-9EECC14FFFBC}" srcOrd="0" destOrd="0" presId="urn:microsoft.com/office/officeart/2005/8/layout/hierarchy1"/>
    <dgm:cxn modelId="{33AA5BEE-1B37-477F-B53B-6E920073AA99}" type="presParOf" srcId="{062A5B06-D833-4791-ADBA-F795D1B6998A}" destId="{ECFCB9FB-2162-4746-8674-7E61AA1D8497}" srcOrd="1" destOrd="0" presId="urn:microsoft.com/office/officeart/2005/8/layout/hierarchy1"/>
    <dgm:cxn modelId="{9C86C68F-9771-4603-BDB8-29E134D3711A}" type="presParOf" srcId="{B77EFF01-6E34-48B9-BDCB-AEC7B0B486FB}" destId="{E674E693-A94F-49D4-8296-4EBC74F04A3A}" srcOrd="1" destOrd="0" presId="urn:microsoft.com/office/officeart/2005/8/layout/hierarchy1"/>
    <dgm:cxn modelId="{F5AB5257-DBCC-4398-BDC6-A50D70185277}" type="presParOf" srcId="{2A9C2665-1648-41B2-85B7-01FFBEFA762C}" destId="{406D89DF-851F-457A-9A74-3B6976E5706A}" srcOrd="6" destOrd="0" presId="urn:microsoft.com/office/officeart/2005/8/layout/hierarchy1"/>
    <dgm:cxn modelId="{970D8FA4-5BED-4C6E-B38D-1E9BC69EB508}" type="presParOf" srcId="{2A9C2665-1648-41B2-85B7-01FFBEFA762C}" destId="{4AFFDB3C-FAC7-47B6-9101-444526D270BC}" srcOrd="7" destOrd="0" presId="urn:microsoft.com/office/officeart/2005/8/layout/hierarchy1"/>
    <dgm:cxn modelId="{F49DF676-48DF-449E-8D17-CE5FA1688375}" type="presParOf" srcId="{4AFFDB3C-FAC7-47B6-9101-444526D270BC}" destId="{FFD2E4ED-585E-404E-B14C-34F8AD96A27A}" srcOrd="0" destOrd="0" presId="urn:microsoft.com/office/officeart/2005/8/layout/hierarchy1"/>
    <dgm:cxn modelId="{30AC2C5B-96E8-468B-9361-19FB1EC3A48C}" type="presParOf" srcId="{FFD2E4ED-585E-404E-B14C-34F8AD96A27A}" destId="{C061197D-1C33-4D57-A414-D648C9684973}" srcOrd="0" destOrd="0" presId="urn:microsoft.com/office/officeart/2005/8/layout/hierarchy1"/>
    <dgm:cxn modelId="{F7F9E176-9EC2-4A4D-A277-5798C3A8B2A9}" type="presParOf" srcId="{FFD2E4ED-585E-404E-B14C-34F8AD96A27A}" destId="{933AF816-A285-4308-8575-F3FD22CF9526}" srcOrd="1" destOrd="0" presId="urn:microsoft.com/office/officeart/2005/8/layout/hierarchy1"/>
    <dgm:cxn modelId="{70E8FBA4-7FDE-435E-B389-27C03832756C}" type="presParOf" srcId="{4AFFDB3C-FAC7-47B6-9101-444526D270BC}" destId="{26409744-70DF-4E78-863F-B1A9FCF434E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4FD384-4063-4F8C-9FDB-5FD6A1B50DE7}">
      <dsp:nvSpPr>
        <dsp:cNvPr id="0" name=""/>
        <dsp:cNvSpPr/>
      </dsp:nvSpPr>
      <dsp:spPr>
        <a:xfrm>
          <a:off x="5170260" y="4045221"/>
          <a:ext cx="3605539" cy="897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325"/>
              </a:lnTo>
              <a:lnTo>
                <a:pt x="3605539" y="611325"/>
              </a:lnTo>
              <a:lnTo>
                <a:pt x="3605539" y="897067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5B45BE-48A1-4BEF-8FB2-38640F431359}">
      <dsp:nvSpPr>
        <dsp:cNvPr id="0" name=""/>
        <dsp:cNvSpPr/>
      </dsp:nvSpPr>
      <dsp:spPr>
        <a:xfrm>
          <a:off x="5007014" y="4045221"/>
          <a:ext cx="163245" cy="897067"/>
        </a:xfrm>
        <a:custGeom>
          <a:avLst/>
          <a:gdLst/>
          <a:ahLst/>
          <a:cxnLst/>
          <a:rect l="0" t="0" r="0" b="0"/>
          <a:pathLst>
            <a:path>
              <a:moveTo>
                <a:pt x="163245" y="0"/>
              </a:moveTo>
              <a:lnTo>
                <a:pt x="163245" y="611325"/>
              </a:lnTo>
              <a:lnTo>
                <a:pt x="0" y="611325"/>
              </a:lnTo>
              <a:lnTo>
                <a:pt x="0" y="897067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DF7DB-D58F-4649-942B-6799150BE3E6}">
      <dsp:nvSpPr>
        <dsp:cNvPr id="0" name=""/>
        <dsp:cNvSpPr/>
      </dsp:nvSpPr>
      <dsp:spPr>
        <a:xfrm>
          <a:off x="1401475" y="4045221"/>
          <a:ext cx="3768785" cy="897067"/>
        </a:xfrm>
        <a:custGeom>
          <a:avLst/>
          <a:gdLst/>
          <a:ahLst/>
          <a:cxnLst/>
          <a:rect l="0" t="0" r="0" b="0"/>
          <a:pathLst>
            <a:path>
              <a:moveTo>
                <a:pt x="3768785" y="0"/>
              </a:moveTo>
              <a:lnTo>
                <a:pt x="3768785" y="611325"/>
              </a:lnTo>
              <a:lnTo>
                <a:pt x="0" y="611325"/>
              </a:lnTo>
              <a:lnTo>
                <a:pt x="0" y="897067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0D022-760E-4419-85F9-9D98873948B0}">
      <dsp:nvSpPr>
        <dsp:cNvPr id="0" name=""/>
        <dsp:cNvSpPr/>
      </dsp:nvSpPr>
      <dsp:spPr>
        <a:xfrm>
          <a:off x="845197" y="543094"/>
          <a:ext cx="8650125" cy="3502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45C2D-FAD2-456C-8683-41AF8991A615}">
      <dsp:nvSpPr>
        <dsp:cNvPr id="0" name=""/>
        <dsp:cNvSpPr/>
      </dsp:nvSpPr>
      <dsp:spPr>
        <a:xfrm>
          <a:off x="1187916" y="868677"/>
          <a:ext cx="8650125" cy="35021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b="1" u="none" kern="1200" dirty="0"/>
            <a:t>Механізм евакуації дітей з зони бойових дій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i="1" kern="1200" dirty="0"/>
            <a:t>(на прикладі діяльності ювенальної превенції в Херсонській області)</a:t>
          </a:r>
          <a:endParaRPr lang="ru-RU" sz="3200" i="1" kern="1200" dirty="0"/>
        </a:p>
      </dsp:txBody>
      <dsp:txXfrm>
        <a:off x="1290490" y="971251"/>
        <a:ext cx="8444977" cy="3296978"/>
      </dsp:txXfrm>
    </dsp:sp>
    <dsp:sp modelId="{95E69C30-9CA9-481A-9E49-D8FBD9B52835}">
      <dsp:nvSpPr>
        <dsp:cNvPr id="0" name=""/>
        <dsp:cNvSpPr/>
      </dsp:nvSpPr>
      <dsp:spPr>
        <a:xfrm>
          <a:off x="1016" y="4942288"/>
          <a:ext cx="2800917" cy="4182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3BA238-07E1-42A5-B0EF-9C4A51292736}">
      <dsp:nvSpPr>
        <dsp:cNvPr id="0" name=""/>
        <dsp:cNvSpPr/>
      </dsp:nvSpPr>
      <dsp:spPr>
        <a:xfrm>
          <a:off x="343736" y="5267872"/>
          <a:ext cx="2800917" cy="41822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/>
            <a:t>евакуація здійснюється з небезпечних зон, які визначені Головнокомандувачем ЗСУ як зона місць бойового зіткнення</a:t>
          </a:r>
          <a:endParaRPr lang="ru-RU" sz="2400" b="1" kern="1200" dirty="0"/>
        </a:p>
      </dsp:txBody>
      <dsp:txXfrm>
        <a:off x="425772" y="5349908"/>
        <a:ext cx="2636845" cy="4018133"/>
      </dsp:txXfrm>
    </dsp:sp>
    <dsp:sp modelId="{B153274A-21F5-48D8-B27C-1E9FABACD4A3}">
      <dsp:nvSpPr>
        <dsp:cNvPr id="0" name=""/>
        <dsp:cNvSpPr/>
      </dsp:nvSpPr>
      <dsp:spPr>
        <a:xfrm>
          <a:off x="3487372" y="4942288"/>
          <a:ext cx="3039285" cy="43819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AE8FCD-9AFA-466E-A2C8-537955AC1820}">
      <dsp:nvSpPr>
        <dsp:cNvPr id="0" name=""/>
        <dsp:cNvSpPr/>
      </dsp:nvSpPr>
      <dsp:spPr>
        <a:xfrm>
          <a:off x="3830091" y="5267872"/>
          <a:ext cx="3039285" cy="4381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/>
            <a:t>обов'язкова або примусова евакуації родин з дітьми розпочинається з рішення військової адміністрації </a:t>
          </a:r>
          <a:endParaRPr lang="ru-RU" sz="2400" b="1" kern="1200" dirty="0"/>
        </a:p>
      </dsp:txBody>
      <dsp:txXfrm>
        <a:off x="3919109" y="5356890"/>
        <a:ext cx="2861249" cy="4203892"/>
      </dsp:txXfrm>
    </dsp:sp>
    <dsp:sp modelId="{1660A3AB-0824-4746-9A53-88E8DE8C9884}">
      <dsp:nvSpPr>
        <dsp:cNvPr id="0" name=""/>
        <dsp:cNvSpPr/>
      </dsp:nvSpPr>
      <dsp:spPr>
        <a:xfrm>
          <a:off x="7212095" y="4942288"/>
          <a:ext cx="3127408" cy="4828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D9F6B-F258-4858-B909-82A0982E7DDB}">
      <dsp:nvSpPr>
        <dsp:cNvPr id="0" name=""/>
        <dsp:cNvSpPr/>
      </dsp:nvSpPr>
      <dsp:spPr>
        <a:xfrm>
          <a:off x="7554814" y="5267872"/>
          <a:ext cx="3127408" cy="4828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/>
            <a:t>завданням поліції є евакуація родин з дітьми з цієї території.</a:t>
          </a:r>
          <a:endParaRPr lang="ru-RU" sz="2400" b="1" kern="1200" dirty="0"/>
        </a:p>
      </dsp:txBody>
      <dsp:txXfrm>
        <a:off x="7646413" y="5359471"/>
        <a:ext cx="2944210" cy="46452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D0B59-ED89-47F0-A2C3-68527BA6E57A}">
      <dsp:nvSpPr>
        <dsp:cNvPr id="0" name=""/>
        <dsp:cNvSpPr/>
      </dsp:nvSpPr>
      <dsp:spPr>
        <a:xfrm>
          <a:off x="5242980" y="2653693"/>
          <a:ext cx="2365306" cy="944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3382"/>
              </a:lnTo>
              <a:lnTo>
                <a:pt x="2365306" y="653382"/>
              </a:lnTo>
              <a:lnTo>
                <a:pt x="2365306" y="94445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A341EB-04F5-4825-8F99-261953896D6B}">
      <dsp:nvSpPr>
        <dsp:cNvPr id="0" name=""/>
        <dsp:cNvSpPr/>
      </dsp:nvSpPr>
      <dsp:spPr>
        <a:xfrm>
          <a:off x="2837706" y="2653693"/>
          <a:ext cx="2405273" cy="944458"/>
        </a:xfrm>
        <a:custGeom>
          <a:avLst/>
          <a:gdLst/>
          <a:ahLst/>
          <a:cxnLst/>
          <a:rect l="0" t="0" r="0" b="0"/>
          <a:pathLst>
            <a:path>
              <a:moveTo>
                <a:pt x="2405273" y="0"/>
              </a:moveTo>
              <a:lnTo>
                <a:pt x="2405273" y="653382"/>
              </a:lnTo>
              <a:lnTo>
                <a:pt x="0" y="653382"/>
              </a:lnTo>
              <a:lnTo>
                <a:pt x="0" y="94445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0D022-760E-4419-85F9-9D98873948B0}">
      <dsp:nvSpPr>
        <dsp:cNvPr id="0" name=""/>
        <dsp:cNvSpPr/>
      </dsp:nvSpPr>
      <dsp:spPr>
        <a:xfrm>
          <a:off x="-8263" y="259791"/>
          <a:ext cx="10502487" cy="2393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45C2D-FAD2-456C-8683-41AF8991A615}">
      <dsp:nvSpPr>
        <dsp:cNvPr id="0" name=""/>
        <dsp:cNvSpPr/>
      </dsp:nvSpPr>
      <dsp:spPr>
        <a:xfrm>
          <a:off x="340852" y="591452"/>
          <a:ext cx="10502487" cy="2393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b="1" u="none" kern="1200" dirty="0"/>
            <a:t>Механізм евакуації дітей з зони бойових дій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i="1" kern="1200" dirty="0"/>
            <a:t>(на прикладі діяльності ювенальної превенції в Херсонській області)</a:t>
          </a:r>
          <a:endParaRPr lang="ru-RU" sz="3200" i="1" kern="1200" dirty="0"/>
        </a:p>
      </dsp:txBody>
      <dsp:txXfrm>
        <a:off x="410967" y="661567"/>
        <a:ext cx="10362257" cy="2253672"/>
      </dsp:txXfrm>
    </dsp:sp>
    <dsp:sp modelId="{6A3B49E5-2148-4523-B833-FC0BC03F97FB}">
      <dsp:nvSpPr>
        <dsp:cNvPr id="0" name=""/>
        <dsp:cNvSpPr/>
      </dsp:nvSpPr>
      <dsp:spPr>
        <a:xfrm>
          <a:off x="837038" y="3598152"/>
          <a:ext cx="4001336" cy="3613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154C38-C845-406E-94DA-6A3ADB8AE0F2}">
      <dsp:nvSpPr>
        <dsp:cNvPr id="0" name=""/>
        <dsp:cNvSpPr/>
      </dsp:nvSpPr>
      <dsp:spPr>
        <a:xfrm>
          <a:off x="1186154" y="3929813"/>
          <a:ext cx="4001336" cy="3613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uk-UA" sz="2000" b="1" i="1" u="sng" kern="1200" dirty="0"/>
            <a:t>Першочергово</a:t>
          </a:r>
          <a:r>
            <a:rPr lang="uk-UA" sz="2000" b="1" kern="1200" dirty="0"/>
            <a:t>, ми проводимо інформаційно роз'яснювальну кампанію, що буде відбуватися евакуація, куди можуть звернутися родини з дітьми, щоб здійснити, щоб їх евакуювали. </a:t>
          </a:r>
        </a:p>
      </dsp:txBody>
      <dsp:txXfrm>
        <a:off x="1291978" y="4035637"/>
        <a:ext cx="3789688" cy="3401461"/>
      </dsp:txXfrm>
    </dsp:sp>
    <dsp:sp modelId="{B87F8B1E-D715-4809-BE23-8AE705068068}">
      <dsp:nvSpPr>
        <dsp:cNvPr id="0" name=""/>
        <dsp:cNvSpPr/>
      </dsp:nvSpPr>
      <dsp:spPr>
        <a:xfrm>
          <a:off x="5536607" y="3598152"/>
          <a:ext cx="4143357" cy="3582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B6B9CB-1CAB-4B1B-886A-872646C520F6}">
      <dsp:nvSpPr>
        <dsp:cNvPr id="0" name=""/>
        <dsp:cNvSpPr/>
      </dsp:nvSpPr>
      <dsp:spPr>
        <a:xfrm>
          <a:off x="5885724" y="3929813"/>
          <a:ext cx="4143357" cy="3582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uk-UA" sz="2000" b="1" i="1" u="sng" kern="1200" dirty="0"/>
            <a:t>Наступним кроком </a:t>
          </a:r>
          <a:r>
            <a:rPr lang="uk-UA" sz="2000" b="1" kern="1200" dirty="0"/>
            <a:t>є здійснення спільно з військовою адміністрацією, за можливістю органами ДСНС й іншими зацікавленими службами та органами, роз'яснювальної роботи родинам із дітьми, які проживають на цих територіях. </a:t>
          </a:r>
          <a:endParaRPr lang="ru-RU" sz="2000" b="1" kern="1200" dirty="0"/>
        </a:p>
      </dsp:txBody>
      <dsp:txXfrm>
        <a:off x="5990640" y="4034729"/>
        <a:ext cx="3933525" cy="33722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D89DF-851F-457A-9A74-3B6976E5706A}">
      <dsp:nvSpPr>
        <dsp:cNvPr id="0" name=""/>
        <dsp:cNvSpPr/>
      </dsp:nvSpPr>
      <dsp:spPr>
        <a:xfrm>
          <a:off x="5316068" y="3109969"/>
          <a:ext cx="3570945" cy="612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7366"/>
              </a:lnTo>
              <a:lnTo>
                <a:pt x="3570945" y="417366"/>
              </a:lnTo>
              <a:lnTo>
                <a:pt x="3570945" y="612448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CBD47-1778-431B-86CD-32C3F586EA9A}">
      <dsp:nvSpPr>
        <dsp:cNvPr id="0" name=""/>
        <dsp:cNvSpPr/>
      </dsp:nvSpPr>
      <dsp:spPr>
        <a:xfrm>
          <a:off x="5316068" y="3109969"/>
          <a:ext cx="1096914" cy="6124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7366"/>
              </a:lnTo>
              <a:lnTo>
                <a:pt x="1096914" y="417366"/>
              </a:lnTo>
              <a:lnTo>
                <a:pt x="1096914" y="612448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5B93B-DCFC-4B67-AD2E-C85BC94E4F2C}">
      <dsp:nvSpPr>
        <dsp:cNvPr id="0" name=""/>
        <dsp:cNvSpPr/>
      </dsp:nvSpPr>
      <dsp:spPr>
        <a:xfrm>
          <a:off x="3948912" y="3109969"/>
          <a:ext cx="1367156" cy="612448"/>
        </a:xfrm>
        <a:custGeom>
          <a:avLst/>
          <a:gdLst/>
          <a:ahLst/>
          <a:cxnLst/>
          <a:rect l="0" t="0" r="0" b="0"/>
          <a:pathLst>
            <a:path>
              <a:moveTo>
                <a:pt x="1367156" y="0"/>
              </a:moveTo>
              <a:lnTo>
                <a:pt x="1367156" y="417366"/>
              </a:lnTo>
              <a:lnTo>
                <a:pt x="0" y="417366"/>
              </a:lnTo>
              <a:lnTo>
                <a:pt x="0" y="612448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0ECBCD-A0E5-4EFE-BB23-FE0916EAEE2B}">
      <dsp:nvSpPr>
        <dsp:cNvPr id="0" name=""/>
        <dsp:cNvSpPr/>
      </dsp:nvSpPr>
      <dsp:spPr>
        <a:xfrm>
          <a:off x="1593903" y="3109969"/>
          <a:ext cx="3722165" cy="612448"/>
        </a:xfrm>
        <a:custGeom>
          <a:avLst/>
          <a:gdLst/>
          <a:ahLst/>
          <a:cxnLst/>
          <a:rect l="0" t="0" r="0" b="0"/>
          <a:pathLst>
            <a:path>
              <a:moveTo>
                <a:pt x="3722165" y="0"/>
              </a:moveTo>
              <a:lnTo>
                <a:pt x="3722165" y="417366"/>
              </a:lnTo>
              <a:lnTo>
                <a:pt x="0" y="417366"/>
              </a:lnTo>
              <a:lnTo>
                <a:pt x="0" y="612448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2D0B59-ED89-47F0-A2C3-68527BA6E57A}">
      <dsp:nvSpPr>
        <dsp:cNvPr id="0" name=""/>
        <dsp:cNvSpPr/>
      </dsp:nvSpPr>
      <dsp:spPr>
        <a:xfrm>
          <a:off x="5259945" y="1517453"/>
          <a:ext cx="91440" cy="7373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2221"/>
              </a:lnTo>
              <a:lnTo>
                <a:pt x="56122" y="542221"/>
              </a:lnTo>
              <a:lnTo>
                <a:pt x="56122" y="737304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0D022-760E-4419-85F9-9D98873948B0}">
      <dsp:nvSpPr>
        <dsp:cNvPr id="0" name=""/>
        <dsp:cNvSpPr/>
      </dsp:nvSpPr>
      <dsp:spPr>
        <a:xfrm>
          <a:off x="25153" y="-120481"/>
          <a:ext cx="10561025" cy="16379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45C2D-FAD2-456C-8683-41AF8991A615}">
      <dsp:nvSpPr>
        <dsp:cNvPr id="0" name=""/>
        <dsp:cNvSpPr/>
      </dsp:nvSpPr>
      <dsp:spPr>
        <a:xfrm>
          <a:off x="259135" y="101802"/>
          <a:ext cx="10561025" cy="16379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400" b="1" u="none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500" b="1" u="none" kern="1200" dirty="0"/>
            <a:t>Механізм евакуації дітей з зони бойових дій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i="1" kern="1200" dirty="0"/>
            <a:t>(на прикладі діяльності ювенальної превенції в Херсонській області)</a:t>
          </a:r>
          <a:endParaRPr lang="ru-RU" sz="3200" i="1" kern="1200" dirty="0"/>
        </a:p>
      </dsp:txBody>
      <dsp:txXfrm>
        <a:off x="307108" y="149775"/>
        <a:ext cx="10465079" cy="1541988"/>
      </dsp:txXfrm>
    </dsp:sp>
    <dsp:sp modelId="{B87F8B1E-D715-4809-BE23-8AE705068068}">
      <dsp:nvSpPr>
        <dsp:cNvPr id="0" name=""/>
        <dsp:cNvSpPr/>
      </dsp:nvSpPr>
      <dsp:spPr>
        <a:xfrm>
          <a:off x="1121717" y="2254757"/>
          <a:ext cx="8388703" cy="8552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B6B9CB-1CAB-4B1B-886A-872646C520F6}">
      <dsp:nvSpPr>
        <dsp:cNvPr id="0" name=""/>
        <dsp:cNvSpPr/>
      </dsp:nvSpPr>
      <dsp:spPr>
        <a:xfrm>
          <a:off x="1355699" y="2477040"/>
          <a:ext cx="8388703" cy="855212"/>
        </a:xfrm>
        <a:prstGeom prst="roundRect">
          <a:avLst>
            <a:gd name="adj" fmla="val 10000"/>
          </a:avLst>
        </a:prstGeom>
        <a:solidFill>
          <a:schemeClr val="accent5">
            <a:alpha val="9000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uk-UA" sz="2000" b="1" i="1" u="sng" kern="1200" dirty="0"/>
            <a:t>Для </a:t>
          </a:r>
          <a:r>
            <a:rPr lang="uk-UA" sz="2000" b="1" i="1" u="sng" kern="1200" dirty="0" err="1"/>
            <a:t>розяснювальної</a:t>
          </a:r>
          <a:r>
            <a:rPr lang="uk-UA" sz="2000" b="1" i="1" u="sng" kern="1200" dirty="0"/>
            <a:t> роботи щодо необхідності примусової евакуації родин з дітьми ювенальні поліцейські  здійснюють наступне:</a:t>
          </a:r>
        </a:p>
      </dsp:txBody>
      <dsp:txXfrm>
        <a:off x="1380747" y="2502088"/>
        <a:ext cx="8338607" cy="805116"/>
      </dsp:txXfrm>
    </dsp:sp>
    <dsp:sp modelId="{34262E41-790E-42D0-A205-B9DB36F3FE34}">
      <dsp:nvSpPr>
        <dsp:cNvPr id="0" name=""/>
        <dsp:cNvSpPr/>
      </dsp:nvSpPr>
      <dsp:spPr>
        <a:xfrm>
          <a:off x="721010" y="3722418"/>
          <a:ext cx="1745784" cy="38486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1DD978-BCAB-4F5C-9BD1-7A3625C93F14}">
      <dsp:nvSpPr>
        <dsp:cNvPr id="0" name=""/>
        <dsp:cNvSpPr/>
      </dsp:nvSpPr>
      <dsp:spPr>
        <a:xfrm>
          <a:off x="954993" y="3944701"/>
          <a:ext cx="1745784" cy="3848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/>
            <a:t>отримуємо списки дітей родин з дітьми в територіальних громадах</a:t>
          </a:r>
          <a:endParaRPr lang="ru-RU" sz="1500" b="1" kern="1200" dirty="0"/>
        </a:p>
      </dsp:txBody>
      <dsp:txXfrm>
        <a:off x="1006125" y="3995833"/>
        <a:ext cx="1643520" cy="3746398"/>
      </dsp:txXfrm>
    </dsp:sp>
    <dsp:sp modelId="{2B7D8841-448F-49DE-9D0E-4A1EB962CA75}">
      <dsp:nvSpPr>
        <dsp:cNvPr id="0" name=""/>
        <dsp:cNvSpPr/>
      </dsp:nvSpPr>
      <dsp:spPr>
        <a:xfrm>
          <a:off x="2934760" y="3722418"/>
          <a:ext cx="2028304" cy="3823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47B2E-6849-421E-BCB1-61BB90BD2A89}">
      <dsp:nvSpPr>
        <dsp:cNvPr id="0" name=""/>
        <dsp:cNvSpPr/>
      </dsp:nvSpPr>
      <dsp:spPr>
        <a:xfrm>
          <a:off x="3168742" y="3944701"/>
          <a:ext cx="2028304" cy="3823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/>
            <a:t>відповідно до отриманих списків проводимо роз'яснювальну роботу з цими родинами, а саме пропонуємо їм евакуюватись, роз'яснюємо, де вони будуть проживати, які будуть умови, куди вони будуть їхати тощо</a:t>
          </a:r>
          <a:endParaRPr lang="ru-RU" sz="1500" b="1" kern="1200" dirty="0"/>
        </a:p>
      </dsp:txBody>
      <dsp:txXfrm>
        <a:off x="3228149" y="4004108"/>
        <a:ext cx="1909490" cy="3704882"/>
      </dsp:txXfrm>
    </dsp:sp>
    <dsp:sp modelId="{FD9A6DE1-F23E-417B-A70B-9EECC14FFFBC}">
      <dsp:nvSpPr>
        <dsp:cNvPr id="0" name=""/>
        <dsp:cNvSpPr/>
      </dsp:nvSpPr>
      <dsp:spPr>
        <a:xfrm>
          <a:off x="5431029" y="3722418"/>
          <a:ext cx="1963907" cy="3884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CB9FB-2162-4746-8674-7E61AA1D8497}">
      <dsp:nvSpPr>
        <dsp:cNvPr id="0" name=""/>
        <dsp:cNvSpPr/>
      </dsp:nvSpPr>
      <dsp:spPr>
        <a:xfrm>
          <a:off x="5665011" y="3944701"/>
          <a:ext cx="1963907" cy="3884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uk-UA" sz="1500" b="1" kern="1200" dirty="0"/>
            <a:t>роз’яснюємо, що евакуація здійснюється безкоштовно, евакуація відбудеться в більш безпечніші регіони держави, де їм буде надано прихисток, житло і харчування</a:t>
          </a:r>
          <a:endParaRPr lang="ru-RU" sz="1500" b="1" kern="1200" dirty="0"/>
        </a:p>
      </dsp:txBody>
      <dsp:txXfrm>
        <a:off x="5722532" y="4002222"/>
        <a:ext cx="1848865" cy="3769243"/>
      </dsp:txXfrm>
    </dsp:sp>
    <dsp:sp modelId="{C061197D-1C33-4D57-A414-D648C9684973}">
      <dsp:nvSpPr>
        <dsp:cNvPr id="0" name=""/>
        <dsp:cNvSpPr/>
      </dsp:nvSpPr>
      <dsp:spPr>
        <a:xfrm>
          <a:off x="7862901" y="3722418"/>
          <a:ext cx="2048225" cy="3838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AF816-A285-4308-8575-F3FD22CF9526}">
      <dsp:nvSpPr>
        <dsp:cNvPr id="0" name=""/>
        <dsp:cNvSpPr/>
      </dsp:nvSpPr>
      <dsp:spPr>
        <a:xfrm>
          <a:off x="8096883" y="3944701"/>
          <a:ext cx="2048225" cy="3838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/>
            <a:t>після роз’яснення, якщо отримали згоду від родини з дітьми на евакуацію, то визначаємо дату, місце, час, звідки відбудеться евакуація</a:t>
          </a:r>
          <a:endParaRPr lang="ru-RU" sz="1500" b="1" kern="1200" dirty="0"/>
        </a:p>
      </dsp:txBody>
      <dsp:txXfrm>
        <a:off x="8156873" y="4004691"/>
        <a:ext cx="1928245" cy="3718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5208C-1A3B-4972-BF4F-AA524F0573AA}">
      <dsp:nvSpPr>
        <dsp:cNvPr id="0" name=""/>
        <dsp:cNvSpPr/>
      </dsp:nvSpPr>
      <dsp:spPr>
        <a:xfrm>
          <a:off x="1274718" y="4734782"/>
          <a:ext cx="1070239" cy="4156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304" y="0"/>
              </a:lnTo>
              <a:lnTo>
                <a:pt x="588304" y="4156696"/>
              </a:lnTo>
              <a:lnTo>
                <a:pt x="1070239" y="4156696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BF14C-6AE9-47C7-A464-4E960AB2E1DF}">
      <dsp:nvSpPr>
        <dsp:cNvPr id="0" name=""/>
        <dsp:cNvSpPr/>
      </dsp:nvSpPr>
      <dsp:spPr>
        <a:xfrm>
          <a:off x="1274718" y="4734782"/>
          <a:ext cx="1070239" cy="1722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8304" y="0"/>
              </a:lnTo>
              <a:lnTo>
                <a:pt x="588304" y="1722844"/>
              </a:lnTo>
              <a:lnTo>
                <a:pt x="1070239" y="1722844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80D3B-1AC3-49F6-AE4B-6B38997D0C61}">
      <dsp:nvSpPr>
        <dsp:cNvPr id="0" name=""/>
        <dsp:cNvSpPr/>
      </dsp:nvSpPr>
      <dsp:spPr>
        <a:xfrm>
          <a:off x="1274718" y="4037335"/>
          <a:ext cx="1070239" cy="697446"/>
        </a:xfrm>
        <a:custGeom>
          <a:avLst/>
          <a:gdLst/>
          <a:ahLst/>
          <a:cxnLst/>
          <a:rect l="0" t="0" r="0" b="0"/>
          <a:pathLst>
            <a:path>
              <a:moveTo>
                <a:pt x="0" y="697446"/>
              </a:moveTo>
              <a:lnTo>
                <a:pt x="588304" y="697446"/>
              </a:lnTo>
              <a:lnTo>
                <a:pt x="588304" y="0"/>
              </a:lnTo>
              <a:lnTo>
                <a:pt x="1070239" y="0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0560D-EB55-412D-B2AD-6C97EB10DE75}">
      <dsp:nvSpPr>
        <dsp:cNvPr id="0" name=""/>
        <dsp:cNvSpPr/>
      </dsp:nvSpPr>
      <dsp:spPr>
        <a:xfrm>
          <a:off x="1274718" y="2046498"/>
          <a:ext cx="1070239" cy="2688284"/>
        </a:xfrm>
        <a:custGeom>
          <a:avLst/>
          <a:gdLst/>
          <a:ahLst/>
          <a:cxnLst/>
          <a:rect l="0" t="0" r="0" b="0"/>
          <a:pathLst>
            <a:path>
              <a:moveTo>
                <a:pt x="0" y="2688284"/>
              </a:moveTo>
              <a:lnTo>
                <a:pt x="588304" y="2688284"/>
              </a:lnTo>
              <a:lnTo>
                <a:pt x="588304" y="0"/>
              </a:lnTo>
              <a:lnTo>
                <a:pt x="1070239" y="0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B0113-C16A-4D43-921B-094564A53BC2}">
      <dsp:nvSpPr>
        <dsp:cNvPr id="0" name=""/>
        <dsp:cNvSpPr/>
      </dsp:nvSpPr>
      <dsp:spPr>
        <a:xfrm>
          <a:off x="1274718" y="491788"/>
          <a:ext cx="1070239" cy="4242994"/>
        </a:xfrm>
        <a:custGeom>
          <a:avLst/>
          <a:gdLst/>
          <a:ahLst/>
          <a:cxnLst/>
          <a:rect l="0" t="0" r="0" b="0"/>
          <a:pathLst>
            <a:path>
              <a:moveTo>
                <a:pt x="0" y="4242994"/>
              </a:moveTo>
              <a:lnTo>
                <a:pt x="588304" y="4242994"/>
              </a:lnTo>
              <a:lnTo>
                <a:pt x="588304" y="0"/>
              </a:lnTo>
              <a:lnTo>
                <a:pt x="1070239" y="0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3B90A-3BD6-4A69-BF30-0C70CEBADC99}">
      <dsp:nvSpPr>
        <dsp:cNvPr id="0" name=""/>
        <dsp:cNvSpPr/>
      </dsp:nvSpPr>
      <dsp:spPr>
        <a:xfrm>
          <a:off x="0" y="1946377"/>
          <a:ext cx="1274718" cy="55768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100" kern="1200" dirty="0">
            <a:solidFill>
              <a:schemeClr val="tx1"/>
            </a:solidFill>
          </a:endParaRPr>
        </a:p>
      </dsp:txBody>
      <dsp:txXfrm>
        <a:off x="0" y="1946377"/>
        <a:ext cx="1274718" cy="5576809"/>
      </dsp:txXfrm>
    </dsp:sp>
    <dsp:sp modelId="{85002F13-2137-4565-AA6C-059F6F46A492}">
      <dsp:nvSpPr>
        <dsp:cNvPr id="0" name=""/>
        <dsp:cNvSpPr/>
      </dsp:nvSpPr>
      <dsp:spPr>
        <a:xfrm>
          <a:off x="2344958" y="6308"/>
          <a:ext cx="7789952" cy="9709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/>
            <a:t>Ми провели роз'яснювальну роботу</a:t>
          </a:r>
          <a:endParaRPr lang="ru-RU" sz="2100" b="1" kern="1200" dirty="0"/>
        </a:p>
      </dsp:txBody>
      <dsp:txXfrm>
        <a:off x="2344958" y="6308"/>
        <a:ext cx="7789952" cy="970958"/>
      </dsp:txXfrm>
    </dsp:sp>
    <dsp:sp modelId="{F51769B9-9E6F-4232-954F-3C4291604D17}">
      <dsp:nvSpPr>
        <dsp:cNvPr id="0" name=""/>
        <dsp:cNvSpPr/>
      </dsp:nvSpPr>
      <dsp:spPr>
        <a:xfrm>
          <a:off x="2344958" y="1579686"/>
          <a:ext cx="7773567" cy="93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/>
            <a:t>Зрозуміли, що 5 родин у нас згодні виїжджати</a:t>
          </a:r>
          <a:endParaRPr lang="ru-RU" sz="2100" b="1" kern="1200" dirty="0"/>
        </a:p>
      </dsp:txBody>
      <dsp:txXfrm>
        <a:off x="2344958" y="1579686"/>
        <a:ext cx="7773567" cy="933623"/>
      </dsp:txXfrm>
    </dsp:sp>
    <dsp:sp modelId="{0908C42C-D5F9-4BA1-880D-FF2B1AF6DF31}">
      <dsp:nvSpPr>
        <dsp:cNvPr id="0" name=""/>
        <dsp:cNvSpPr/>
      </dsp:nvSpPr>
      <dsp:spPr>
        <a:xfrm>
          <a:off x="2344958" y="3115728"/>
          <a:ext cx="7710578" cy="18432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/>
            <a:t>Наступного дня у визначений час та броньованому автомобілі екіпаж у складі мінімум 3 поліцейських, один з яких має медичні навички щодо надання домедичної допомоги приїжджає до цієї родини із засобами захисту для дітей та для дорослих, які будуть евакуюватись</a:t>
          </a:r>
          <a:endParaRPr lang="ru-RU" sz="2100" b="1" kern="1200" dirty="0"/>
        </a:p>
      </dsp:txBody>
      <dsp:txXfrm>
        <a:off x="2344958" y="3115728"/>
        <a:ext cx="7710578" cy="1843213"/>
      </dsp:txXfrm>
    </dsp:sp>
    <dsp:sp modelId="{BD483D5E-50EF-4EBD-9896-84426CA5623F}">
      <dsp:nvSpPr>
        <dsp:cNvPr id="0" name=""/>
        <dsp:cNvSpPr/>
      </dsp:nvSpPr>
      <dsp:spPr>
        <a:xfrm>
          <a:off x="2344958" y="5561361"/>
          <a:ext cx="7664360" cy="17925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/>
            <a:t>Евакуація родин відбувається в броньованому автомобілі у засобах захисту у проміжний пункт евакуації. Наприклад, до залізничного вокзалу чи автовокзалу Херсону, де броньований автомобіль возить дітей з зони бойових дій.</a:t>
          </a:r>
          <a:endParaRPr lang="ru-RU" sz="2100" b="1" kern="1200" dirty="0"/>
        </a:p>
      </dsp:txBody>
      <dsp:txXfrm>
        <a:off x="2344958" y="5561361"/>
        <a:ext cx="7664360" cy="1792531"/>
      </dsp:txXfrm>
    </dsp:sp>
    <dsp:sp modelId="{53BF94B7-6B1C-4BA2-9C25-E256AD5092A3}">
      <dsp:nvSpPr>
        <dsp:cNvPr id="0" name=""/>
        <dsp:cNvSpPr/>
      </dsp:nvSpPr>
      <dsp:spPr>
        <a:xfrm>
          <a:off x="2344958" y="7956311"/>
          <a:ext cx="7662095" cy="1870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 dirty="0"/>
            <a:t>Потім волонтерський транспорт безпосередньо перевозить до місця призначення і у подальшому органами військової адміністрації здійснюється супровід цих родин (гуманітарна допомога, консультативна допомога тощо). </a:t>
          </a:r>
          <a:endParaRPr lang="ru-RU" sz="2100" b="1" kern="1200" dirty="0"/>
        </a:p>
      </dsp:txBody>
      <dsp:txXfrm>
        <a:off x="2344958" y="7956311"/>
        <a:ext cx="7662095" cy="18703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A928C-DE30-413B-A323-11A3AC5A19ED}">
      <dsp:nvSpPr>
        <dsp:cNvPr id="0" name=""/>
        <dsp:cNvSpPr/>
      </dsp:nvSpPr>
      <dsp:spPr>
        <a:xfrm>
          <a:off x="582201" y="232007"/>
          <a:ext cx="9341511" cy="852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Ми відвідали ці родини  і з'ясували, що якщо дитина перебуває в зоні бойових дій і батьки не бажають евакуювати </a:t>
          </a:r>
          <a:endParaRPr lang="ru-RU" sz="2000" b="1" kern="1200" dirty="0"/>
        </a:p>
      </dsp:txBody>
      <dsp:txXfrm>
        <a:off x="607181" y="256987"/>
        <a:ext cx="9291551" cy="802909"/>
      </dsp:txXfrm>
    </dsp:sp>
    <dsp:sp modelId="{B4E0E96C-145D-4BFA-8121-B35C3C0D8AB8}">
      <dsp:nvSpPr>
        <dsp:cNvPr id="0" name=""/>
        <dsp:cNvSpPr/>
      </dsp:nvSpPr>
      <dsp:spPr>
        <a:xfrm>
          <a:off x="1516352" y="1084876"/>
          <a:ext cx="368687" cy="758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8853"/>
              </a:lnTo>
              <a:lnTo>
                <a:pt x="368687" y="758853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544D67-3200-424C-84E1-5AC40BEFEFA6}">
      <dsp:nvSpPr>
        <dsp:cNvPr id="0" name=""/>
        <dsp:cNvSpPr/>
      </dsp:nvSpPr>
      <dsp:spPr>
        <a:xfrm>
          <a:off x="1885039" y="1267284"/>
          <a:ext cx="8279994" cy="11528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/>
            <a:t>Тобто дані дії батьків підпадають під кваліфікацію складу адміністративного правопорушення статті 184 Кодексу України про адміністративні правопорушення, а саме: батьки не забезпечують безпечне та всебічний розвиток дитини правильно, тому ми склали протоколи за частиною 1 статті 184 КУпАП.</a:t>
          </a:r>
          <a:endParaRPr lang="ru-RU" sz="1600" b="1" kern="1200" dirty="0"/>
        </a:p>
      </dsp:txBody>
      <dsp:txXfrm>
        <a:off x="1918806" y="1301051"/>
        <a:ext cx="8212460" cy="1085358"/>
      </dsp:txXfrm>
    </dsp:sp>
    <dsp:sp modelId="{8144ACA1-84F9-48C9-8660-DE9402AA80D7}">
      <dsp:nvSpPr>
        <dsp:cNvPr id="0" name=""/>
        <dsp:cNvSpPr/>
      </dsp:nvSpPr>
      <dsp:spPr>
        <a:xfrm>
          <a:off x="1516352" y="1084876"/>
          <a:ext cx="350991" cy="1766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6969"/>
              </a:lnTo>
              <a:lnTo>
                <a:pt x="350991" y="1766969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011B37-93E5-40BA-86D2-B3742A40F75E}">
      <dsp:nvSpPr>
        <dsp:cNvPr id="0" name=""/>
        <dsp:cNvSpPr/>
      </dsp:nvSpPr>
      <dsp:spPr>
        <a:xfrm>
          <a:off x="1867343" y="2513453"/>
          <a:ext cx="8279994" cy="676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/>
            <a:t>У подальшому судом були ці протоколи розглянуті та накладені стягнення рішенням суду. </a:t>
          </a:r>
          <a:endParaRPr lang="ru-RU" sz="1600" b="1" kern="1200" dirty="0"/>
        </a:p>
      </dsp:txBody>
      <dsp:txXfrm>
        <a:off x="1887165" y="2533275"/>
        <a:ext cx="8240350" cy="637142"/>
      </dsp:txXfrm>
    </dsp:sp>
    <dsp:sp modelId="{E24C38E3-E521-487E-95DC-51F1ABFF051F}">
      <dsp:nvSpPr>
        <dsp:cNvPr id="0" name=""/>
        <dsp:cNvSpPr/>
      </dsp:nvSpPr>
      <dsp:spPr>
        <a:xfrm>
          <a:off x="1516352" y="1084876"/>
          <a:ext cx="339161" cy="2867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7358"/>
              </a:lnTo>
              <a:lnTo>
                <a:pt x="339161" y="286735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57A85-8A8B-4B74-B5CA-2D7FCE76E055}">
      <dsp:nvSpPr>
        <dsp:cNvPr id="0" name=""/>
        <dsp:cNvSpPr/>
      </dsp:nvSpPr>
      <dsp:spPr>
        <a:xfrm>
          <a:off x="1855513" y="3340205"/>
          <a:ext cx="8279994" cy="1224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/>
            <a:t>Після рішення суду ми приїздили і попередили їх ще раз, якщо ви не виїдете, будемо вивчати знову потреби і умови проживання дітей. І у разі, що ці умови не будуть відповідати нормам законодавства, то ми складемо протокол за частиною другою с. 184 КУпАП.</a:t>
          </a:r>
          <a:endParaRPr lang="ru-RU" sz="1600" b="1" kern="1200" dirty="0"/>
        </a:p>
      </dsp:txBody>
      <dsp:txXfrm>
        <a:off x="1891364" y="3376056"/>
        <a:ext cx="8208292" cy="1152356"/>
      </dsp:txXfrm>
    </dsp:sp>
    <dsp:sp modelId="{EB6F9EF9-D791-4D6D-BE8B-ED656BC02DC0}">
      <dsp:nvSpPr>
        <dsp:cNvPr id="0" name=""/>
        <dsp:cNvSpPr/>
      </dsp:nvSpPr>
      <dsp:spPr>
        <a:xfrm>
          <a:off x="1516352" y="1084876"/>
          <a:ext cx="337738" cy="4099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9045"/>
              </a:lnTo>
              <a:lnTo>
                <a:pt x="337738" y="4099045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7F065-E310-48EF-AC40-949BA04AB89E}">
      <dsp:nvSpPr>
        <dsp:cNvPr id="0" name=""/>
        <dsp:cNvSpPr/>
      </dsp:nvSpPr>
      <dsp:spPr>
        <a:xfrm>
          <a:off x="1854091" y="4733283"/>
          <a:ext cx="8279994" cy="9012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/>
            <a:t>Батьки не відреагували. Ми склали протоколи за частиною 2 статті 184 КУпАП, які також були розглянуті судом. Та було прийнято відповідні рішення про притягнення до відповідальності</a:t>
          </a:r>
          <a:endParaRPr lang="ru-RU" sz="1600" b="1" kern="1200" dirty="0"/>
        </a:p>
      </dsp:txBody>
      <dsp:txXfrm>
        <a:off x="1880488" y="4759680"/>
        <a:ext cx="8227200" cy="848482"/>
      </dsp:txXfrm>
    </dsp:sp>
    <dsp:sp modelId="{75790307-B36D-421E-9907-D53CC6665C6F}">
      <dsp:nvSpPr>
        <dsp:cNvPr id="0" name=""/>
        <dsp:cNvSpPr/>
      </dsp:nvSpPr>
      <dsp:spPr>
        <a:xfrm>
          <a:off x="1516352" y="1084876"/>
          <a:ext cx="389468" cy="5369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9013"/>
              </a:lnTo>
              <a:lnTo>
                <a:pt x="389468" y="5369013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C3173-863A-4186-BD3A-6077DCE3F664}">
      <dsp:nvSpPr>
        <dsp:cNvPr id="0" name=""/>
        <dsp:cNvSpPr/>
      </dsp:nvSpPr>
      <dsp:spPr>
        <a:xfrm>
          <a:off x="1905820" y="5897006"/>
          <a:ext cx="8279994" cy="1113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/>
            <a:t>Батьки на сьогодні не дали згоду на добровільну евакуацію, але по кожній з родин є два рішення суду, що вони не виконують батьківські обов’язки. </a:t>
          </a:r>
          <a:endParaRPr lang="ru-RU" sz="1600" b="1" kern="1200" dirty="0"/>
        </a:p>
      </dsp:txBody>
      <dsp:txXfrm>
        <a:off x="1938441" y="5929627"/>
        <a:ext cx="8214752" cy="1048525"/>
      </dsp:txXfrm>
    </dsp:sp>
    <dsp:sp modelId="{DDB1A26D-6CBA-454E-9F6E-B8017AD1220D}">
      <dsp:nvSpPr>
        <dsp:cNvPr id="0" name=""/>
        <dsp:cNvSpPr/>
      </dsp:nvSpPr>
      <dsp:spPr>
        <a:xfrm>
          <a:off x="1516352" y="1084876"/>
          <a:ext cx="410969" cy="6832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32043"/>
              </a:lnTo>
              <a:lnTo>
                <a:pt x="410969" y="6832043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EFE77-AA69-4E24-835D-C10DDE793412}">
      <dsp:nvSpPr>
        <dsp:cNvPr id="0" name=""/>
        <dsp:cNvSpPr/>
      </dsp:nvSpPr>
      <dsp:spPr>
        <a:xfrm>
          <a:off x="1927321" y="7233025"/>
          <a:ext cx="8279994" cy="13677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/>
            <a:t>Органи поліції спільно з військовою адміністрацією звернулись до місцевого суду для вирішення питання про вилучення дітей з родин без позбавлення батьківських прав у зв'язку з існуванням безпосередньої загрози  життю та здоров’ю дітям, наразі призначені судове засідання, щодо того що вони не виконують батьківські обов’язки. </a:t>
          </a:r>
          <a:endParaRPr lang="ru-RU" sz="1600" b="1" kern="1200" dirty="0"/>
        </a:p>
      </dsp:txBody>
      <dsp:txXfrm>
        <a:off x="1967382" y="7273086"/>
        <a:ext cx="8199872" cy="1287668"/>
      </dsp:txXfrm>
    </dsp:sp>
    <dsp:sp modelId="{67AAC061-84F3-46E9-8B1A-2A1D21C15D58}">
      <dsp:nvSpPr>
        <dsp:cNvPr id="0" name=""/>
        <dsp:cNvSpPr/>
      </dsp:nvSpPr>
      <dsp:spPr>
        <a:xfrm>
          <a:off x="1516352" y="1084876"/>
          <a:ext cx="447001" cy="831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10635"/>
              </a:lnTo>
              <a:lnTo>
                <a:pt x="447001" y="8310635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E799C-F823-457B-A06C-39BD28019902}">
      <dsp:nvSpPr>
        <dsp:cNvPr id="0" name=""/>
        <dsp:cNvSpPr/>
      </dsp:nvSpPr>
      <dsp:spPr>
        <a:xfrm>
          <a:off x="1963353" y="8781374"/>
          <a:ext cx="8279994" cy="12282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kern="1200" dirty="0"/>
            <a:t>І відповідно, відповідь далі ми будемо діяти відповідно до рішення суду, якщо буде рішення вилучити дітей ми спільно зі службою у справах дітей вилучимо цих дітей </a:t>
          </a:r>
          <a:r>
            <a:rPr lang="uk-UA" sz="1600" b="1" kern="1200" dirty="0" err="1"/>
            <a:t>передамо</a:t>
          </a:r>
          <a:r>
            <a:rPr lang="uk-UA" sz="1600" b="1" kern="1200" dirty="0"/>
            <a:t> органу опіки та піклування і тим самим ми забезпечимо їх розвиток, та нормальне життя. </a:t>
          </a:r>
          <a:endParaRPr lang="ru-RU" sz="1600" b="1" kern="1200" dirty="0"/>
        </a:p>
      </dsp:txBody>
      <dsp:txXfrm>
        <a:off x="1999328" y="8817349"/>
        <a:ext cx="8208044" cy="11563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D89DF-851F-457A-9A74-3B6976E5706A}">
      <dsp:nvSpPr>
        <dsp:cNvPr id="0" name=""/>
        <dsp:cNvSpPr/>
      </dsp:nvSpPr>
      <dsp:spPr>
        <a:xfrm>
          <a:off x="5315405" y="3911332"/>
          <a:ext cx="3591188" cy="615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732"/>
              </a:lnTo>
              <a:lnTo>
                <a:pt x="3591188" y="419732"/>
              </a:lnTo>
              <a:lnTo>
                <a:pt x="3591188" y="615920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CBD47-1778-431B-86CD-32C3F586EA9A}">
      <dsp:nvSpPr>
        <dsp:cNvPr id="0" name=""/>
        <dsp:cNvSpPr/>
      </dsp:nvSpPr>
      <dsp:spPr>
        <a:xfrm>
          <a:off x="5315405" y="3911332"/>
          <a:ext cx="1103132" cy="615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732"/>
              </a:lnTo>
              <a:lnTo>
                <a:pt x="1103132" y="419732"/>
              </a:lnTo>
              <a:lnTo>
                <a:pt x="1103132" y="615920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5B93B-DCFC-4B67-AD2E-C85BC94E4F2C}">
      <dsp:nvSpPr>
        <dsp:cNvPr id="0" name=""/>
        <dsp:cNvSpPr/>
      </dsp:nvSpPr>
      <dsp:spPr>
        <a:xfrm>
          <a:off x="3940498" y="3911332"/>
          <a:ext cx="1374906" cy="615920"/>
        </a:xfrm>
        <a:custGeom>
          <a:avLst/>
          <a:gdLst/>
          <a:ahLst/>
          <a:cxnLst/>
          <a:rect l="0" t="0" r="0" b="0"/>
          <a:pathLst>
            <a:path>
              <a:moveTo>
                <a:pt x="1374906" y="0"/>
              </a:moveTo>
              <a:lnTo>
                <a:pt x="1374906" y="419732"/>
              </a:lnTo>
              <a:lnTo>
                <a:pt x="0" y="419732"/>
              </a:lnTo>
              <a:lnTo>
                <a:pt x="0" y="615920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0ECBCD-A0E5-4EFE-BB23-FE0916EAEE2B}">
      <dsp:nvSpPr>
        <dsp:cNvPr id="0" name=""/>
        <dsp:cNvSpPr/>
      </dsp:nvSpPr>
      <dsp:spPr>
        <a:xfrm>
          <a:off x="1572139" y="3911332"/>
          <a:ext cx="3743266" cy="615920"/>
        </a:xfrm>
        <a:custGeom>
          <a:avLst/>
          <a:gdLst/>
          <a:ahLst/>
          <a:cxnLst/>
          <a:rect l="0" t="0" r="0" b="0"/>
          <a:pathLst>
            <a:path>
              <a:moveTo>
                <a:pt x="3743266" y="0"/>
              </a:moveTo>
              <a:lnTo>
                <a:pt x="3743266" y="419732"/>
              </a:lnTo>
              <a:lnTo>
                <a:pt x="0" y="419732"/>
              </a:lnTo>
              <a:lnTo>
                <a:pt x="0" y="615920"/>
              </a:lnTo>
            </a:path>
          </a:pathLst>
        </a:custGeom>
        <a:noFill/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2D0B59-ED89-47F0-A2C3-68527BA6E57A}">
      <dsp:nvSpPr>
        <dsp:cNvPr id="0" name=""/>
        <dsp:cNvSpPr/>
      </dsp:nvSpPr>
      <dsp:spPr>
        <a:xfrm>
          <a:off x="5246750" y="2538241"/>
          <a:ext cx="91440" cy="5130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842"/>
              </a:lnTo>
              <a:lnTo>
                <a:pt x="68655" y="316842"/>
              </a:lnTo>
              <a:lnTo>
                <a:pt x="68655" y="513030"/>
              </a:lnTo>
            </a:path>
          </a:pathLst>
        </a:custGeom>
        <a:noFill/>
        <a:ln w="1270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0D022-760E-4419-85F9-9D98873948B0}">
      <dsp:nvSpPr>
        <dsp:cNvPr id="0" name=""/>
        <dsp:cNvSpPr/>
      </dsp:nvSpPr>
      <dsp:spPr>
        <a:xfrm>
          <a:off x="-17977" y="891021"/>
          <a:ext cx="10620895" cy="16472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45C2D-FAD2-456C-8683-41AF8991A615}">
      <dsp:nvSpPr>
        <dsp:cNvPr id="0" name=""/>
        <dsp:cNvSpPr/>
      </dsp:nvSpPr>
      <dsp:spPr>
        <a:xfrm>
          <a:off x="217331" y="1114565"/>
          <a:ext cx="10620895" cy="164721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400" b="1" u="none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500" b="1" u="none" kern="1200" dirty="0"/>
            <a:t>Механізм евакуації дітей з зони бойових дій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i="1" kern="1200" dirty="0"/>
            <a:t>(на прикладі діяльності ювенальної превенції в Херсонській області)</a:t>
          </a:r>
          <a:endParaRPr lang="ru-RU" sz="3200" i="1" kern="1200" dirty="0"/>
        </a:p>
      </dsp:txBody>
      <dsp:txXfrm>
        <a:off x="265576" y="1162810"/>
        <a:ext cx="10524405" cy="1550729"/>
      </dsp:txXfrm>
    </dsp:sp>
    <dsp:sp modelId="{B87F8B1E-D715-4809-BE23-8AE705068068}">
      <dsp:nvSpPr>
        <dsp:cNvPr id="0" name=""/>
        <dsp:cNvSpPr/>
      </dsp:nvSpPr>
      <dsp:spPr>
        <a:xfrm>
          <a:off x="1097276" y="3051272"/>
          <a:ext cx="8436258" cy="8600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B6B9CB-1CAB-4B1B-886A-872646C520F6}">
      <dsp:nvSpPr>
        <dsp:cNvPr id="0" name=""/>
        <dsp:cNvSpPr/>
      </dsp:nvSpPr>
      <dsp:spPr>
        <a:xfrm>
          <a:off x="1332585" y="3274815"/>
          <a:ext cx="8436258" cy="860060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uk-UA" sz="2000" b="1" i="1" u="sng" kern="1200" dirty="0"/>
            <a:t>Для </a:t>
          </a:r>
          <a:r>
            <a:rPr lang="uk-UA" sz="2000" b="1" i="1" u="sng" kern="1200" dirty="0" err="1"/>
            <a:t>розяснювальної</a:t>
          </a:r>
          <a:r>
            <a:rPr lang="uk-UA" sz="2000" b="1" i="1" u="sng" kern="1200" dirty="0"/>
            <a:t> роботи щодо необхідності примусової евакуації родин з дітьми ювенальні поліцейські  </a:t>
          </a:r>
          <a:r>
            <a:rPr lang="uk-UA" sz="2000" b="1" i="1" u="sng" kern="1200" dirty="0" err="1"/>
            <a:t>здійснють</a:t>
          </a:r>
          <a:r>
            <a:rPr lang="uk-UA" sz="2000" b="1" i="1" u="sng" kern="1200" dirty="0"/>
            <a:t> наступне:</a:t>
          </a:r>
        </a:p>
      </dsp:txBody>
      <dsp:txXfrm>
        <a:off x="1357775" y="3300005"/>
        <a:ext cx="8385878" cy="809680"/>
      </dsp:txXfrm>
    </dsp:sp>
    <dsp:sp modelId="{34262E41-790E-42D0-A205-B9DB36F3FE34}">
      <dsp:nvSpPr>
        <dsp:cNvPr id="0" name=""/>
        <dsp:cNvSpPr/>
      </dsp:nvSpPr>
      <dsp:spPr>
        <a:xfrm>
          <a:off x="694298" y="4527253"/>
          <a:ext cx="1755681" cy="38704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1DD978-BCAB-4F5C-9BD1-7A3625C93F14}">
      <dsp:nvSpPr>
        <dsp:cNvPr id="0" name=""/>
        <dsp:cNvSpPr/>
      </dsp:nvSpPr>
      <dsp:spPr>
        <a:xfrm>
          <a:off x="929607" y="4750796"/>
          <a:ext cx="1755681" cy="3870479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/>
            <a:t>отримуємо списки дітей родин з дітьми в територіальних громадах</a:t>
          </a:r>
          <a:endParaRPr lang="ru-RU" sz="1500" b="1" kern="1200" dirty="0"/>
        </a:p>
      </dsp:txBody>
      <dsp:txXfrm>
        <a:off x="981029" y="4802218"/>
        <a:ext cx="1652837" cy="3767635"/>
      </dsp:txXfrm>
    </dsp:sp>
    <dsp:sp modelId="{2B7D8841-448F-49DE-9D0E-4A1EB962CA75}">
      <dsp:nvSpPr>
        <dsp:cNvPr id="0" name=""/>
        <dsp:cNvSpPr/>
      </dsp:nvSpPr>
      <dsp:spPr>
        <a:xfrm>
          <a:off x="2920597" y="4527253"/>
          <a:ext cx="2039802" cy="38453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47B2E-6849-421E-BCB1-61BB90BD2A89}">
      <dsp:nvSpPr>
        <dsp:cNvPr id="0" name=""/>
        <dsp:cNvSpPr/>
      </dsp:nvSpPr>
      <dsp:spPr>
        <a:xfrm>
          <a:off x="3155906" y="4750796"/>
          <a:ext cx="2039802" cy="3845372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/>
            <a:t>відповідно до отриманих списків проводимо роз'яснювальну роботу з цими родинами, а саме пропонуємо їм евакуюватись, роз'яснюємо, де вони будуть проживати, які будуть умови, куди вони будуть їхати тощо</a:t>
          </a:r>
          <a:endParaRPr lang="ru-RU" sz="1500" b="1" kern="1200" dirty="0"/>
        </a:p>
      </dsp:txBody>
      <dsp:txXfrm>
        <a:off x="3215650" y="4810540"/>
        <a:ext cx="1920314" cy="3725884"/>
      </dsp:txXfrm>
    </dsp:sp>
    <dsp:sp modelId="{FD9A6DE1-F23E-417B-A70B-9EECC14FFFBC}">
      <dsp:nvSpPr>
        <dsp:cNvPr id="0" name=""/>
        <dsp:cNvSpPr/>
      </dsp:nvSpPr>
      <dsp:spPr>
        <a:xfrm>
          <a:off x="5431017" y="4527253"/>
          <a:ext cx="1975040" cy="39063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CB9FB-2162-4746-8674-7E61AA1D8497}">
      <dsp:nvSpPr>
        <dsp:cNvPr id="0" name=""/>
        <dsp:cNvSpPr/>
      </dsp:nvSpPr>
      <dsp:spPr>
        <a:xfrm>
          <a:off x="5666326" y="4750796"/>
          <a:ext cx="1975040" cy="39063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uk-UA" sz="1500" b="1" kern="1200" dirty="0"/>
            <a:t>роз’яснюємо, що евакуація здійснюється безкоштовно, евакуація відбудеться в більш безпечніші регіони держави, де їм буде надано прихисток, житло і харчування</a:t>
          </a:r>
          <a:endParaRPr lang="ru-RU" sz="1500" b="1" kern="1200" dirty="0"/>
        </a:p>
      </dsp:txBody>
      <dsp:txXfrm>
        <a:off x="5724173" y="4808643"/>
        <a:ext cx="1859346" cy="3790611"/>
      </dsp:txXfrm>
    </dsp:sp>
    <dsp:sp modelId="{C061197D-1C33-4D57-A414-D648C9684973}">
      <dsp:nvSpPr>
        <dsp:cNvPr id="0" name=""/>
        <dsp:cNvSpPr/>
      </dsp:nvSpPr>
      <dsp:spPr>
        <a:xfrm>
          <a:off x="7876675" y="4527253"/>
          <a:ext cx="2059836" cy="38598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AF816-A285-4308-8575-F3FD22CF9526}">
      <dsp:nvSpPr>
        <dsp:cNvPr id="0" name=""/>
        <dsp:cNvSpPr/>
      </dsp:nvSpPr>
      <dsp:spPr>
        <a:xfrm>
          <a:off x="8111984" y="4750796"/>
          <a:ext cx="2059836" cy="3859842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500" b="1" kern="1200" dirty="0"/>
            <a:t>після роз’яснення, якщо отримали згоду від родини з дітьми на евакуацію, то визначаємо дату, місце, час, звідки відбудеться евакуація</a:t>
          </a:r>
          <a:endParaRPr lang="ru-RU" sz="1500" b="1" kern="1200" dirty="0"/>
        </a:p>
      </dsp:txBody>
      <dsp:txXfrm>
        <a:off x="8172315" y="4811127"/>
        <a:ext cx="1939174" cy="3739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B9C50-165F-5348-AEAF-578FE71A2F6A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58963" y="1143000"/>
            <a:ext cx="3140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7FA53-BFFD-DC47-B335-FD20E72E3B1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12204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6576" rtl="0" eaLnBrk="1" latinLnBrk="0" hangingPunct="1">
      <a:defRPr sz="1610" kern="1200">
        <a:solidFill>
          <a:schemeClr val="tx1"/>
        </a:solidFill>
        <a:latin typeface="+mn-lt"/>
        <a:ea typeface="+mn-ea"/>
        <a:cs typeface="+mn-cs"/>
      </a:defRPr>
    </a:lvl1pPr>
    <a:lvl2pPr marL="613288" algn="l" defTabSz="1226576" rtl="0" eaLnBrk="1" latinLnBrk="0" hangingPunct="1">
      <a:defRPr sz="1610" kern="1200">
        <a:solidFill>
          <a:schemeClr val="tx1"/>
        </a:solidFill>
        <a:latin typeface="+mn-lt"/>
        <a:ea typeface="+mn-ea"/>
        <a:cs typeface="+mn-cs"/>
      </a:defRPr>
    </a:lvl2pPr>
    <a:lvl3pPr marL="1226576" algn="l" defTabSz="1226576" rtl="0" eaLnBrk="1" latinLnBrk="0" hangingPunct="1">
      <a:defRPr sz="1610" kern="1200">
        <a:solidFill>
          <a:schemeClr val="tx1"/>
        </a:solidFill>
        <a:latin typeface="+mn-lt"/>
        <a:ea typeface="+mn-ea"/>
        <a:cs typeface="+mn-cs"/>
      </a:defRPr>
    </a:lvl3pPr>
    <a:lvl4pPr marL="1839864" algn="l" defTabSz="1226576" rtl="0" eaLnBrk="1" latinLnBrk="0" hangingPunct="1">
      <a:defRPr sz="1610" kern="1200">
        <a:solidFill>
          <a:schemeClr val="tx1"/>
        </a:solidFill>
        <a:latin typeface="+mn-lt"/>
        <a:ea typeface="+mn-ea"/>
        <a:cs typeface="+mn-cs"/>
      </a:defRPr>
    </a:lvl4pPr>
    <a:lvl5pPr marL="2453152" algn="l" defTabSz="1226576" rtl="0" eaLnBrk="1" latinLnBrk="0" hangingPunct="1">
      <a:defRPr sz="1610" kern="1200">
        <a:solidFill>
          <a:schemeClr val="tx1"/>
        </a:solidFill>
        <a:latin typeface="+mn-lt"/>
        <a:ea typeface="+mn-ea"/>
        <a:cs typeface="+mn-cs"/>
      </a:defRPr>
    </a:lvl5pPr>
    <a:lvl6pPr marL="3066440" algn="l" defTabSz="1226576" rtl="0" eaLnBrk="1" latinLnBrk="0" hangingPunct="1">
      <a:defRPr sz="1610" kern="1200">
        <a:solidFill>
          <a:schemeClr val="tx1"/>
        </a:solidFill>
        <a:latin typeface="+mn-lt"/>
        <a:ea typeface="+mn-ea"/>
        <a:cs typeface="+mn-cs"/>
      </a:defRPr>
    </a:lvl6pPr>
    <a:lvl7pPr marL="3679728" algn="l" defTabSz="1226576" rtl="0" eaLnBrk="1" latinLnBrk="0" hangingPunct="1">
      <a:defRPr sz="1610" kern="1200">
        <a:solidFill>
          <a:schemeClr val="tx1"/>
        </a:solidFill>
        <a:latin typeface="+mn-lt"/>
        <a:ea typeface="+mn-ea"/>
        <a:cs typeface="+mn-cs"/>
      </a:defRPr>
    </a:lvl7pPr>
    <a:lvl8pPr marL="4293017" algn="l" defTabSz="1226576" rtl="0" eaLnBrk="1" latinLnBrk="0" hangingPunct="1">
      <a:defRPr sz="1610" kern="1200">
        <a:solidFill>
          <a:schemeClr val="tx1"/>
        </a:solidFill>
        <a:latin typeface="+mn-lt"/>
        <a:ea typeface="+mn-ea"/>
        <a:cs typeface="+mn-cs"/>
      </a:defRPr>
    </a:lvl8pPr>
    <a:lvl9pPr marL="4906305" algn="l" defTabSz="1226576" rtl="0" eaLnBrk="1" latinLnBrk="0" hangingPunct="1">
      <a:defRPr sz="161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A7FA53-BFFD-DC47-B335-FD20E72E3B1B}" type="slidenum">
              <a:rPr lang="ru-UA" smtClean="0"/>
              <a:t>7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2295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A7FA53-BFFD-DC47-B335-FD20E72E3B1B}" type="slidenum">
              <a:rPr lang="ru-UA" smtClean="0"/>
              <a:t>12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0296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5132682" y="1815018"/>
            <a:ext cx="5700898" cy="7747329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561" y="827511"/>
            <a:ext cx="7287351" cy="484685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560" y="5963334"/>
            <a:ext cx="5865970" cy="296853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8379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6974734"/>
            <a:ext cx="7761145" cy="23643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31561" y="827511"/>
            <a:ext cx="9563629" cy="4846849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02232" y="5963333"/>
            <a:ext cx="8621299" cy="709295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2725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827511"/>
            <a:ext cx="9563629" cy="4492202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0" y="6383655"/>
            <a:ext cx="7558303" cy="2955396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75998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864" y="827511"/>
            <a:ext cx="8122178" cy="4492202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63121" y="5319713"/>
            <a:ext cx="7580699" cy="7487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1" y="6672632"/>
            <a:ext cx="7556893" cy="266641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  <p:sp>
        <p:nvSpPr>
          <p:cNvPr id="14" name="TextBox 13"/>
          <p:cNvSpPr txBox="1"/>
          <p:nvPr/>
        </p:nvSpPr>
        <p:spPr>
          <a:xfrm>
            <a:off x="270670" y="1102454"/>
            <a:ext cx="541478" cy="9072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12515" y="4295177"/>
            <a:ext cx="541478" cy="9072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4681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5319712"/>
            <a:ext cx="7556893" cy="2633328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0" y="7963249"/>
            <a:ext cx="7558303" cy="137580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29286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864" y="827511"/>
            <a:ext cx="8122177" cy="4492202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31561" y="6029008"/>
            <a:ext cx="7556893" cy="16287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0" y="7684029"/>
            <a:ext cx="7556892" cy="1655022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  <p:sp>
        <p:nvSpPr>
          <p:cNvPr id="14" name="TextBox 13"/>
          <p:cNvSpPr txBox="1"/>
          <p:nvPr/>
        </p:nvSpPr>
        <p:spPr>
          <a:xfrm>
            <a:off x="270670" y="1102454"/>
            <a:ext cx="541478" cy="9072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12515" y="4295177"/>
            <a:ext cx="541478" cy="9072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0866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" y="827511"/>
            <a:ext cx="8910588" cy="449220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31561" y="6094684"/>
            <a:ext cx="7556893" cy="13003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0" y="7395061"/>
            <a:ext cx="7556892" cy="19439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25436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6974734"/>
            <a:ext cx="7761145" cy="2364317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561" y="827513"/>
            <a:ext cx="7761145" cy="5845121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89339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4807" y="827511"/>
            <a:ext cx="2420382" cy="6856518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560" y="827511"/>
            <a:ext cx="6926577" cy="85115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31538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6974734"/>
            <a:ext cx="7761145" cy="23643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561" y="827511"/>
            <a:ext cx="7761145" cy="5845121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975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" y="3073611"/>
            <a:ext cx="7580700" cy="3599016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1" y="6961599"/>
            <a:ext cx="7580699" cy="2377452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8600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6974734"/>
            <a:ext cx="7761145" cy="236431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631561" y="827511"/>
            <a:ext cx="4676871" cy="584511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520366" y="827511"/>
            <a:ext cx="4674823" cy="5831981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9406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6974734"/>
            <a:ext cx="7761145" cy="236431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30" y="827511"/>
            <a:ext cx="4400873" cy="945727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560" y="1773238"/>
            <a:ext cx="4671543" cy="489939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48474" y="879231"/>
            <a:ext cx="4456741" cy="894006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0367" y="1773238"/>
            <a:ext cx="4684849" cy="4886254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4851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6974734"/>
            <a:ext cx="7761145" cy="236431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4098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339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5852" y="827511"/>
            <a:ext cx="3789363" cy="2364317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560" y="827511"/>
            <a:ext cx="5255609" cy="851154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5852" y="3428263"/>
            <a:ext cx="3789363" cy="324436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9602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152" y="2246101"/>
            <a:ext cx="4218996" cy="17732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902229" y="1418590"/>
            <a:ext cx="3884764" cy="744759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23421" y="4255770"/>
            <a:ext cx="4220139" cy="32312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1560" y="9575483"/>
            <a:ext cx="6881243" cy="566451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8254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898264" y="6042144"/>
            <a:ext cx="2925089" cy="4124419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561" y="6974734"/>
            <a:ext cx="7761145" cy="236431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1" y="827513"/>
            <a:ext cx="7761145" cy="58451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7617" y="9575488"/>
            <a:ext cx="1421382" cy="56645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6CFF813-0939-F54F-8EF1-E355EF4FC843}" type="datetimeFigureOut">
              <a:rPr lang="ru-UA" smtClean="0"/>
              <a:t>05/03/2024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1560" y="9575483"/>
            <a:ext cx="6881243" cy="56645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5137" y="8654390"/>
            <a:ext cx="1014602" cy="10393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48587FE-75E3-0B45-B454-1AECB321E47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61371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1968A00-E53D-9FF9-EE51-C559542022CA}"/>
              </a:ext>
            </a:extLst>
          </p:cNvPr>
          <p:cNvSpPr txBox="1"/>
          <p:nvPr/>
        </p:nvSpPr>
        <p:spPr>
          <a:xfrm>
            <a:off x="689018" y="496081"/>
            <a:ext cx="9084803" cy="5730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-UA" sz="3200" b="1" dirty="0">
                <a:solidFill>
                  <a:srgbClr val="000000"/>
                </a:solidFill>
                <a:latin typeface="Montserrat" pitchFamily="2" charset="0"/>
                <a:ea typeface="Times New Roman" panose="02020603050405020304" pitchFamily="18" charset="0"/>
              </a:rPr>
              <a:t>РОЗДІЛ 5. Організація діяльності підрозділів ювенальної превенції в умовах дії особливих правових режимів. Проведення евакуації дітей з районів ведення бойових дій.</a:t>
            </a:r>
          </a:p>
          <a:p>
            <a:pPr>
              <a:lnSpc>
                <a:spcPct val="115000"/>
              </a:lnSpc>
            </a:pPr>
            <a:endParaRPr lang="uk-UA" sz="2400" b="1" dirty="0">
              <a:solidFill>
                <a:srgbClr val="000000"/>
              </a:solidFill>
              <a:latin typeface="Montserrat" pitchFamily="2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uk-UA" sz="2400" b="1" dirty="0">
                <a:solidFill>
                  <a:srgbClr val="000000"/>
                </a:solidFill>
                <a:latin typeface="Montserrat" pitchFamily="2" charset="0"/>
                <a:ea typeface="Times New Roman" panose="02020603050405020304" pitchFamily="18" charset="0"/>
              </a:rPr>
              <a:t>5.1 Форми та методи роботи з дітьми в умовах дії правового режиму воєнного стану. </a:t>
            </a:r>
          </a:p>
          <a:p>
            <a:pPr>
              <a:lnSpc>
                <a:spcPct val="115000"/>
              </a:lnSpc>
            </a:pPr>
            <a:r>
              <a:rPr lang="uk-UA" sz="2400" b="1" dirty="0">
                <a:solidFill>
                  <a:srgbClr val="000000"/>
                </a:solidFill>
                <a:latin typeface="Montserrat" pitchFamily="2" charset="0"/>
                <a:ea typeface="Times New Roman" panose="02020603050405020304" pitchFamily="18" charset="0"/>
              </a:rPr>
              <a:t>5.2. Особливості та алгоритм проведення евакуації дітей з районів ведення бойових дій.</a:t>
            </a:r>
          </a:p>
          <a:p>
            <a:pPr>
              <a:lnSpc>
                <a:spcPct val="115000"/>
              </a:lnSpc>
            </a:pPr>
            <a:r>
              <a:rPr lang="uk-UA" sz="2400" b="1" dirty="0">
                <a:solidFill>
                  <a:srgbClr val="000000"/>
                </a:solidFill>
                <a:latin typeface="Montserrat" pitchFamily="2" charset="0"/>
                <a:ea typeface="Times New Roman" panose="02020603050405020304" pitchFamily="18" charset="0"/>
              </a:rPr>
              <a:t>5.3 Алгоритм дій працівників поліції та органів державної влади у разі відмови від примусової евакуації сімей, на вихованні яких є діти.</a:t>
            </a:r>
          </a:p>
        </p:txBody>
      </p:sp>
      <p:pic>
        <p:nvPicPr>
          <p:cNvPr id="11" name="Picture 2" descr="Примусова евакуація дітей із зони бойових дій ухвалена урядом. Бахмут  підпадає під критерії порядку. Читайте на UKR.NET">
            <a:extLst>
              <a:ext uri="{FF2B5EF4-FFF2-40B4-BE49-F238E27FC236}">
                <a16:creationId xmlns:a16="http://schemas.microsoft.com/office/drawing/2014/main" id="{B19C68F0-7471-42E1-BD67-7AC5EB1DDC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9" t="17372" r="45008" b="3237"/>
          <a:stretch/>
        </p:blipFill>
        <p:spPr bwMode="auto">
          <a:xfrm rot="606637">
            <a:off x="6434238" y="6497129"/>
            <a:ext cx="3410481" cy="370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337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10">
        <p159:morph option="byObject"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DACCB10-031B-4A54-9D0D-2DAA7793B9D9}"/>
              </a:ext>
            </a:extLst>
          </p:cNvPr>
          <p:cNvSpPr/>
          <p:nvPr/>
        </p:nvSpPr>
        <p:spPr>
          <a:xfrm>
            <a:off x="0" y="303521"/>
            <a:ext cx="108267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 діяльності підрозділу ювенальної превенції</a:t>
            </a:r>
          </a:p>
          <a:p>
            <a:pPr algn="ctr"/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випадку відмови евакуювати дітей</a:t>
            </a:r>
          </a:p>
          <a:p>
            <a:pPr algn="ctr"/>
            <a:r>
              <a:rPr lang="uk-UA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із зони активного бойового зіткнення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52F8F79D-714C-48B4-84B3-921A1AE9E9AA}"/>
              </a:ext>
            </a:extLst>
          </p:cNvPr>
          <p:cNvSpPr/>
          <p:nvPr/>
        </p:nvSpPr>
        <p:spPr>
          <a:xfrm>
            <a:off x="228600" y="1965960"/>
            <a:ext cx="10302240" cy="3947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с.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Веселе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Новокаховської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міської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Каховського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району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Херсонської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знаходиться в зоні бойових дій. Село також знаходиться біля Нової Каховки, що є окупованою територією. І на сьогодні там мешкає 5 дітей у 3-х родинах. Село постійно перебуває під танковими обстрілами, обстрілами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рсзв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тощо. Але ці родини категорично відмовляються евакуюватись, тому ми прийняли таке рішення для вирішення цієї проблеми.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Армія РФ 29 липня 2023 року обстріляла село Веселе Херсонської області:  наслідки — Cуспільне Херсон">
            <a:extLst>
              <a:ext uri="{FF2B5EF4-FFF2-40B4-BE49-F238E27FC236}">
                <a16:creationId xmlns:a16="http://schemas.microsoft.com/office/drawing/2014/main" id="{78D608C1-7F52-4435-B585-4E9364F3E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169" y="6905625"/>
            <a:ext cx="5078412" cy="2853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737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204FF1C-4528-4955-8DA1-257827D786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7490963"/>
              </p:ext>
            </p:extLst>
          </p:nvPr>
        </p:nvGraphicFramePr>
        <p:xfrm>
          <a:off x="0" y="0"/>
          <a:ext cx="10256520" cy="10271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5322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782B349-0FC9-4D28-97CD-E529798252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4899775"/>
              </p:ext>
            </p:extLst>
          </p:nvPr>
        </p:nvGraphicFramePr>
        <p:xfrm>
          <a:off x="-189496" y="318143"/>
          <a:ext cx="10866120" cy="9445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225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Шестиугольник 3">
            <a:extLst>
              <a:ext uri="{FF2B5EF4-FFF2-40B4-BE49-F238E27FC236}">
                <a16:creationId xmlns:a16="http://schemas.microsoft.com/office/drawing/2014/main" id="{AD87DB8C-0657-40DB-B86B-2FB626B588C0}"/>
              </a:ext>
            </a:extLst>
          </p:cNvPr>
          <p:cNvSpPr/>
          <p:nvPr/>
        </p:nvSpPr>
        <p:spPr>
          <a:xfrm>
            <a:off x="121920" y="243840"/>
            <a:ext cx="10393680" cy="6954628"/>
          </a:xfrm>
          <a:prstGeom prst="hexagon">
            <a:avLst>
              <a:gd name="adj" fmla="val 14370"/>
              <a:gd name="vf" fmla="val 11547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u="sng" dirty="0"/>
              <a:t>Тобто, є певні специфічні заходи щодо захисту прав дітей на деокупованих територіях або зонах близьких до бойового зіткнення:</a:t>
            </a:r>
          </a:p>
          <a:p>
            <a:pPr algn="ctr"/>
            <a:endParaRPr lang="ru-RU" b="1" i="1" dirty="0"/>
          </a:p>
          <a:p>
            <a:pPr marL="342900" lvl="0" indent="-342900">
              <a:buFontTx/>
              <a:buChar char="-"/>
            </a:pPr>
            <a:r>
              <a:rPr lang="uk-UA" sz="2700" i="1" dirty="0"/>
              <a:t>евакуація</a:t>
            </a:r>
          </a:p>
          <a:p>
            <a:pPr marL="342900" lvl="0" indent="-342900">
              <a:buFontTx/>
              <a:buChar char="-"/>
            </a:pPr>
            <a:r>
              <a:rPr lang="uk-UA" sz="2700" i="1" dirty="0"/>
              <a:t>перевірка родин з дітьми щодо</a:t>
            </a:r>
          </a:p>
          <a:p>
            <a:pPr marL="342900" lvl="0" indent="-342900">
              <a:buFontTx/>
              <a:buChar char="-"/>
            </a:pPr>
            <a:r>
              <a:rPr lang="uk-UA" sz="2700" i="1" dirty="0"/>
              <a:t>недопущення вчинення відносно дітей на деокупованих територіях домашнього насильства;</a:t>
            </a:r>
          </a:p>
          <a:p>
            <a:pPr marL="342900" lvl="0" indent="-342900">
              <a:buFontTx/>
              <a:buChar char="-"/>
            </a:pPr>
            <a:r>
              <a:rPr lang="uk-UA" sz="2700" i="1" dirty="0"/>
              <a:t>не виконання батьківських обов’язків; </a:t>
            </a:r>
          </a:p>
          <a:p>
            <a:pPr marL="342900" lvl="0" indent="-342900">
              <a:buFontTx/>
              <a:buChar char="-"/>
            </a:pPr>
            <a:r>
              <a:rPr lang="uk-UA" sz="2700" i="1" dirty="0"/>
              <a:t> роз'яснювальну роботу щодо заборони перебування дітей на вулиці без нагальної потреби. (Я це поясню, у нас багато дітей не гуляє на вулиці. При цьому Херсон потерпає постійно від обстрілів. Тому важливо донести до батьків до дітей, що на вулиці їм не треба перебувати. </a:t>
            </a:r>
            <a:endParaRPr lang="ru-RU" sz="2700" i="1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3BA972E-D98F-4A0F-8DB4-3087F77A018D}"/>
              </a:ext>
            </a:extLst>
          </p:cNvPr>
          <p:cNvSpPr/>
          <p:nvPr/>
        </p:nvSpPr>
        <p:spPr>
          <a:xfrm>
            <a:off x="121920" y="7442308"/>
            <a:ext cx="4488991" cy="3197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/>
              <a:t>Комплексних вищезазначених заходів, що здійснюються підрозділами ювенальної превенції допоможе зберегти наших дітей, їх життя і здоров’я .</a:t>
            </a:r>
            <a:endParaRPr lang="ru-RU" dirty="0"/>
          </a:p>
        </p:txBody>
      </p:sp>
      <p:pic>
        <p:nvPicPr>
          <p:cNvPr id="8194" name="Picture 2" descr="Столичні поліцейські вчили дітей розплутувати кримінальні головоломки, фото  - Погляд">
            <a:extLst>
              <a:ext uri="{FF2B5EF4-FFF2-40B4-BE49-F238E27FC236}">
                <a16:creationId xmlns:a16="http://schemas.microsoft.com/office/drawing/2014/main" id="{A3909ADB-1782-4F14-AEAD-D969E4F17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96" y="7442308"/>
            <a:ext cx="4713930" cy="303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875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A591D-3064-43C4-91AC-19AD65152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560" y="494184"/>
            <a:ext cx="10000046" cy="3183641"/>
          </a:xfrm>
        </p:spPr>
        <p:txBody>
          <a:bodyPr>
            <a:normAutofit/>
          </a:bodyPr>
          <a:lstStyle/>
          <a:p>
            <a:r>
              <a:rPr lang="uk-UA" b="1" i="1" dirty="0"/>
              <a:t>Під час виконання завдань</a:t>
            </a:r>
            <a:r>
              <a:rPr lang="ru-RU" b="1" i="1" dirty="0"/>
              <a:t> </a:t>
            </a:r>
            <a:r>
              <a:rPr lang="uk-UA" b="1" i="1" dirty="0"/>
              <a:t>підрозділів превенції </a:t>
            </a:r>
            <a:r>
              <a:rPr lang="ru-RU" b="1" i="1" dirty="0"/>
              <a:t>у</a:t>
            </a:r>
            <a:r>
              <a:rPr lang="uk-UA" b="1" i="1" dirty="0"/>
              <a:t> тому числі, на деокупованих територіях, забезпечення безпеки дітей, як і сама робота підрозділів ювенальної превенції відрізняється від роботи ювенальної превенції в звичайних умовах.</a:t>
            </a:r>
            <a:endParaRPr lang="ru-RU" b="1" i="1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AB9D8513-FB67-4ADF-BB01-74B7614CEE88}"/>
              </a:ext>
            </a:extLst>
          </p:cNvPr>
          <p:cNvSpPr/>
          <p:nvPr/>
        </p:nvSpPr>
        <p:spPr>
          <a:xfrm>
            <a:off x="1078173" y="4203510"/>
            <a:ext cx="4591107" cy="521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/>
              <a:t>Тобто є певна специфіка є певні завдання, які відрізняються від роботи поліції в умовах не воєнного стану. </a:t>
            </a:r>
            <a:endParaRPr lang="ru-RU" dirty="0"/>
          </a:p>
        </p:txBody>
      </p:sp>
      <p:pic>
        <p:nvPicPr>
          <p:cNvPr id="6146" name="Picture 2" descr="Кулеба розповів, що варто враховувати під час евакуації дітей (відео)">
            <a:extLst>
              <a:ext uri="{FF2B5EF4-FFF2-40B4-BE49-F238E27FC236}">
                <a16:creationId xmlns:a16="http://schemas.microsoft.com/office/drawing/2014/main" id="{F4591154-0B38-48CD-9DDE-A947E256F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303" y="4640194"/>
            <a:ext cx="4763303" cy="3406526"/>
          </a:xfrm>
          <a:prstGeom prst="rect">
            <a:avLst/>
          </a:prstGeom>
          <a:noFill/>
          <a:effectLst>
            <a:softEdge rad="2159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1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3F9A84CD-471D-455E-8739-F9AF48DC4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52400"/>
            <a:ext cx="10591800" cy="9186651"/>
          </a:xfrm>
        </p:spPr>
        <p:txBody>
          <a:bodyPr>
            <a:normAutofit fontScale="92500" lnSpcReduction="10000"/>
          </a:bodyPr>
          <a:lstStyle/>
          <a:p>
            <a:r>
              <a:rPr lang="uk-UA" sz="3200" b="1" i="1" u="sng" dirty="0">
                <a:solidFill>
                  <a:schemeClr val="accent1">
                    <a:lumMod val="75000"/>
                  </a:schemeClr>
                </a:solidFill>
              </a:rPr>
              <a:t>Основними, на сьогодні, завданнями підрозділів Національної поліції в цілому та, зокрема,  ювенальної превенції на деокупованих територіях,  є:</a:t>
            </a:r>
            <a:endParaRPr lang="ru-RU" sz="3200" b="1" i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документування злочинів, вчинених військовими російської федерації відносно дітей,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вивчення потреби родин з дітьми, які проживають на деокупованих територіях (потреби, можуть бути різні - і в продуктах харчування і в одязі, і в засобах канцелярських, і в гаджетах для навчання). І залучення до задоволення цих потреб волонтерських організацій, міжнародних гуманітарних місій тощо;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повернення депортованих дітей з території </a:t>
            </a:r>
            <a:r>
              <a:rPr lang="uk-UA" sz="2400" b="1" dirty="0" err="1">
                <a:solidFill>
                  <a:schemeClr val="accent1">
                    <a:lumMod val="75000"/>
                  </a:schemeClr>
                </a:solidFill>
              </a:rPr>
              <a:t>росії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, або дітей які були депортовані на тимчасово окуповану територію (на сьогодні у нас біля 500 таких дітей. Але ця цифра значно більше, тому що ми не розуміємо, що коїться на лівому березі Дніпра Херсонщини, які наразі є окупованими.) 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розшук дітей ( одне з головних завдань також на деокупованих територіях). 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перевірка умов проживання дітей на деокупованих територіях, як вони приймають участь у освітньому процесі, як це забезпечено з боку батьків .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евакуація дітей з зони бойових дій. 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sz="2400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757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5B5175A-221D-4748-918F-71B25F84BE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42" t="27414" r="24492" b="34265"/>
          <a:stretch/>
        </p:blipFill>
        <p:spPr>
          <a:xfrm>
            <a:off x="1337481" y="186706"/>
            <a:ext cx="7874758" cy="3229217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D519F0EB-CBCB-4C6F-A780-61AFAAC393AA}"/>
              </a:ext>
            </a:extLst>
          </p:cNvPr>
          <p:cNvSpPr/>
          <p:nvPr/>
        </p:nvSpPr>
        <p:spPr>
          <a:xfrm>
            <a:off x="191069" y="3643952"/>
            <a:ext cx="10222173" cy="68087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400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Згідно пункту 3 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Постанови Кабінету Міністрів України від 30.10.2013 № 841 «Про затвердження Порядку проведення евакуації у разі загрози виникнення або виникнення надзвичайних ситуацій» (</a:t>
            </a:r>
            <a:r>
              <a:rPr lang="ru-RU" sz="2000" i="1" dirty="0" err="1"/>
              <a:t>із</a:t>
            </a:r>
            <a:r>
              <a:rPr lang="ru-RU" sz="2000" i="1" dirty="0"/>
              <a:t> </a:t>
            </a:r>
            <a:r>
              <a:rPr lang="ru-RU" sz="2000" i="1" dirty="0" err="1"/>
              <a:t>змінами</a:t>
            </a:r>
            <a:r>
              <a:rPr lang="ru-RU" sz="2000" i="1" dirty="0"/>
              <a:t>, </a:t>
            </a:r>
            <a:r>
              <a:rPr lang="ru-RU" sz="2000" i="1" dirty="0" err="1"/>
              <a:t>внесеними</a:t>
            </a:r>
            <a:r>
              <a:rPr lang="ru-RU" sz="2000" i="1" dirty="0"/>
              <a:t> </a:t>
            </a:r>
            <a:r>
              <a:rPr lang="ru-RU" sz="2000" i="1" dirty="0" err="1"/>
              <a:t>згідно</a:t>
            </a:r>
            <a:r>
              <a:rPr lang="ru-RU" sz="2000" i="1" dirty="0"/>
              <a:t> з </a:t>
            </a:r>
            <a:r>
              <a:rPr lang="ru-RU" sz="2000" i="1" dirty="0" err="1"/>
              <a:t>Постановою</a:t>
            </a:r>
            <a:r>
              <a:rPr lang="ru-RU" sz="2000" i="1" dirty="0"/>
              <a:t> КМ №209 від 07.03.2023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uk-UA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метою захисту 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дітей</a:t>
            </a:r>
            <a:r>
              <a:rPr lang="uk-UA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які перебувають у зоні воєнних дій і збройних конфліктів, в умовах воєнного стану обласні військові адміністрації за погодженням з органами військового командування на відповідній території та Координаційним штабом з питань проведення обов’язкової евакуації населення в умовах воєнного стану </a:t>
            </a: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можуть прийняти рішення про проведення обов’язкової евакуації в примусовий спосіб дітей з їх батьками,</a:t>
            </a:r>
            <a:r>
              <a:rPr lang="uk-UA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особами, які їх замінюють, або іншими законними представниками з окремого населеного пункту в місцевості, де ведуться бойові дії.</a:t>
            </a:r>
          </a:p>
        </p:txBody>
      </p:sp>
    </p:spTree>
    <p:extLst>
      <p:ext uri="{BB962C8B-B14F-4D97-AF65-F5344CB8AC3E}">
        <p14:creationId xmlns:p14="http://schemas.microsoft.com/office/powerpoint/2010/main" val="272644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782B349-0FC9-4D28-97CD-E529798252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4129481"/>
              </p:ext>
            </p:extLst>
          </p:nvPr>
        </p:nvGraphicFramePr>
        <p:xfrm>
          <a:off x="0" y="-1"/>
          <a:ext cx="10683240" cy="10639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32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782B349-0FC9-4D28-97CD-E529798252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7235228"/>
              </p:ext>
            </p:extLst>
          </p:nvPr>
        </p:nvGraphicFramePr>
        <p:xfrm>
          <a:off x="0" y="700391"/>
          <a:ext cx="10866120" cy="7833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02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782B349-0FC9-4D28-97CD-E529798252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9987345"/>
              </p:ext>
            </p:extLst>
          </p:nvPr>
        </p:nvGraphicFramePr>
        <p:xfrm>
          <a:off x="-182880" y="-106681"/>
          <a:ext cx="10866120" cy="7833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074" name="Picture 2" descr="Обов'язкова евакуація дітей із зон активних бойових дій: законодавче  регулювання та практичний аспект — Донбас SOS">
            <a:extLst>
              <a:ext uri="{FF2B5EF4-FFF2-40B4-BE49-F238E27FC236}">
                <a16:creationId xmlns:a16="http://schemas.microsoft.com/office/drawing/2014/main" id="{0224D44A-EF98-4706-BAD9-193AE8EB3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84" y="8085772"/>
            <a:ext cx="4199255" cy="235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На Донеччині оголосили примусову евакуацію дітей з декількох громад:  подробиці – Рубрика">
            <a:extLst>
              <a:ext uri="{FF2B5EF4-FFF2-40B4-BE49-F238E27FC236}">
                <a16:creationId xmlns:a16="http://schemas.microsoft.com/office/drawing/2014/main" id="{FFC6C5EC-B797-4E32-892E-F97CBB6CD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52" y="8070393"/>
            <a:ext cx="4257032" cy="235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178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382EE4BB-DC7F-411B-91F6-64DE164110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4993995"/>
              </p:ext>
            </p:extLst>
          </p:nvPr>
        </p:nvGraphicFramePr>
        <p:xfrm>
          <a:off x="137160" y="332126"/>
          <a:ext cx="10241280" cy="9832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B49F756F-269F-4540-9039-068CDEC5487D}"/>
              </a:ext>
            </a:extLst>
          </p:cNvPr>
          <p:cNvSpPr/>
          <p:nvPr/>
        </p:nvSpPr>
        <p:spPr>
          <a:xfrm rot="16200000">
            <a:off x="-2151862" y="4300702"/>
            <a:ext cx="6163003" cy="158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/>
              <a:t>НАПРИКЛАД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817831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E4688C80-44A7-408F-B9F4-CD0E52C71161}"/>
              </a:ext>
            </a:extLst>
          </p:cNvPr>
          <p:cNvSpPr/>
          <p:nvPr/>
        </p:nvSpPr>
        <p:spPr>
          <a:xfrm>
            <a:off x="1066800" y="3276600"/>
            <a:ext cx="9296400" cy="5913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/>
              <a:t>                                      </a:t>
            </a:r>
            <a:r>
              <a:rPr lang="uk-UA" sz="4000" b="1" i="1" dirty="0">
                <a:solidFill>
                  <a:srgbClr val="FFFF00"/>
                </a:solidFill>
              </a:rPr>
              <a:t>ВАЖЛИВО !!!</a:t>
            </a:r>
          </a:p>
          <a:p>
            <a:pPr algn="ctr"/>
            <a:endParaRPr lang="uk-UA" sz="4000" b="1" i="1" dirty="0">
              <a:solidFill>
                <a:srgbClr val="FFFF00"/>
              </a:solidFill>
            </a:endParaRPr>
          </a:p>
          <a:p>
            <a:pPr algn="ctr"/>
            <a:r>
              <a:rPr lang="uk-UA" sz="2800" b="1" dirty="0"/>
              <a:t>Навіть  якщо евакуація примусова чи обов’язкова не можемо застосовувати до громадян засоби примусу. Тобто, єдиний метод – це метод переконання. Навіть якщо визначено, що евакуація примусова, то застосовувати засоби фізичного впливу до батьків чи дітей ми не можемо, тільки переконання та застосування засобів адміністративного впливу до батьків</a:t>
            </a:r>
            <a:endParaRPr lang="ru-RU" sz="2800" b="1" i="1" dirty="0">
              <a:solidFill>
                <a:srgbClr val="FFFF00"/>
              </a:solidFill>
            </a:endParaRPr>
          </a:p>
        </p:txBody>
      </p:sp>
      <p:pic>
        <p:nvPicPr>
          <p:cNvPr id="4098" name="Picture 2" descr="Відмова не допускається: Уряд схвалив обов'язкову евакуацію дітей із зон  активних бойових дій - Вечірній Київ">
            <a:extLst>
              <a:ext uri="{FF2B5EF4-FFF2-40B4-BE49-F238E27FC236}">
                <a16:creationId xmlns:a16="http://schemas.microsoft.com/office/drawing/2014/main" id="{30AD980D-517A-4755-BF1C-6497C1243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"/>
            <a:ext cx="5433695" cy="326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92405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6345</TotalTime>
  <Words>1446</Words>
  <Application>Microsoft Office PowerPoint</Application>
  <PresentationFormat>Произвольный</PresentationFormat>
  <Paragraphs>74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Montserrat</vt:lpstr>
      <vt:lpstr>Times New Roman</vt:lpstr>
      <vt:lpstr>Wingdings</vt:lpstr>
      <vt:lpstr>Wingdings 3</vt:lpstr>
      <vt:lpstr>Сектор</vt:lpstr>
      <vt:lpstr>Презентация PowerPoint</vt:lpstr>
      <vt:lpstr>Під час виконання завдань підрозділів превенції у тому числі, на деокупованих територіях, забезпечення безпеки дітей, як і сама робота підрозділів ювенальної превенції відрізняється від роботи ювенальної превенції в звичайних умовах.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Владя Дядя</dc:creator>
  <cp:lastModifiedBy>Пользователь</cp:lastModifiedBy>
  <cp:revision>34</cp:revision>
  <dcterms:created xsi:type="dcterms:W3CDTF">2024-04-15T16:28:42Z</dcterms:created>
  <dcterms:modified xsi:type="dcterms:W3CDTF">2024-05-04T08:29:27Z</dcterms:modified>
</cp:coreProperties>
</file>