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2"/>
  </p:notesMasterIdLst>
  <p:sldIdLst>
    <p:sldId id="256" r:id="rId2"/>
    <p:sldId id="257" r:id="rId3"/>
    <p:sldId id="263" r:id="rId4"/>
    <p:sldId id="260" r:id="rId5"/>
    <p:sldId id="258" r:id="rId6"/>
    <p:sldId id="277" r:id="rId7"/>
    <p:sldId id="278" r:id="rId8"/>
    <p:sldId id="279" r:id="rId9"/>
    <p:sldId id="270" r:id="rId10"/>
    <p:sldId id="264" r:id="rId11"/>
    <p:sldId id="265" r:id="rId12"/>
    <p:sldId id="266" r:id="rId13"/>
    <p:sldId id="268" r:id="rId14"/>
    <p:sldId id="269" r:id="rId15"/>
    <p:sldId id="271" r:id="rId16"/>
    <p:sldId id="274" r:id="rId17"/>
    <p:sldId id="273" r:id="rId18"/>
    <p:sldId id="272" r:id="rId19"/>
    <p:sldId id="275" r:id="rId20"/>
    <p:sldId id="261" r:id="rId2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51" autoAdjust="0"/>
    <p:restoredTop sz="94660"/>
  </p:normalViewPr>
  <p:slideViewPr>
    <p:cSldViewPr>
      <p:cViewPr varScale="1">
        <p:scale>
          <a:sx n="86" d="100"/>
          <a:sy n="86" d="100"/>
        </p:scale>
        <p:origin x="869" y="8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90377762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Титульный слайд"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Заголовок и вертикальный текст"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Вертикальный заголовок и текст"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900" b="1" i="0">
                <a:solidFill>
                  <a:schemeClr val="tx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2/20/2025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13440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Заголовок раздела"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Два объекта"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Сравнение"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Только заголовок"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Пустой слайд"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Объект с подписью"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Рисунок с подписью"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uk-U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uk-UA"/>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2.xml"/><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2.xml"/><Relationship Id="rId5" Type="http://schemas.openxmlformats.org/officeDocument/2006/relationships/image" Target="../media/image18.jpe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2.xml"/><Relationship Id="rId6" Type="http://schemas.openxmlformats.org/officeDocument/2006/relationships/image" Target="../media/image21.jpg"/><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2.xml"/><Relationship Id="rId5" Type="http://schemas.openxmlformats.org/officeDocument/2006/relationships/image" Target="../media/image28.emf"/><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sims-project.e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txBox="1">
            <a:spLocks noGrp="1"/>
          </p:cNvSpPr>
          <p:nvPr>
            <p:ph type="subTitle" idx="1"/>
          </p:nvPr>
        </p:nvSpPr>
        <p:spPr>
          <a:xfrm>
            <a:off x="1524000" y="3861048"/>
            <a:ext cx="9144000" cy="1396752"/>
          </a:xfrm>
          <a:prstGeom prst="rect">
            <a:avLst/>
          </a:prstGeom>
          <a:noFill/>
          <a:ln>
            <a:noFill/>
          </a:ln>
        </p:spPr>
        <p:txBody>
          <a:bodyPr spcFirstLastPara="1" wrap="square" lIns="91425" tIns="45700" rIns="91425" bIns="45700" anchor="t" anchorCtr="0">
            <a:normAutofit lnSpcReduction="10000"/>
          </a:bodyPr>
          <a:lstStyle/>
          <a:p>
            <a:r>
              <a:rPr lang="uk-UA" b="1" dirty="0"/>
              <a:t>Мислива О.О., </a:t>
            </a:r>
            <a:r>
              <a:rPr lang="uk-UA" b="1" dirty="0" err="1"/>
              <a:t>Миронюк</a:t>
            </a:r>
            <a:r>
              <a:rPr lang="uk-UA" b="1" dirty="0"/>
              <a:t> С.А.</a:t>
            </a:r>
          </a:p>
          <a:p>
            <a:r>
              <a:rPr lang="uk-UA" i="1" dirty="0"/>
              <a:t>Дніпровський державний університет внутрішніх справ </a:t>
            </a:r>
          </a:p>
          <a:p>
            <a:r>
              <a:rPr lang="uk-UA" i="1" dirty="0"/>
              <a:t>(м. Дніпро)</a:t>
            </a:r>
            <a:endParaRPr lang="uk-UA" dirty="0"/>
          </a:p>
          <a:p>
            <a:pPr marL="0" lvl="0" indent="0" algn="ctr" rtl="0">
              <a:lnSpc>
                <a:spcPct val="90000"/>
              </a:lnSpc>
              <a:spcBef>
                <a:spcPts val="0"/>
              </a:spcBef>
              <a:spcAft>
                <a:spcPts val="0"/>
              </a:spcAft>
              <a:buClr>
                <a:schemeClr val="dk1"/>
              </a:buClr>
              <a:buSzPts val="2400"/>
              <a:buNone/>
            </a:pPr>
            <a:endParaRPr dirty="0"/>
          </a:p>
        </p:txBody>
      </p:sp>
      <p:pic>
        <p:nvPicPr>
          <p:cNvPr id="85" name="Google Shape;85;p13"/>
          <p:cNvPicPr preferRelativeResize="0"/>
          <p:nvPr/>
        </p:nvPicPr>
        <p:blipFill rotWithShape="1">
          <a:blip r:embed="rId3">
            <a:alphaModFix/>
          </a:blip>
          <a:srcRect/>
          <a:stretch/>
        </p:blipFill>
        <p:spPr>
          <a:xfrm>
            <a:off x="1111770" y="5516838"/>
            <a:ext cx="9968460" cy="1158282"/>
          </a:xfrm>
          <a:prstGeom prst="rect">
            <a:avLst/>
          </a:prstGeom>
          <a:noFill/>
          <a:ln>
            <a:noFill/>
          </a:ln>
        </p:spPr>
      </p:pic>
      <p:sp>
        <p:nvSpPr>
          <p:cNvPr id="86" name="Google Shape;86;p13" descr="data:image/png;base64,iVBORw0KGgoAAAANSUhEUgAABkAAAAFQCAYAAADnfbKyAAAAAXNSR0IArs4c6QAAIABJREFUeF7svQeYJGd17v9W6u6Z2dkgaZUzyAIDRhgBxgYhIa4Bk5MxwSDAgLGNDDYOF18bYcAX/k44wOXiHIUNwn+bIBuRMzbCkghCgBJKq7TaNDPdXVVf3ec95/uqqntmpd3p2Z2dndN6Rjuh4q+++sJ5T4hKV1WwjxEwAkbACBgBI2AEjIARMAJGwAgYASNgBIyAETACRsAIGAEjYAQOIwKRCSCH0dO0WzECRsAIGAEjYASMgBEwAkbACBgBI2AEjIARMAJGwAgYASNgBISACSDWEIyAETACRsAIGAEjYASMgBEwAkbACBgBI2AEjIARMAJGwAgYgcOOgAkgh90jtRsyAkbACBgBI2AEjIARMAJGwAgYASNgBIyAETACRsAIGAEjYARMALE2YASMgBEwAkbACBgBI2AEjIARMAJGwAgYASNgBIyAETACRsAIHHYETAA57B6p3ZARMAJGwAgYASNgBIyAETACRsAIGAEjYASMgBEwAkbACBgBI2ACiLUBI2AEjIARMAJGwAgYASNgBIyAETACRsAIGAEjYASMgBEwAkbgsCNgAshh90jthoyAETACRsAIGAEjYASMgBEwAkbACBgBI2AEjIARMAJGwAgYARNArA0YASNgBIyAETACRsAIGAEjYASMgBEwAkbACBgBI2AEjIARMAKHHQETQA67R2o3ZASMgBEwAkbACBgBI2AEjIARMAJGwAgYASNgBIyAETACRsAImABibcAIGAEjYASMwDIIVBUQRcvY0XYxAkbACBgBI2AEjIARMAJGwAgYASNgBIyAETgoBCYWQGgAurePGYcOynO0kxgBI2AEjMBBJtAe/2ysO8jw7XRGwAgYASNgBIyAETACRsAIGAEjYASMgBHYBwImgOwDJNvECBgBI2AEjMA4gXEHABNBrI0YASNgBIyAETACRsAIGAEjYASMgBEwAkbg0CJwwAWQQ+t27WqMgBEwAkbACBwYAiaAHBiudlQjYASMgBEwAkbACBgBI2AEjIARMAJGwAgsl8DEAohz954DKzKL0HKfje1nBIyAETACa4yADXlr7IHZ5RoBI2AEjIARMAJGwAgYASNgBIyAETAChzWByQWQqgRQIRIdJEIZJdBvVRhJEPHP/P/Ipwq/WOJvhzVxuzkjYASMgBFY8wQ4wnEc41AXy+hXwYWRjr9ofbjtkrXSbfxb8+3AbsAIGAEjYASMgBEwAkbACBgBI2AEjIAROLQJLEsAqfOeRw5xVCHP+0groKhiFOkUyhhwkRPxI6siJN7IQ0ORGIEioIhFF0HSaCWHNim7OiNgBIyAEVhXBMZrfLRv3nEcq4AsBlIHVPkQUaeDsgJcPCp4OL9jAn5XofKSCcdD7yuwrrjazRoBI2AEjIARMAJGwAgYASNgBIyAETACRuBgEVgRAcS5AlFeokqmMZ8A8xVQxUAGIA0ih/eAjWkcouEIEFOQes7axwgYASNgBIzA2iJAsaMbAVNU8/McBWLkVYW0m4rAH8v/Ixnr+ElQ+kgRjnyxjH0mgKytZ25XawSMgBEwAkbACBgBI2AEjIARMAJGwAisLQKTCSA04TDag9adAtg+B3zmihtw5bU3Ab0UiFNERYxY8l1pSiwKIFUUo4xjEUJUBrGPETACRsAIGIGDTWD58ntaDdDDHjzmYT+AR5x5IrpJBRfHyJ2OizLeSbSHJImUn0UA4Rho0v/BftB2PiNgBIyAETACRsAIGAEjYASMgBEwAkZgnRKYWAChXYcCSBoDN9wOvOXdH8All30B0cwMhjQEMQ6kihAFg1DFTOmRT5NF6moeso8RMAJGwAgYgYNHQOIvln26TjWHeNf1eMdv/BwueMY5iCsn4n44oh5dBX7noz0S1syS4S6R+iE28i0bv+1oBIyAETACRsAIGAEjYASMgBEwAkbACBiBfSIwkQBSSe6OCqWLkCQR7tgDvPGP/gP/9B9fQXrEVswXFeKYSbCogWih9KTSpCAu0UzoNBBRErGPETACRsAIGIGDR2AyAaTrdiPb9T285Zdfihc99dHowSGJdHwryxLdJEFEwUPGPxnwRCTRj24nwZH2MQJGwAgYASNgBIyAETACRsAIGAEjYASMgBE4YAQmFEAcoqgSCWNYxti2G3jbn30W7/v414DZI9GnkUcMPqx+Lnk/ELE6LH8T+99bDvQD9nDtwEbACBgBI7A3Au1YjaW3iaK9KxQ9txvYfjXe9oaX4IKnPQI9X9OqrmvlKiSRjnMOCSL+V1dVV9nfBBBrnUbACBgBI2AEjIARMAJGwAgYASNgBIyAETiwBCYUQEpU0UDSeQxcglt2pHjrez+B93/iSpQbjkCZdVENF+gPS+VD830w9ENcYfk7FhBJtWK6fYyAETACRsAIHHQCywvD6FR7sKG8DW98zfPw0095KKZF5oBEgfBfih1xxAiQCo4RIIghun9I/Li80x50OnZCI2AEjIARMAJGwAgYASNgBIyAETACRsAIrGUCEwogBRANJZFVhR5u3h3ht/7kMnzgE1+Hmz0SeZx4oYNGILX8JCKAAGVcIqKhqMwQVfo7+xgBI2AEjIARWAsEOtU8sOt6vPUNL8FLn3wmpsUVQNWNqnDIWBir4hhZoYwSGSdj1sOqR0O9S9NB1sLTtms0AkbACBgBI2AEjIARMAJGwAgYASNgBNYqgWUJIOFmq8jBQQWQCF3cshN4059+Ah/81NfhZrZgGMVwoAGolCQg3Cp2qQaCxAWqKELkUkTLjQBZgSKyYnxarRIka/36J231q33/q33+SflNuv9av/+1fv2TPj/bf1UJdKoFdBe24aLXvQgXPOX+IoBErkTCgucUOjiuxCqA5EEAkVEwuAMwJkSzQ9rHCBgBI2AEjIARMAJGwAgYASNgBIyAETACRuDAEJhQAGEZ81x8WCNkuPke4KJ3UQC5qhZAKhaBpVAiVh4vgESRRIBIEfQqXrYHrNiNJjCCBvFjtTxw1/r1T9okV/v+V/v8k/KbdP+1fv9r/fonfX62/+oS6Lg+ev27cNGFL8QFTz1dBJC4KhE7ih8+rSPHudghh48A8aNd0Dw0Vdbq3oed3QgYASNgBIyAETACRsAIGAEjYASMgBEwAoczgYkEEFpuKqb4oMdrlOAWCiB/+nF88FNXwm3YjGGUwlWUOQAnQgUNQylcFKGKWRG9BKpSEmgt9xOMoMvan5ewrB1Xbqe1fv2Tkljt+1/t80/Kb9L91/r9r/Xrn/T52f6TEAjjzvLGn64bojd/jwogTzsNM3CInZM0V1LrSsI7HJwIILGmwPIRICaATPLcbF8jYASMgBEwAkbACBgBI2AEjIARMAJGwAjsO4GVEUCqROp53LKDESAfwyWfukIFEFAASSTVVRBA4H8GBRDWBakKRL4+yL5fdrPl8kxXzf6HhACynBv3+6z29U9w6bLraj+/1T7/pPwm3X+t3/9av/5Jn5/tPwmBSQWQvBZAXva0UzGDQgQQqWlFAYSdc1x5AYQyfyOA8Kr5Z/matBFPgsD2NQJGwAgYASNgBIyAETACRsAIGAEjYASMwGFOYEUEkMpHgEgKrHdfig9++r/hZjZjEGVwVQYn6T+8tUczYTWWH1chrpZnAVreXouf6GqJCGv9+id9N1b7/lf7/JPym3T/tX7/a/36J31+tv/qEui4AboL23HRL/4UXv5URoAMZCxjXSvwSwQQSLpHyvwUQBIRQUz0WN0nZ2c3AkbACBgBI2AEjIARMAJGwAgYASNgBNYTgYkFEFcVqGjWiWLcvAN407s/ig9++nKJABmgC+e6qEBjEM2VrPnhwOLpYgViqpAq0mCQZXyWuduiM5kAsgz4K7DLaj+/1T7/CiCc6BBr/f7X+vVP9PBs51UnkFEA6d+Ni37x+Xj5U07HDBaQiACSAfyqBRAnAgg/KUUQx++09TI6cqXa8aoDsQswAkbACBgBI2AEjIARMAJGwAgYASNgBIzAIUhgIgFE9IuKxcw13cdNTIH1fz6KSz59OcoNmzBED5WbAqpU012hRCJF0x1KqRHLAySIeKBlfibYVc642ulH1vr1L/Ox1but9v2v9vkn5Tfp/mv9/tf69U/6/Gz/1SPQqQbo9O/Gmy58Pl7xlPthBvMS6xi7DlC2BZAKpQ96zDQXJFA5HwUZS3pI+xgBI2AEjIARMAJGwAgYASNgBIyAETACRsAIHBgCKyCAOJZ+ReQFkDf9n3/HJZ/+qq8B0kXleiJyaAn0IICUKCX4IwYqloUVNWS/PyvlObta9qe1fv37/cDGdljt+1/t80/Kb9L91/r9r/Xrn/T52f4Hm8Boi2MKLAogb/7FF+DlP3E6ptGXUuexyzQNFse4GHBRJZoHx5kkCCCqgqCKuYd9jIARMAJGwAgYASNgBIyAETACRsAIGAEjYAQOFIHJBRBJ7sFi58BN9wBv/rPLcMknL4eb2ohh3EFZZZoIvWKlECeZ0PkfjUKhGEjk04Ps702ulOHIBJD9Jb8y26/281vt868MxeUfZa3f/1q//uU/OdtzxQiEEKL7CgVkaquxk2ZVH93+XXjza1+IVzyVESAOFberIv2KIh/pyJGOxdH19/xUFEX47aQhTCsGwg5kBIyAETACRsAIGAEjYASMgBEwAkbACBiBw5PAhAIIpYxSBBDWMb9pOwWQj+MDn/oaqh4FkAwF02OBhp/GgCQSSMuatFwB5PB8JHZXRsAIGAEjcFAI7JMAQlFDZIuRS2IKrBEBpII4AnA7iv0MiywZ5cjIj0oFEI6F3IQpIDkOMv7xvrSXg8LBTmIEjIARMAJGwAgYASNgBIyAETACRsAIGIHDlIAJIIfpg7XbMgJGwAgYgfsgYAKINREjYASMgBEwAkbACBgBI2AEjIARMAJGwAgc1gRMADmsH6/dnBEwAkbACOyVgAkg1jiMgBEwAkbACBgBI2AEjIARMAJGwAgYASNwWBMwAeSwfrx2c0bACBgBI2ACiLUBI2AEjIARMAJGwAgYASNgBIyAETACRsAIrE8CJoCsz+dud20EjIARMAIWAWJtwAgYASNgBIyAETACRsAIGAEjYASMgBEwAoc1ARNADuvHazdnBIyAETACeyVgAog1DiNgBIyAETACRsAIGAEjYASMgBEwAkbACBzWBEwAOawfr92cETACRsAImABibcAIGAEjYASMgBEwAkbACBgBI2AEjIARMALrk4AJIOvzudtdGwEjYASMgEWAWBswAkbACBgBI2AEjIARMAJGwAgYASNgBIzAYU3ABJDD+vHazRkBI2AEjMBeCZgAYo3DCBgBI2AEjIARMAJGwAgYASNgBIyAETAChzUBE0AO68drN2cEjIARMAImgFgbMAJGwAgYASNgBIyAETACRsAIGAEjYASMwPokYALI+nzudtdGwAgYASNgESDWBoyAETACRsAIGAEjYASMgBEwAkbACBgBI3BYEzAB5LB+vHZzRsAIGAEjsFcCJoBY4zACRsAIGAEjYASMgBEwAkbACBgBI2AEjMBhTcAEkMP68drNGQEjYASMgAkg1gaMgBEwAkbACBgBI2AEjIARMAJGwAgYASOwPgmYALI+n7vdtREwAkbACFgEiLUBI2AEjIARMAJGwAgYASNgBIyAETACRsAIHNYETAA5rB+v3dyhT6BqXWIE1D9Ge7n0Znu13TY/R1UE/lfxd5GTv0RVwv9Dtq0qxKjAbx1/9KfY25kOfXZ2hUZgQgImgEwGMPL9T+C4t6NJ/6N/HO9v2j1g+/sltx3bmadvHXof7kX7v+bD/tJ/2t3v2JHCbTZbS+/qe9N9OK1tsuIE5Lkt0R6WOtFS2y61XX248Ya4l6tvn567jL8GTbtpDrCPh15xXnbAw5BAJLO9Rf0Q22VoezJLbDVU6bWq0Ao5I9z/z/71uft/fNvjvgmMzP9l7r/U+KpPd/Go11o6+HGPx9NRrbWHbzh769fu+ypXdovxfrzdxlvDeH3SvbXtwGo5bX9l78iOZgSMgBEwAkbACBxsAiaAHGzidj4jMDI9HxdAYhExdA0iy1i/tS5z+WPkhQ/HxW9cIUoSVMMccZUgqVI4lCijAVA5xNE0qipFFasA0nEFIjjkcQRnAoi1xfVOwASQ5bcAsT6IlCr9VCSdTGNpa4QF33dVQBz6tPDHMeNLfTGhb6poummMOFWkPwVDTcK/izGPIm8w3Sx1SzyO88eqpC8EeL2pHo/XIfejBsXmo72xCi08V7hfB0Q0HnJ/k5CX34iWv2cw2I0bvqSFSLvhR0Wq9rau9YBjjqd1i9Ijhf0WqRmjzULaXRQOFnE81TGVLSQcJ2G78V/ttr2UWLJ8ErbnuiQg/VUp7c2B8z79sFeTL2lk2tjZNrVh0wmmRFwVfn7Z8e9Iu+vWfr39/tT9euh8fQcsXb59DhwB/8yWOgFHKs71+WxipNLPyDPXx+wbA8cptgx1hJI/hM6wNQaX7LdqBwCHBKWsQ6Iq9e0n9GvOt624PtRkN9+M702vufQ4Pip+6MWr01dzz82eYYbgZw9tAVDeCTLhuLA8AXCye7a9jYARMAJGwAgYgdUkYALIatK3c69zAmE1GTBwBeIFkHq23yxDxTgXVS0BBEAnQZXnQO6QRBkSLnTiCkXchytLxAgCCI/t0HG5GPHyJDYBZJ23Prv9dhjUqNl7lA0N322rgv61Uw3Q7d+FN7/2hXjFU++HmQpQeyiNTDQ8RCgjtRAllZPFejC3lmI/4HY0MqzRJyEGEy8qiCHCW8NGxI1R668IIG3rrzdMBONL28jBP8UtAaQ2ZtfmCxr6RgWSwLdNNBi4a0N37f3MM6iBJwggQf5oHolG1S0WQILokpgAskrNt23Ha7sKLBZA+HwbmYOPvxbQvAASnnt7tBWD4fi7KRuoCEZjYyReBOqV4GKaoxsBJBihKYKMHGfsFVglfHbatU5ABo5C+p9iTAChuZviMAWQWvqNAAp+cVUiogAijTLzRmC24bb13AuI9ZgVnHJqPxztN00AObCt6F4mBxx7HejQxP862h8tEkBKVBRAfCS4CltUO1TAkE8EcD5CEUT7xVIEEJmbuEx+p/MVfiiMsG0lKyaA6DUEQcNfUB2H0rS3Ogql7oPFa6HmHxwV/ATDCz6tCM/mdute2gSQA9t87ehGwAgYASNgBA5FAiaAHIpPxa5pHRLwqxFZqCxhxuNE33v80aYqPkz06kszoHBIHaM/gKp0QFrBZSUKCiNVV72/xPmrRFpxwcTFTqL7m/luHbY1u+WagEWALLsxtG3DwQxRe6D6o1KwDZEV2gmplaU2WHtLdB2b0UrDUQsgtVGnZYTzB1A7jnrBBtOJnjqIVm0P0ZYbqFwHL8T7jHoDTBBg2gJI01YWp+9aNjzbcWIC7aiO8GRrA+CY4TDEg4gW4R8uNwl+0dJixoSJcVuinoMGQPW5p+AXu0x/6z2ogxc+f9f2xPfBRbWmcl8Z4yaGYwdYFwQotIsAQrHd37HKuhTonEQoVdC5HttzaJPa95Vwcen3Cz3y6L+LetU6skrfqFr0Xhe0V+Em79U7gk889xfV8eluvfnfB3polDe3S3wEZK4xcS5tojEjdYYKAgi3VwEklu2WEkAYbc5Lm6Qfq8fYelhuIjTlV95RIuIYveSJIuTt+UI9rxidmchPrV+FFi6/MgFvFRq1ndIIGAEjYASMwOoSMAFkdfnb2dczgTrFldbsUOtISCPDRUt7Ii85rICoQCR5n2Px3KMtJk4yTHPJMshRuBIuqRBNJSjyIVDRQMN9ubjwX+IBK0tkf8xxN9f1/FDs3tcVARNAlv24247twfuyFjbkqOqS6u0YrViNYFbzRjrpndifqWmZHz2O97KXtB3+ty1DiKQb8pE0jdnOe5L6fRqJt6nX0U6BlNSWlnBWPf94jxjuYfyPo/e7bJS24zII3Gte+vHn2jLWNQIITcOtpx0EkND6FgWAiCmwjgCh8TeS8bVJH6PtRv8fRnJGfgVhcFxkCWLgMm7fdlnnBLTPVQVZPPjbqQFRSHQcLdsaj9ik+mEUiDjLRA5FNJQovqa1qkSi8gZN4M1He/KQAlD76JB6aZ0/igN3+/cqgPCplr67yVBVTaq/MF4VInQxAoTxHGwJFEAYjRqLABJH7AEpgGj6Pm0LTIHFsZeDK7/z4oj0qSpSiACyxDi5PyBGBGYvgqhMF4QQr1b7NFeRRNM2Ygj7Uso/4hvm34W2i0OYSextddOW+vbnum1bI2AEjIARMAJGYG0TMAFkbT8/u/q1TEAsOH6JGXn/PR8BQqGDCwHxnpbtuFDhYib3TsuyRFEBpAKmigLlMEeZdlAkEeLpDsqCAogeP+Su13B4Ln46clz5ec3m4FnLD9+u/ZAgYALIsh/DkgKIBKqN+s5r+qEx44wXOVIxyNDsoka3JvN8I4I0cgS3keRiKqrUQon2gXUUQC1f+MRGIqyouNKYr7XnVXmY0SItX+d2YfWWEbwRcnzwSMtsuGyItuNEBPbp9ZUBkP/zQppvn9IqZNwN7XXU+12dDHTnpkU3rV5To+n4qtvRG78x3oXYo6Y2TngHmoRbQTicCILtvC4JSNsRNTeSaZ5EIdUGZE1VJHM8iQBp+s3wOmjyPkYE6xxT22tIKqhtXpzv5Rs1TKuBXNsvt08QIgnW5SM48Dd9L3NzqX/RlOCq+6EwTomDQMUUWHy+KljEfN7il6CpdmNfG6aUMVoFXhVKuA3TXKlwJuJInfKS4y33X+wosD9A2rOE4N9Qd9V6N7696VHZWtsRR0GOC/voCN/IHaOzkObKNGmmtvaMR9ybQrI/N2PbGgEjYASMgBEwAmuGgAkga+ZR2YUedgS4gBHBg2liSp+mSj2uRACpjTP0xGKuehVAdGWrRQ/TBHDzu3B0J8JgYYCFZAZ5NgXXSeFYsNdR8PDFeyMKKjxMgriUqT+cnNdWAIdd27Ib2jcC+2RBtRogS8FcJID4jepi49KtqNdm2/O9bbPRYqs0rLWreTTiR6jcoOfilkktZvDo6r8aipQHEURNHLUBZC8CCLtCTRWj5pBaBGmLKa3sG+F+2/c9WvZ935qcbbWCBMLYNRYOUo9obc/i8FzbhezjpjWKSayOymxie4LBTLO3jeaUD6dnVKZ6x7cFkKCMqElxXATUt2MN1wBawcdoh9p/AiqAaMxcFasHP6tChJ4yCCDsJSkwt+sseUlaIkFUPNYxTtu3Cn9NUWwKIcEYzb5a64o0Asj+X7vtsY8E7ksAaec9qyPYmm6MNUJU+KUAwv+C4Ms1RSwCiAom+nzD2B2iP9RJSo+n7cG3kBUo/tIeT4P3QjuCQ8Zw31cHIVoFkJYgXae9UuFG11LtfjqMBP498dGmfB/4nwkg+9gObTMjYASMgBEwAocRARNADqOHabeyxgi0BBAKHjpV15y7jQDijYgigPD3FEA4w08l/L2TLmC62o0fO/ME3HrrHbjmDmDY2Ywhw8VjugWqUaZOXSD7UgBJZTlkAsgaazN2uStLwASQZfMckU1ry4UaItSzvZXST12GvbGl+Xc8ZYUWG/cmDjF+eAO198SnJzOzk4dIEY2D0yth5ElzvFala39F3lm6NmJrbRI1jASP2HERREuENIqIP9OiFFnLhmg7TkjAJ02TB6UNrO1NHA4e2kYwqvFnyXtPw7H3ZlcPafUMDu0wxBnVIkgr+qg+tv+GRuKIBabr+KT2FppmJggo4d0xAWTCx7+Od1fRQg3aIoC0ZF+JlROH/iDqhUhjUU3U4UbEt9Rby0NfyxA+zgtVMPGJWev0qcG4TAMy9xcB2vxnDlwrvC8BJLCPSt/raFI//TDCLQggYf3A7bRujCYA1PWG9kzqjKD9H6M/tNC5HIl6SR0NGRwGJrttEVXGIjn13GFMp/PWeCpg7aXrKmJ1tOlYXKjva4MYGMZ5SbMZ0e1CZw6Uhaz9TvYcbW8jYASMgBEwAmuNgAkga+2J2fUePgREAGlqe/DGKmQtASRkxOfqI/O2GNYAUQEkwQLSaBtOPbLABU9+JK688tu49PIdWOicgEGZAFlXI0B8aLuC855fXNGI55elwDp8GpTdyX4TMAFkv5EttUNIjxGSU0myirp/G8uVMSaEBGFEOyQ9euN/rz+rl6qmsBpPYxVEj7DPon+9q2ljfg6mwkpy5+spWc9BDSvtdFiaIWTEV9XffjjauISzIjjtIPtIIFSNoWHLD2i1AFLbBlvi2KgAEqGItT5CaHPtf+t21xI96qgif30tU1zdZqWKQvCqD17JoRX56wxCWhBb9vF2bTMjMEKAhc7Z8EajO9j+fNTiXuzHnPdJoiOfGqmJDGA/G6PwAoi8DxVrhoTkg+wvGwHaZ1Cyp3KgCNxbdHYr6q3yDlSs7Rc+GssTBFn+nr1NiODRSh8hgEQrv7BuDN0L2KAojDUVYEIKrDqVoHc1mCR4XAUQTdpWJ2CTeklhvG0JIKF7F3eHGJHULmFwe3C4CGsl3z59vRB9D/i3wuet5D2lKKJU5hMWwXmgGq4d1wgYASNgBIzAoUvABJBD99nYlR3uBKQIoRdAwAgQhnwHAcSnpooTxFEK13dAwkm/eu7RJasT70RafhPnnDWL17/gMfjvK76LP7nkRtyZnwCXbUbhmOE+5ADxCwQpbBgy6Woyg0MtBVZVe3XRGdEMjIf7a7Cq92cCyET4WVCXH/Uf9v2J/EZKRGuR6bZzZm1T0dR8w9Ih7WTSqxU+SsT3cHIU+q+KoQPAsATm+/5rCOSlGv7iRIPiGPDWTYGpHjCVAWkEdGKgFwwdJdCjU2uRwxVDJEwTiBL0iU3ijmbEz0vESQoWXGXf00SVjPvuN+limuojE6G0nZdBICRDqW2BPmVLaDNsOGyjbKZFUWA4GGBmZhpFPkSaZZgfDNDpTtVNlE11WAE5myfTSwLYMwB2zwMLQwcnFXe9glcCmzcAvRTodoBOogY1ih8XjS32AAAgAElEQVRsdzQ5sv0nLNY7zJEmMVxVIeE4HoSQVrq1Zdy+7bLOCQQDdC2A+LbONiie7ZxL5TmQcS5YoXQOUcbKSzqTVMM3v9SQrL73NIWH2CdtwxnbaQkM5+fRmZrWP/rgEQsAOYCNcAmFIcyPK9bhiLWvKvnEYi8O+CFXYyV8rA63HattJdpYGL9dhbjso5fGcEWJNOl5Zyk/vocAuxAR6cd4GemX2QBCBIjOFrRW+0gEKGNVqgJRqq0zp5jBtZDvo9mvs23qpWnNmyDO+amE9MFS58uVqAYDRHEGRAn6RYzOVNPGD+ATtEMbASNgBIyAETAChxgBE0AOsQdil7OOCIhxRqft9GQK9TnUm9ULE1GMOM7guCItVBRJkwxlUWEqvQOzyeV40U+chFc+/QdxzXe24bf+7zW4etsRSGZOQX8hRtSd1oQ0kutchRNZsNTVEw9NC0xY5JkAso7eh9W4VRNAJqIe9AwtwBviP9QoIX8rnBh+y/4QSUqLWYH+oI/eVA8FDRpJhmFZIcoSMcrN01EzBXbOA9t3ADfdege+d9338d9XfhM333I78pImnRT9YYlBUSCvhkiyRIzK7DOK4RBpDGzZOIutm2fx4DPvhx95+A/hlGO34JjNMTZ0tSuc6QCVRMcVSOIIZeXgaASKmRddywOrYSb8qyZ1KfAuHahPHCI1nEyknagRTbxzGMN8CqzW42CbSKIIeVlKG+GjGw6H6HYyFGWJKElESJsfAL2ZCDsHwJ07gZvvXMCln/gM/uvKKzGfF9LW2F4pjiVJhorjqHNIyhyJc+hkGU4/5WQcfdQWPPrss3DGKcfiqI0xejGwdRNQDkpkCZCm2k7bAsjEt28HWL8EvPG5XWMpwGD/yxofrnQo2A/3UsyVwN1zFYo0wgJt5kG000AS0UvahulyCGyZAebv3IFTj90sIh9KhoRE6PdzdKg02+fAERhTF9rOQWLsr4CCkZERsDsvcfeOCEkvroM36BTAQ3DMW0qoKHN1Ctg8A3TjAr24QjnMZRBOMw6SftnQHuKkXkj4LL+GUZNSy4t1vg2GI4cMmvOlw6CKMZdX2DFfIO5k6BdAp6uX10TccUzXvcMSJyuBjRlwzKxfAhV0d4iBTGvmtLJbHrhnaEc2AkbACBgBI2AEDikCJoAcUo/DLmZdEaBBxa86xXe6zlvbSuriQ7kT5r4XD6YEaZKKl9ZMeiPO2HoVfv6F98d5D05xz84Y7/ynnfjQF/sYZKdjfjiDJJ2RfM61nZeGG190XdJf1Sa+dUXebtYI+JVyiJC6NzdGK4K+VHNpp++RegpeBOG2QQChAU5Eg4K1izRKJKInfBRjrr+ArJOhSjrouwh37AJu3+Vw7S078P5/uwxXfes67O5T5IgRpan0fRQqaDzmMYaFg+NJkwxxrIZlfml2c4c0KpFRVhnsQVzM4fzHnI0fP+9HcNqJR+PUEzdiUw/Y5D31NRGHQ1kWSBItkDrIh8iyrnw/+lEBRFuOF5TtfTroBOSNbRnmVNj35q+QSo053+vkL8CuXbuxYcMsyrJEJ0sk6ohfgwr49nVz+MrXr8MHPvJJXPW9m+C6M0BvGkOJTmJDjpEwOqiKNTU9RRWnglsxLJAlCTZ0OxjsvhtbpiM89IwT8IgHnYqffPr5OHZLD51Iz0krXR1JctCp2QkPOwKt4tdtEZr3mRcFslS95hcq4COfugYX/s+3AjNHo0g3oIq7IvwmLgdKH/chqkiGOHJI3DzKPbfjlc//CbzxdT+JbgUR9YZuIBF+WdxZdgTAYfccDsQN3YcAMmTnlUUYAPiva27Gc3/615HNnkQ1FwtlKeFvEinCFLoyjgXxHuhWc+jsuRmvfuFP4NUXPFv6rF7EFFjcLKWvAoMlxmoqqfjRZN+aTACROiUSRaKuBpVripgXcYQFp/VHrr+7xJ/9/b/gHz74cUS9o5BjBoVjdDxTZjlEVe6jmJwvnF4ixQAb4gHe8Zuvx9PPuR8Y08KIkKIsMJ+X6Ha7EiVqNUAORMO1YxoBI2AEjIAROHQJmABy6D4bu7LDnoDmpw2h27qwCHHq6llMo1+VDxGnEaqSixOW7aNX3xCz0TU498HX4rUvPAVnHHU3huVGvP+zM/jTi2/AzvgBKJITUJYd8Zh2PleNBIIwtDwOyaFD9t3VgR0iPNqebatzJXbWdUnAIkCW/dhHBBD2Sa1c9OJ1WkGMw1XBukUqfhQsQBrFGLTSV92zB/jCV7+Ny795PS77/BW47radQHczqmwDXJQh7vRk37zIpYArXCm5L7LuFIqSfaSm+hPvZabeomjMiLpyiLTK0YkKuMFupNUCOtEQx27dhMc++hE471Fn4ewztmBTF0gohHgxhCZzLazuEyz5XOjtbHzB1i45xJeZAmTZ4G1HIdD2IG5cBrQKeq2LRBEKpv2JY+QFiz9HSBNG/GgKtTLViI8vfvVq/O0/fxRfuuJaTB15IvrxNFxnGlWnK6lXgs+zJHZjeqyiklRqnU4MV5YiaKRxiqK/gKm4QDLYjnjhTjz09CPwtje+FmedeTSYZC2WnPX0vE9RqpZnHyOwbAKtMhAjlYqCEML+iZF19JgvEuCyL9+Bn3n9m5FsPhXV1JEYQgWQqBgiYpixuNTHEpmXULCr9qDcdROe+pgH4o/f+nJslMnqEBGLbpcO3WS6rpm07JuwHfdOoDW4jM+ROdb1B0MUSQKXpbjqlj0470k/j96xD0bZm0GZZpJyT+v+tYvdqwgy5XZjZu5GvOI55+EXXvF0GQdnYu2jRCpgP6f5pUZiO1dWANHBU2omyYHZR3MuESHnPIHCHYCbdgJ/+lcfwt//y6cRzxyPIt4MxEzF5ldPIoAUviYIozxyZNUCjt3g8Gs/+wI869xTsDEGuBpiDGlfnCWYqjAzAcTePyNgBIyAETAC64yACSDr7IHb7R5KBCh+lH4Sr7U/WMxQFRH6Kkk5QlQlIz+YqoVep5qXHhhgtroKP/+MIV78pBlsnb4FLjkSH7/8CPzRP9yIq7efikF6Ooq8A1dl4nEtefnFg9rBSRFMWXqsagzIeIorE0IOpfa5Dq7FBJBlP+QlBZDgee/9TV0xkCiPgun70ky86ed82g4KH1/56p247FNfwb9/6rNw6RSq7gagM4OBi1BGCYpc87Rk9NZMU6nRIeeNY5Q02MU0PnsjD/OD07JN61+SIc1SVGWBcmEPULEGQ4UsLlEM51EVAxwxneFxZ52J5z/tCXj0I7ZovQYAUz6nOFyOLM4QMc2V2tXVltTKjx/Sbywbou24bAJ12p86D7xGG6nNLjTEGEXJSi80qsUyhob6BjSsfecu4G8vuQwf/LePwyUbMYxmsHvIXFVT4gWvg64vxivtjHVtYqmHwLFKawWzpkeqX86JAJIN70E3vwtPfcwP4ld/9vk4+UiIB3LFnDOM/Ewph/i6vMsmYDuuZwKLdFevyrYjowaDPrrdntS1WYiA//jiNrzo1W/E5tPOxny0Aa4zJVF1cTEE86xKdFOUIkq7UiI7K3chmb8NT3nU/fBHb3kRZgF0JXK4FE/6OGarNhXvgLVDpptq1cRrn0dqVjGlU5ZiDsDnr74Vz3reb2Dm5B/GIOtIVUFR9SXjLef+HL58GkdU6Lo+kl234GXPOR8XvvJJmE0qzKYOHTpLsR3wMfvxTuPoglNAtGIRICE6r6lZI52k5KsqoggDEUFi3DEEfueP348P/Pt/Ipo5AXm0CXnEPpojtkPMWiGs5kWBWdqnQ+bmsbU7wK+9+vl4weNPwRRxFHOSinDoIqRpTxwmGH1iHyNgBIyAETACRmD9EDABZP08a7vTQ46AF0AkN0xXPVqjobpCMWRdXKFKFT+SgU7w8widNEZR7MZJG76Ld7xmEx73oO2Ii+9iasMJuPqW++MvPnQP/vEzJfrZA1EWU6iqrpj2dGHMWiP0kJIfWmUwVwfO3mp8mBCyOs9j3Z3VBJBlP3IVQNSEwZ4smEi8TqC9S6QCRV5FWKgS9GmAjoEvXnEP3vvXl+ATn/k6Nm49RSJC4u4UqjRDFaeoKNgyvQULu7oSg8FA7C+drKepsEp69VPMHYr7qJRbjxK4KkERRJAQW5cmSGhhYU4P/1W5AhkNfnO74ObuxnOe+Xi86oKn437HAewtKYLE4kUaI2YEiG8n4VufalyLsFoEyLLb0CQ7LiqiK57EY8XqIwogPu0aWFumQHeazgXA1bcO8Nvv/QA+8unLkU0dgay3BcOqiyruIcp6KJmOhamBQrsRQ1uMlHGYFMWYoqXsI5uaRl5SJEuAhT7S6QyYux3x3C343Te+Ci980v0wDRVAoqoQj/uSRma2bxattvYzSTNYt/u2m00IHB6BEQFFMRCBI+lMYU8FfOa/d+AnX/U/0T3mIeinm+A6qRiN45IRIGrxrqIMZdxBEjl0yz2Idt2Ep/3oGXj3W1+EDcy4xJM4RuPRok7HHTMgH6hGKBGPe/tIpFuEuSLHQifDNduGOOfJv4SNJ56FOabMFUVf5fpYBBAtca8OVBE6boBqx2244Dnn47UvPx9HTQPTkZNItarU8VfyYUVhncJDqSOV1M/gd9HyU0DyGKEN8zIlFZV8UaJ2qOIIe4oS/aSHuyiA/MnF+MhnvgHXOw7zbhY5OipQRw6xy2UG4sTBS6oqolMt4OjuEL/6yufiBY8/WcU7NxBxZciaTKyP6KM7D9Tzs+MaASNgBIyAETAChx4BE0AOvWdiV7RuCISFRawCiFgO+5oGy2laF7phxfEQaTqv0SJFjCyOML9wB84/q8SbXujwoGO+iyK/HtnUVuwa/jDe94kh3vIP25BPP1wEELgeIub0jSqUcYFQ+0Pdu7hKGs9xf/AewH0VOTch5OA9i3V5JhNAJnjsNKYwpkP8LbW4aPDGlzrPDnk+kPodZZJhTwl8fzvw8S99C+//8KfxtW9/H9NbT8WevkPWo4k4QZ6XyDo95IOc1jtkEsVBr85IjC00SjNFC5j2wxWoygUpLC1/K2n20DoNrNcQik3TiOTo4UyhJObuLGYNuKFDNIwRFwtIyrtw1gOPwct/6n/gx3/sDGyJKIRUSGg8FEtN00fyW1cnDl9+DvQJwNuuPgVWO9WPCG4igDBiI0SAMBYkFgGOzZPpgAYFsDAE/vAvL8E73/85dI+6P81lyPMYUSxPXQqks73EIrLRs5gexmJr82koM5X94lwKpFfpDMTimHaRxqWkl8m3X4d3/tbP4TmPPwnTFTDFqEufWH/IxPZg2izLQW+NeZkEpBg1Db9sQ34u1/ZmFwFkHmlHaywN4wQf/fI2vPR1b0O69cEYpLMoGXHM6LgqFzGbCYIoziHuSK+eFHvQy+/GM370Afij33w+NjI5kkQ/0TGH6t3qzR2XSW1N7XZvAoiIXs6hTFPsBHDF9bvxhGf8L2w8/iz0swwMZJNQNcnZ1xJaRbxQASTecRte8dzz8bM//VgctxGYoUjA8Y0hc2wB8ngZdekjLxkZIgKIKiArIYCwpxatRjrz0HdrfsBhRKeJCNv6wFve+T5cctnXEG04Af1oExz724z9cSHp29jTa2JftksgrQY4Iu3jTb/wYjz/3GMx4yiA5IjiCgxITbJOPUysqUZhF2sEjIARMAJGwAhMRMAEkInw2c6rTiC4EHmvnxCmHcLyNRUGDXXBS83nCai91lh0T80o6smmtTdq3yRfnK+9gghJNvTem4QodarcvXjEtVMThP2kgJ8v2xuhQBztZmZfWYxyqcHi564cIMmGksKFC93ILWBu5414+bNOw+ufHePY3jeQJHegP4jh4h/Cxy6P8b/+4gbckd8PwBYRQGLm6pAFDSNAuIBlJtwUZdT1xksaMBklotnvG98sLU5Yu2rJolsXUPp/deOqU44EIrJAapjL32uXRYbQ69+CyTR4EYrxSs7hE5k4Pb94mvvfi0AUnmvrWvbVkbbxVzTPxVV/f1f7AkwAWf4TEMMKTcoqPIRc4yE1Ft/TYVmgyqQUOa7ZBvzff/ww/uVjX8JCNYNo+ggsgAIHRQ0VYumpzH6jHAyQRJB0FUwrVFUR//EZvPWMNMx0uinKYgjHggrsq1m1VeqBiKUaSZKgKJhWkEYR1guJEUUVHIUbcTTtoZtE6MZ74Oa34ZjZEhc874m44LmPwZYE6DBtBmtIhHxLvlujYYi/Cv3fciGO90BL9WH3lqFjPHpgdIxpXVW7LsZyL/YQ249cvJ2uHkuSIICEUYxCGI26FY1j6rncB/DFy2/Cb//x3+Abd0cop45BmUdwJcWzjqRay/OhGHmdCBYUziptQjIfYNpIFkOvkOd70On2MCgTZL1ZFKynUPZR7bkDR6Z78I5fvQDPOu8U9EpgKuHxSmnDeZUgjf3YtkQU0VIj076Ob5M8pntrj63h2yfDacSb8WsLM6j2tGt0RhCKKzfzJ5lP7Ec6mva1jp9/b4dZ9L7sbQqwN9hj2x/s6J2Re5Y0pkMff5f4VH1h/uonbW4obb6IU/SjBJd++S68+MK3Itn6QLipTSjKBSZS8imEOBeOUXIeKP2oA8oFTOXb8bRHnIZ3v/kl2EABRJ3s5X2YtE2O8Bs/3j50jvqcW4sA3/hHft3+3djLMen139e7trg/DvPnsGeY344eKbRfGcd8/zDe3kX4khovFebiBF+/aYBznvJr2HDsQ1FOT6PPOliRjs+jiPRNzNwAGQvcP+8JeM2LfwQnzlI0qJBQ/XAJ0lRizkVW0BhPvp/avkL0xiQCSIjg8zN9H6zCa+WXCiBlnGI+Am7ZA7zjPf8/3nfpVxBvPAnDeCMKF0uUJgUQrmYYaSp9vV+eJNUAm6J5/PbrLsBzH7sVs05F6KgqRRCXFJmtBlAzX+KhBvZLve9hRbl4tyY2qr1m8kumZvMlxua99W3j7akuGbmXhtiswJqXQHvckStqrdX2cqCxm1zq/bqvd2HJG96P/n7fj29bGgEjYASMgBG4dwImgFgLWbsE2qsXMY6LS5SPnGAERYU4Us+g2IVaF1w0cvqmf+fyIS/m0J3tSlFUV3Rk8i8rC3qBRvT05IeGEF2MNEIJf2oVE/cVA9Uo1iz3w6RV//ULfm8hSCXXbo4qybFhukTX3Yli/vvYPDWPKp9HFk2hPyhQVA5ph17NfaRuB07cPMTP/ORZeOKjYswk30OS3KlViMvjcOP2Y/COi7+Hy766E1F6ApJoIzAs0E07iKNUjDyli1Ek09iep8iTTcjLGeRlDxHz4jKVDEpJP+MKyZLr03SoWKQChBo8Iy5CJLewLpL4F+ZaZ/5+2Ubuk4uOUFhYjZjMM81Ph1m+mGok6aIsC3RSJ57dLJRc8ZlVWqQwrbTAIdPniPe11EpxktvYL8ebVAz1KiUYV/yKyE+2R4yWVoV27b7/K3HlJoDsG8UlV7wql5Yuh0OONM6QDzVNFQ0L1BfyGJgH8LmrduBP/uaD+NJV16FfbcDslhOlMG/OFENhFZ+kiOMUjgehpyazAOZziNIEMYXaMkHF2kgxvyhwSDVqiQ4B+5BhKbUV0iTBcDCnqTQy9jOJXgj79c6U9lOOV+WQRRlcXlAKRjd2yHfdg+loHq94wRPx0uc9FqceAWCYY5rHKdUYzvMXrFFSVUhTjistA9x+WNTUoNTuo7SfGjfEtGtdjJocIyQtA8LIODNmFgyilD+D78+bVCb71ggOra1UANHxnF8ckWjAUxNYJV7KhU/9SCMZNbKiynDnPPCO934If/uhz8JtOR6DaErGGUZDjtpcI5ZFQGdqSoxl/WHflwRxyOcH6E5NS9vLC46Vmf6bRXD9Xei5BZz3sFPxB//zGThpVj2r2X4KXlucwEU8VyOAhKlBncpoqXbkDcQrbTMKr/a9aQHSSlvnDzMAGsPZ/EUQ9LOCMPzyZ2bSCbYzmSf4jD4cttW7nL0En5fOz3SuEUyivr3VVjz9RhiN2Lz1BzpVhOu8t5baNmJqLbRwhXreJY2de4OzhHi1v29J23lk6X2Dk8noXyWiV9KZckYVrtzPy4JTClXjOBIzMaWOj3x+Jy54/e+gc9wPoJ8w2smnsvIzW/4jsziJ7OC7VKDbvwPPftTJeNdFL9XUgPLMKyTxfV/5fT2H2pfFT9HC1Fnn8mPzN33ItegsBvT6+Y245CiNer7Xai8ja4amTe/vM2tvv8jI7P842h/zjoKjVbgvMpaKQnV9jmCalvcjuBZUjI4Ic3A9W3jfOJYVcYQ5xLjqxnmc+5RfwezJD0c/6yCncMt5sggg6mqkSHR9whog2dzteNkzz8HrL3gcjqEAIm5R3DCWUhyROEzpnF+qH7GP5OFqh7N7eTHuA+pIsNJIf8d259daUaJF0HcDb3/Ph/G+j12OcupouHQWruIVsW4NHSQoUicyJjMNVpwmqIo92JT2cdGFL8ZLHneMiHdR6aQPZwpNiRT1r37oN9ppPNtdTFhlyNJDHOqUYzuNV91v6CpokRucniO8M836MEwfwhi91FRLeI/1/9xOi8e3O8QAPaxBm4eg74u2Q12pqdtKGIXCT+NDT3Nf4Vi6r15nu79cui2E90BhqyObtnNuz9SRy29Dk7y3tq8RMAJGwAisXwImgKzfZ7/277yZWXmjvBb41klVV+ZbcczaGcwRqws6/l0MJlVXDVflHFy1gKjLPMk9DIfTsmqPOzS6RSgGfjooCwmuCMKMWTIha4i5L8LbLLhGU6aEhUe9qAszXKbFkFQDOcpkAVu3VDjv7OPxkNMSZPm30XH3oMvCvlzEJjGqxCFKCgx23Yqt2S487Ac24ujNOxFXtyHN9iClYDGcRj86Hl++Abh2W4o0Ox5V2cM0CxEPS5RlggWmfekcCcycjO/v2ohPfvl6XHvDLiDehIUixpDpZ7gKEsMiRQg1LnHyKgtOmanTssEv9YRNmIqhrgeQaBoFv4gORQqZnkSOwqgWEUDIP0ccVbIYca5EmgCD/gDoTPtC8F1ZDKVVXzzReFzVPLwg5fMZh9zE+kyEuG/f4Xl544ZcfMgT76fxNv9e+33Bcu/ABJB9I7dXV2cugGmEG/o+IkVReMNzGuHuPvCpy2/EX1/yCXzyS9/AzLGno0w2YJCz/4wlqq2kl7J42vuXN2E9DwfkC2CabxqZJSc5BYyIFTq8AJpEEjjCCJJqSDGEqbAokmjdJNYIEeONCMNdIJ5CElNIyVGVLBtbYHZmBgt75pHGHRFTp5IOMNyF4e4b8Qsvfzpe8uxH4bhNQK8YoJdp2AcNQ05EGD8EtP2g93Mxr5m0GlPL3sSPZitv7PXdHAUQ7dH00zYALzLgeE/TUQPwvj3+Q3ErGuWclPqVWEl1axBbkBpZKICwVYqhCEzVRnNZgm/fWuFXfu8f8YWrb0bRm0FBJwdfc2s0kpG1Y6ZQ0DNCDDcMQVoQg3KHY21ZosgLETQ6aUcjRFLONQYYbr8dFzzzXPzGq87DsVNAjxdBYZ/NmJ7NrC3DGiCt4SqYxPb2qoVnGwxhSxrql/mgRo13oS2pxa0twLW/57VnXtAIQsdIMWOJPNiLACIc+DfN969mbS+C8B0L7XlkbG6EgMUiiO4QahPs7TUMbMM700STqogWPks+g73ME1Y2CmQJd/CWIV+6vtZ7rgw17Zteno+pDYcRASRGEVGIjvCRz+0WAaR73P0wSDoSkcQdVUIRk643jmpvwjSGvf7teO4jT8S73nyB1EdSAYSG5FFm+9v0pL03tbW1/wqG3hHxo34qrYhjb06tDfGhL1YKwZg8/n3dSfo/hPayv9fe3j40i3HDcWt54tuzd9Ia8b/X/imtbdh0MtJ23BZAVGj0FnAvHtKYzbl3WQsgczj3KW/A7ClnSwqsXCIUKRDwSjR1VTPdoQAyQDa3DS97xjn4pZedi2M2aM0uFUASrUUuAgjn3TxWikQcyYLNOhixJ6HX7Cv3rS4AMueXd5wCSKUCyP9+z6W4+DIVQKp0mj4PSLgmEwGEJcASEbkr50SIRrEHG9MBLrrwRXipF0D4N7bbsuBaQ52w2n1NqLjSfpZtAUAFkOYdlO39BtoPNDWotBdrOo3APwj2420oiN8j/ltN01/UD/PIWuJFG097ZqBLIH+lYQlUC2cqgYTeQt98bR/tTzs6JkzNWjOVelM9VyNAjkBt8RkVQMKTpghlC7CVeYPsKEbACBgBI7CvBEwA2VdStt0hR4BpUTRlVVhJhelrCjga0DkppgDi07SI8V69DcWyxhnewk7MTHPBsYCFYYHOzAkYDjmzplE+Qcl8GXJ8Gui4r9+fnshSQ2MUS9vrrJn/6sKnnufVi7sKSV6iLProbcwQFbfhCY/Yiuc/6VQ8+KTtmI2+j5l4F6JyJxAvoIxyxBkNdANsSStE/Z3yt6paQJU6JFz0DIEynUE+tRF52UVWbUBSZXAuR9LrYvv8AMP0KPTjk3HD3cfhk1+dxr9d9n1ce/096ExvhaOBkZ7YaYTh3ByQdNTpWW4zCCBqUhL2EulBK8lQFlqRz0Xt6L7t96GBNJEc6mHSS8NIqP6aI01LpMNdSCMGqsSST71igU504Jgeh2H88R5JhaPPleKKj/YRYUo91prnoSYCTVcSxCg1XsqiRFbdXNj5RYPNvw+5d/ugXZAJIPuGegkrHw0QNObK21YMkCV8uxzyKsZ8mSFPIvzHF27CX/3zpfjaNTcDvS3oo4NBlaHTm8WwXyBjkXOKH0mJKNUegrU8xAIUxYiTGAm3KR1KRuTJep8Ch5PoCxqhyyJCEk0hS6cwHOaoogJT0xH6jB6Rd5zvfgeVk/LVPl6Ans+MHgGK3KGbbcBgvhQP1zR2mMoGiIe34pde/RN4/pMfhiOSITZlrBfCAuwR4i4kjzjLkVDArT/7sZhXP8iWNSUcZB/7I+mFveEs2MaEz1L7j4kfbSPqvjWAQ28rNV43AghZaB75MGYD9F/QgCE11tGY9pEv3Iw3/vH7sW3QQZ5lIrJRqSEAACAASURBVEZwLAsGLDUmaU2FquRYyHFogDhWP/piQGcDh4SpVIYLmOmxvHmM+fk5Edym0giDe+7ChS99Dn71Z34cm9NK6smIoTlWKUbLTXs/g2A8GknjKU/S34iOU3V78d/zzUvq697/59NuM83eISJi3AQYzH7aYINpLzQ1vplhNhbaJLeshRESDcY6McSxpwjHXBx10QiBbcNeeFnUa7kWW2pK3rk9/DximNRf1q9GYN5WCVvE2zT345Xer4fQFitHdxw3pe890qJm3XrnR8yu/gcawxnz9pEvMALkbegedzoG7MS8A8lqCCDtFt7ut5pWP0qlbYhu+tu9Ix/pBu+lT11ZAetemoC/sXbfK8OcTyvW7rcoOMj76ft3CiRNXaMKRazrCToVMVpaI0DWnwDCCBeN6ORY3AggCYsr1REgL8JLWQNEsml6AaQsESdp3afWvVtLf2w3mZE26f8w1nWMpAHWNVE7ukLbxeI+lyOBT3PWDFs+gkl7LL+aaXqvRX2WXnST1kpf+hBJJxE7rT4xaGnSX4eAjKWabSslXZinjMwzpL/UUSn04IqmlTbZN/bm3W2PZCp12ccIGAEjYASMwMEmYALIwSZu51s5ArIy9aHdMtv0kysayKspn6R90IgXNHwHAaSiAJKj47bjtJM2YdOmFF+78tvobvwBzHGlSG/fnEt0RmhEqGKKKGGyWi/1FwkgMv3zYdJ+yusnvq3cvzIb1GuNGfVAQ15aIMMOuO3fwI89aArPOOcoPO6saRy36Q7MpNvg3G1I04HYBfP5Pjbw3vMBUuaQSmIM8xJJ2pXUVnN5H9msFvhLB4kUZ42yDvroYo+bxaB7Or5x0wZ88BN34z8+77CnOBVJdiQcZjDXZ2FhB3ToTR2hYk5zGpFkTu2DpyVtFNNbhS+6XQ197l6ypzgkISRioKIAEldlXV1EHLLlELQgDhG7HThpZh7HHrkZ190yj12DaQyjzaiiKY1CiYdAQgGkQlRsQOw63tO5QhV7AUQMVn4yLXngfRURmbF7sUbaCm+E7UAjSNoeXCvXMO1Ia4aACSD79qhaViIpLu79tsvgxV44ZClrLQxRRB3sAfCZK+7AH773g/jWDXdjocxQZdPIpjZgz6BANjWDYT9HVFRIE/YQA/HmTzqZpLaoygQxC1KXrIPE/qdA5Zgaa4hEClM7qf2RxLpdmXekgDVrfEharaQQbbZw7BczVDRme4sS86qL93onxbAYwPVzdGeOlH6L4kbJCJFiDml1D47o3oU3/vzz8IIffximyxJTPtIgp7FdgtiaaDJJxaWWiH36SE/UOPXW+yyy1e3FKKOmhjCWtE4bLGz8q/9+xGYybrnZp6s9BDeStCyMPmJEpwoYIcWSt8NI0BCHM7Yh9vXbF4B3X/xF/ME/fQ797pFwTJVCEY9tTiJHar9rHceqDNUwx8xMiqJ/D8rhnZidAh505mk4ctMMehmzteUi2jGtyrAY4oZrrwUWFvDKFz4Lr3jeY9FzOTK2k5TRi+qOwYSRdB0QN4oRA5UKEE0T0u/aTap5fCsjgCw+th8ja+OWtrRg3Gp8oOvR1F8ffcTVKzl0F5JyRZ6TGmtVOaHRVkUm3sFeI17GDXAtCvqmaVogMfAtZeAOv1siqCLM00YsoM0L1TBf6rhjURjLfTPa0TSjpx7tQIJndtsIy+9FQPP1OMI11IbKoKv6DYeoNALkizvwste/tRZAQgrR1RBA1ON/tDNaqutsP4KRxxHmpUs8gPH2sJTYF4zeKyaALKpD2NS0qSOPWg+R18Q63vyEVHJ1v1VHgGj7lnfK9wx8nyiA8MPfr1cBREVXjSBjM4qZupdCt6NzBNNe7sGmbAEXvfZFeOl5x2GGfhVchzAiqiw16ty3HWkLregOfR+bjrlOrzfmYDDeNhe137Ff1O1SNYrWmnLpXmREUBgXNcZSEuoRgiChPzXpmP3xWxF92ie30sPdW0fWPlf4fontG6Gj9UfPYPxv+zhNWm73avsZASNgBIyAEdgrARNArHGsXQKS71sL1EoBb/GaokcoF8bM6U0DveawrVNY0PTAQuJVByn2oJfeiCee/xCccepW/P3FH8Udu07AoDxKcnqXA9bN6MkMsYgLyZ9a56eWhX172dlM53Qy3VrpyIRxCS8+2ZCVeisgnwPiApnk5d2G7p6b8NPPeACedn4X9z95O2bSG+GGN2G6VyJxA3Q5gU95XfOI4giDuQJZMo0o7mGhKBFNxej3h5hJNqJyUxhiFnl8Eu7cfTw++dU+3v3+7+G7t0+jt+k0ID0C/WEHRZkh7c6IoFIUFI5CaDO9Lb0hxkdNkLeKE15U8sWQ4Rj5Eb5UAJEUF1LsXVcP+pzospUj7jhUe76L5z3mKDz8IQ/Ahz99Hb76rR0YxseijGY0zUKUw6UL8gg7w2kVQHyaAKZ20ILqIdeGGm9oGGvy8HKjtLUY4Kxf8/mbALJ2X/8VuXITQPYNo7fgBPGDO1H8GFQVOlEsqYdokBugwu4ywjdu7eN33nUxLvvSdzC95WREMfsXvqsJK5NjWOaIkhRpxagMCgFDn85I0+FQAIlcgl42heHCHJKqj8gtSF7v6V6Mmakec19hOBjAUdzAFPrDCrmrkHRZyyhDFXekoC+PmJdDREmFrBMjz3NUjPLrdEQEodGknB8CaUfSGzFSrhwsAMUuxINtuP+RMf7wN16Dcx58AsTXX4xOLD6sbrohQaAYHPZDBGkb5WpNvGWQUQNGY/1e0hYrUY2jiTuCqdpLwEEKHtVlWkaJpY67b41idbdSkZuNiikVOaaPGXNoYGS+d7YJplxCJPU/fu+vPod3/ct/oZg5xiv7YXSmOVZz5gs7RgOhi7gcouPmgMFdeOLjfwjPfuo5OPuHjpR0QEHEIMMBh8IYuHXbELvuugfHbp7BmSduQERHBaJKGbnIEZHnYQFfrZ8VjKM6LrYjPUbnDOPPqTYoLdOStNRuiw3FTXolndd46aHS/Pd0ZGi7hagAEnLk8350nhTmQz4GU/Yjg+CBLPfSusG2sX8sM8tIowvXO8pG9/YVQfR738/rP+G9DdcZXoYgNgWP6nBRo97UckBvwJwkhVIQK9o3pPexWABRs+bol9a8aZxTgulz5LgsDE1fGRFAYnzki/e0BJCeL2vHWfTBT4GlKexU8Guq4YTKOKPROmPNw7ep+vUd7Yh8Y2iLQUuxDqhXpP+rxY8QQaWXFO5L1hzeyN4W3QoRQDQ6Km6pNsFLn1GWQajRkIJS1iGUfaVL8X3feowA0WLnXgCRLMGJRIxXrkRWCyB9XPTaF+Il5x2vAogrESWxRJPWNUBC6xF/gfCWqRCuS6DwBHyaqNbr2W47i9pY+zUe84to9/ntN77ZpalM1LT9UKUjXLBWSmmfJnyvY2PzUxBSaj/B0Jf4W2un36r7oJHrb3qmdp+7V/F6cae2upMFO7sRMAJGwAgYgRYBE0CsOaxZAlpYW40/LN0nU1eJ1KAjJ1OdcMIa8qPS/OEjA1jTokrQie7AdHwF3nDhM3HcEVP487/6KP7r25uQTP8g9syXyLIeEnoURQ55QgGEIcP0CmURb/VsVONT24oRJtHh3zBx9DPN1iJHA1homSnUFbRi6pUOssECuoM5DLZfgWc+aSMe+/AYj3lYB1t6N2Omsw1peTc6VQnnFlB2Bnr+QYJuMoNhnqBi+Hcvwu65ATrpkSij47GzOAnX3TqDT3/+Hlz84Rtwe/EguKlTUDim1WLkSA+FFH+nBzbdhArEGRcU9FVtvKN0kk9vWTIIf+AihAZB7pehkpvR/Lr1AkUQcQdNmSXcogHSZAHp3FX45eedjMc/5my855+vwkc+dyvK3hkYVrOSFquKWfychi6gk3cRu7TJk8xi6T7NlaLlsZnX2i+MfH5xFUi0nokuKPzza1YXa/Y9sAufgIAJIPsGbwkBhN7sC0WBNM3Q8cZf9kbX3DbEn7zvMlx86ZdRzRyPKp0VA+hgYYBed1qiMkoRTmlYZBEPJ7nmnWMfkqOXZVLcu79nAVFZIa0KbN3cw8nHb8FxW2dw/NFbcNQRm9FNE8xunEF/WGDXngG23bkD2+7ajuu+fxuuv+kuFJhCFc8g6U5LseChG6JKWDabp6TYkQIUOjoZkoiprXKgQ9HcQYoRFX2k/V3ozN+Fn3nmeXjtS56MI3tAL6HYTBMUo9uYItC78dYCiO9U7sMw3fZSHjck7KtxWyJIIh3bQr/WfqCN97jPAT/2tKUGxTIN6PvWcA7cVjr8qB+w1AEJWRXF2KSFe6UkOlOmSX+f4a4B8K73XYW3/+0nEW86EY6pG0Us51H0mWoEBseKGEkZoeOGiBfuxKMeehLe8HPPw0POmEJSOswwcqkYyJiScQzlGNeyiHEElIo1+ZC6mgh/Ev3A65H6WMHoqXODELco7cIb2GsT1lgUQ9hkxeg2trLaBOiHel/0N7Sv4AKtN8oaH+0yDnwT6CwR0ok1bTzco48a8ZwogGh0qd5J69vm1sYMieEPUidhyQiqthTgr9sLN6PXw+v04mFtoGzSjfkJjI80CfVJ/Nn9NUnGzxV7CI3gOWJYbXlfj2V4E7GJb3aIpVBHoFb1gZYAshAEkNe9Fd3jmQKr57PvHAoCSBALRjn7KZ1/Pz3r1jOvs8m2n0ELXnjeK/mMlnzc0tc0/zWtQtt9XePGLxVC1FKpeeG0+g3FdH+hwTGHAkj9kb6e45f0bpo6S4TI9ZkCSwUQH5k/IoBoNKpGgFAAedGIAMK0miECZNHY5xtUOwYv9APyHFuDdrttttvZorbm22P7nV5qzB0Vvxf3KzpChFo/PAvffH37l/5o2wq9qtRYCu3P/zakKPSr09ZaT+vLjHykXxkV5UciLnUQrfvxke9XsI+0QxkBI2AEjIARmJSACSCTErT9V5GATse0vkYocl6oV67zHv+MAPHGEM7OWAydC/SkcpiJrscpR3wNv3vRi1H1d+OSD12Jiz9WALNnY+cwQdadgSsGuuhIaVBnXlkWy9X6H5KDPBTjDtPQ2lChS3mdJIvS4WeHWosiTBOTyEmtkT7do+GQxSVcPkA3ibGh08f2276Kh50R41nnbsUTHpXi1GOuRVZejx4jWaIBqqwvxVSTYRcJuljIS8TdBHk8wBBdFNFx2DZ3Kj73ra34+Bd24Mv/eQPy6CQsxPfHoJpFwugT8op74kmdeysOiwtLzQ96TIXyeL7grs5yWwa1iOmtaPrksk1MIH5iThh5XftDDYX01mZUB8vRzqNTbcepG7+PN77oGJz14NPwgc/swjv/7msoNzwcAxzBBP1y1ILGSgpXThchwfNSPWiVrSwPQnRJSHcmKc/a1p1RIeTevEtXsWHbqQ8WARNA9o00DTxjC2Lx/Ob7xhQdkUrRd8wB//yxr+MP/u5S3F1Mq5Et6YqhUapv5Ay0yJBTwC2Z0soh6vXUCFoM0ElyZMjh+rtQDRZw/FFH4mEPegAe86gfwgPudzy2bo4w05EMfejQod5nvuvnwK6FAoMSuGvnEF/6r2vwuS9djf+8/FoU8TTS6Rmg28GAQgujUOIp5sdCnMaoityLMCWqpBCRhN1NFieo5gq4nTtxymyKt/7aq3DeIzdJ3zsjOUs41mQjESBiA6it4PuSDisYa+/rMXhDWssmIWbPllUlGDEaEwQ7x5BkRg0X49nG1fB2X+c+NP+uAoiOs8EYLsOtfKknthoK1ZhTRR3cvBt4z/v/G7//d59GcuTJKF1fhA+pX+WFeXEAYESJo7yVAPP3IBvcjje8+rl42U8+DJvZNrAgdT1YU6bgmMloDhaV9qh4baKncdiiEwEVEIoFbPdSQNo7Z/hZgvr2tuYG47an1nFbJiZJqTXJpzao+fSRSzYFOUVb5gjBoWp8ky+fbU2LBHNO0URRtPO8j5rkfAoWeWk07iY0RjUGt61pY3cp43uEwhv7w1+bdyCY6oIY4wWYGleYObY99vV3jetKY7yWp9PKshrOt5ICSPDCXtKi2Y4Oqq3+GjnRvNl8mjq/8kjrYjOU9RaYAuvzoymwmBaQgsnqRIC0U2DpbDkUmZam0H7krSlceMebCOX2y6EtbLwdL0oF5NvsynR9oa0HAaS5guZZaKRg3T61mbXqNjTp3Oq21TJfh2UEXwmNuNK3Kq04nkXrsgZII4CocxSdGJoUWF4ACUXQz2UESOVrgFAAcUgpSLd67EWp5sa6Vh1vWg5ubWe2sMoYTw/VEj9CdEnoH+u1oRdnR1p8a+ogwkittoR4Ox1zxNFsrBHLj/V1NJEs2vbUCUwEuFaNpnb/GfoOvfTQY49/H97X+uLqFNRhPKhjl9qeHu3GPdnQNcmwZ/saASNgBIzAOidgAsg6bwBr+/b9Ymdk5ch8sBGSUg1TKn44OO+qErtEipemGGA2+iae8NDr8LZffzoGu3bgk1+4A7/5rusw3z0b0YYTsUD3RuaeZ/RB4oufF11ETPMUDAZSg6JtZA/TWL/CkUmzF0BGhBAuiEpMZREGgz6StId+fyDFfTs9GuhoIOwjqYboFrdhY/5tPPUxKZ71hCHOfiBTZW1HgjmJvOiySOscZ7QJisghnepgoRigt+lUfPP6GF+4egPe/Oc3YS56ENJ4E+JkK+aKzXARC4oXcBRfohRRzCgaiiEsTOxQMU0NQzDEoOGns617CIIDjWyRRIAw1ZUKIGoRoZFCPbQaA49G6jD9VYad6AxuwGPP3IO3/9zJOHJTjK/fcRKe95q/QLHpfAyTEzUChEYm9Hykh8/TTsMPvR/li9voQr6ZfIfVSlgw8N8wWW/VC2mcltb2q2BXvzwCJoDsEzefLG5k2+ArTftvUaVSYPrK64Z44//357jypgVUs8eg6k4hH/aBQV/2ZeQdjRTMSRQz/VRZSNop9PvopBWm4j723H0TTtw6gyee+6M478d+FD94/1kcu1Ftqix5xDRUbY9FplEZVLmk5GLPXiBGvwLuvAf49098Bx//zNdw5TXfR570UHS6cJ0puHQK1YB1i0ok7EtYXyiqEGfs63Pk5QKiKEE07KHHa95xF57yuIfgNy58Mk46AtjI4ueseySC7+KV/H6JIPXuwZKxN7Ncy9jgn4RsuSh3eTAINpJH6BdHj6zj0toWQPRegwASzPR6n0wVU4CuEJJmDSmuuR34w7/9OP760q8Dm46TKERGH9U2ZTEwNuP1VJKgM9yFwZ3X4I/f+jo89/xT0KkKTEsKNAdXRIglvZtDmrGoNJDnQJZJiS5kLCEWbFURJPUbL4bGOp9oq2nNwcEgGH+bKUTdwoJxSwr/et/xfXqBl9yIbV7FHx2zfSRTu5H4F02dTAJVb2BveazL4WtjX1PFpEkfoxewyKnY76fROo2xTet70CA+JoIEMcan4qSYuehy/S8aA17r4lruEGpMbhvLF6cpDf1MiJSqp5qe58QpsFqvaugGlnwfAwZ//+FZhNSfbA/a4hsetc2Uadd8EfSPfn4nXsYIkOPuhwEFO/F/WT0BJDzxuj+v55l7b9Ujc7xFmy1d1KDx3G/66pUQP0KLafevi3vxRpCqn7Hvt+t3pt1mPQM5ZihD0YoCCufisejIxXRy6zUFllRUopNTXQSdea6YHpjOanPYRAGENUDOPR4b+K6XToqlu4KOZz7aM3RekkrZ91OhXY1FmC16fq32126X421L23cQI5p+Tk8oYe6tWc2oz5Y0lSCAhvffXynnU3KEsRNK3+YFtqZQeXDDa1L61RFlbcFliVev6UubaFNu1pL0vPAYxoimz1U3QA2VG5nqmACy/KHb9jQCRsAIGIGJCJgAMhE+23l1CXgjfcYCt1Lhzk98aV9P0EmnxDBRRCVKRiLQ23eYY6qXIHa7kM1/Bu/89eNw/g9niPMS37lpA375d7+L72w/DUXvVPSraTUOpCyC7rSaatVFUmUoWQWXhruoEC9iFkKlUS/NUhRDn5aKKV7EUB/yGodZpl/u0fiAAWKZvWrBVUaXMI1Xle1CGReIWAcjn8PR6Q70b/swfvElG/GSZx+Nzb3vIynuRDyIkRYROt0u3GABZVoi6U6hP8gwxCm4/NtTeMt7r8AVOx+EueRMpNUGoJqBizYw3qS2njXzZx/mLJYKzTk8EkYdct5L7mGtuSLu2Cw8zLARFi92MdywVBbFgpqeeH2M3BBvWQouQ3STu5HtuhyvevpWvOapFbZsdNie/DBe9caP4MvXnY6i80CkUYqqSpG7Lioen4IT59IupB4LAhRXAX4RIYnJ/YqBedel6Pl48ojwLILf1+q2ZDv7KhEwAWTfwI9FgEh/y0g6KWicoB/F+P4O4Dd//2J86LPfQjV7MgqXIZqdQVUViIohUBaIRGhgXY4EFdP/sY9h5EcKbOo67Ln9u3jEQ07FBT/1NDzyoSfjyA2a555CKKVT9mr8l573LKDsSjUEOxG5VaZhPBrN3kxQRfn1K1/fiUs/fSXe/+HPYmfRQbb5KAzKUvvv4RBJ2oXLY6RpKmUaaMfetedOZBRvFmJsmNmMan4OSX8b3vnbr8STH70VsyUwze6OY0LL+tAIH4r13mqCBG9ejgY8DIWhNA0VPPizRgo4uaMYhSuQxFqzhPzpwcpTF8MKnQ77VrWYxZKaqUSSMb1Y6/G2DQ7cr3RIMord4Vr1X3atPH6SMNXh4ubRDjpY6u/71qBWZisxSLMWhbe3yPP36diCAZhthy2NbeHqW4G3/9m/4p8/fy2qjVvhqr6MDZHTCAwZDRgh5D1royJHJ9+B07YAf3jRL+DRZ6agptGpNK2VjqGNkZ4ZuVhwvR0EVPjgUQ5fEjckgqGC7cS+gkzL8Cuzg8Cd9RvyCmkWoWB74FzDCwVNfYF7Z+l9BeSaZJok7yCFG06ZGKGpFjb9r0nnxl+XYkxUo3oYQYelEycJcmUAqa/H3Njy/LPwskp9zlTygEmwlfJhLZ0x416QQcRkRp2Ujg3OpwiS56zpM5lGTGqCJaxCz4051+L7qFERcm98xdu3I+JUKQWSOVVgFxClMm2sPabZ9mVaR9GAUw3aSPXwtfFOno9/5CMpipZ4DGG78fekNmz747fFDx88499DzcYnQgXlDTYupSgXHbqxwDPYU/0jENZkPKgcBnGMj31lHi+98LeRHXsq8nRKni9vph0BElLxqFtJiV7/djz3kSfiXW++QFK6iS+RRDF5g/G9GDLZjyzqEz1JXmshqYuULdlLrR62T/bxob1Im2WjSYS7ijaKgNvzOck0r6aiwpbcm++DpU34tHN5USJOEnlP5e8TKCE6dw9Chda3a37W+xr0C/R6FPu1PbXbErdlOiYa5WU49H2vrhu8kz+3yVUupbAq76Xemki8bCC7AXzz5j4e+z8uxOzpj8I8oxs6GVzJFH16IHUSCvccoesGUm/wZc84B7/0snNxzAZeG10IeOCEvgGIY9ZQ5PqJ95IicWryDhEJKzl7bsbDUNuRTTMRx4qbdgP/+z2X4uLLLkc5dTSqdFrf22oomQXZzsQhS4qmcB0YwQ12Y3M3x0WvfTEuOOc4bAg9NbsOjn0USYiZfYZva5LHMDQMbse+hx2d58axhecbMrrPPwuNdmu2kT6GY69vF41o0hY+Qi4qjTqTUYACjNQwYf/Vev6+365FEM+fx9VmzxckvPHMqFwh4tjNd8mLvKG1+BFOhGWNimr203mU/qr+1+MI6R1DdxruKUQ8NsJRuMcgfdfJ30acVoqcDgOxPkP7GAEjYASMgBE4yARMADnIwO10K0lAc6KGxZHOBUt04gz8rxiKW5AUHS2TUqIZKqaIcrvRie/A/Y+4Bu/9zVPwA1tvQz6/gHsGp+Ptf7MH//r5Em72IZgrZrVgHldYWSo545M8Af9jHnumhxKfu5RezVyg8XRclMoMW/YNE08NGPaTVflXzF51rQrxNnYpYteVqAkVQCqkU0ejXJhHNncLtuCreOOrNuNp55SYjr6F2WwPqoUE3SiD688jnc6AeIiyYpG/KfTL03Dd7afjd/7yanzo6iOQHPEoIJ/GYIELoQ6ihPmiOf2mENOkuNDFuRontVaH91ySyarmRg9pqEQY4qxYUnhxNUqrSAdcSNDDijnSdVXrFwkpr5GrvAGy8kZsHn4Fv/8rj8SPP/gGJNVdKDaejb/41+14+1/uRN55hKSqcVL0fEpyHTss+FwUsnJRy5YUwlVrR8S0NbQwuQRp0kXJ7wW39/UMBYNDDLhFgKzkC7n2jmUCyL49syUEEBpWmIN+GKXYiQifvOJWvPyXfw/YeBoGySagMyN9ZOUKxKxz5Hw6PIkO6yCi9TGKkFZDdKo9GO68CY9/5Bn4uQueg4f/4GYwyxRtDDSyJnGOJMolFoxGUYrFoCma/Y0YdlgclsaaSqL9KIWwAHqBLgaI8L1twD/8y+fwdx/8FPrJFNJNG7GQ50hpeGLdIse+ggYgGs4GcNEAvZlp9Od58g6QD5EMt+OZ55yJt/7S03FCF5gRY92+CCC+vx9b7Ishz9cQCAYFpiDseAMMI1vKshChg8a8NE5RSr0UmktiDIdD9DoadVDbX/w5xMjshx+K0WJQCeMRjUU0YmdM36QGUPGG9QYb3hPPMW64bDeUvRl2960xrdxWvHwapDj8+MxVYvTOC/19TFGJPMsKeRThm7eU+K0/+gdcesVtcBRAIkbxME0SxzQa+mkiYq0OOiRUiIsBuvkOPPTk/8fed4DbVZZZr933KbfnpjcSAgQMNcCACNIEBAWHMqDoIFhQbKjYxjLYUCxjGUcRfxTLjL2gVJGAogIiTTohpBBu+m3nnN33/p/1ft8+9yYiRkQUOZcnJDe555y9v/3Vtd61Vg1fvOBsLBgAarz8JILl2Ai5n3BUJT1xMhZGeATfiJTJYzeFTylBdv4V+ZByB1AC/fL941W/l1sIAvIC8mnbIM1m2Dr8/U+1aInNpbI+s0000MrrIElGxWzObwAAIABJREFUEFBbhMk1tJkbBbAncQyb9yfEUKkzUPegDVgUATKJRJgA0BWgK9gi25KAOck7gopEezXYWFYrT1bvqFGtxj5/XgBsEo76RrWeEzY/QLMAtHOSfZYgyarNpU5iUnsLaaX/jj9GsJJ5LCSYZCiXAHEJOk4mB0twW7BOtog2B30CEK8knSY/n9JKUAG2ChQvvwT3LK9BjUh1L5my7+EXiVp+kewhYVrWqsi45f5MX7sAw0KAsO8DLdPA1b9p4t/f8mFY0+aj8GrIaP8nj2kiBP0vIkCegPz4U31S9X29GyYZmBZwRGlMwk2oC5nzlF2cJrek1rxMO5n0TEnA6W/1jyqSMYthkxxTRq7yebS2o/KKX4mQDiTx/joLQEU8lb1RK5AniVDKZ1uScfxRPi8h5vSYEXBZ3wSV14rYUXtmnj1EscCxzzlGHqoWnQt5R3teRYDctaqJ57/wbeiav68QIIVjo2Cu1j8xAWIUiSxrQoBw/tUEiBSlxWPoskL85xtehrMOm4Ou8tTF4jW2pe5z8vj4DMpn0mYnOQEpRqA9xen1mtMpiUn1L6km11Qf5rzKOUUVNNh/mmAzCiSce9kHFa2ENE7h2o4i+nRNmbxpaX02aZ6V2c7gLkf/JdlE+aNm2Xj+mkRc67dRBsXa8nGiwkEVj9FObTIBoh0mVZ9lU8gxtwDJ7AmqY+s6i8nTYalrYT+1ecZVuzU9f5FI35pwf6I5o/NvnRbotECnBTot0GmBp6oFOgTIU9WSnfd52luAgIFVsCrMkipkCdU1cqQxraNyuB7VFEBIRYZHsCwVEMnFZhTRHTj9mG68/ugYC/rXIU2aiOxd8eXLbFxw8f0wBw5GZE1DnsYwqwTyWPZDHJ1gWQoYoQDxRsEAXVuABR7e0iQWoInAAg+XqrKoPBFNHPHb50ZtpUXLKznwM7ydm02TtI2FKLXhuTn8dA1m1e7EhW+fhqULhlBNV8LIhuFUumTz7JCkyROkeSSKFG6qx6JBjMT74lPfegxfv7GOpHoA8oh1UDXErDYyuQHlTdHOg/XSZSWRAoFkgzuJAJENtCB2ys1Y2p8EU0agjjihpyT7tM9ixbdhwHEdsViQA4PjyEElY/CwkaNWPIJpzo346oVHYZfeW9Dlj2LteAXLtyzGy9/2B4TuwQjzXlhOr1TapjzKE7Ci9Qyrdh0PBSt3CTaJV1YumSE8EjsMc094rC9D61WlFSvFVUi6Bi7b6pynvft2PvAfoQU6BMj2PYXHJUAMNf4NYPko8IlLLsO3rrwVqT8VmVMDClcQfgWQEqGmXQUVb5yxfJg552ILTtFCc8uDOGifeXjPm0/HkoVdAjITvpKpliNa5qlE2RWBpAWBf1pZ6MufDBxKLlOqx7mBEDbThvDgmgxf+PrP8KNrboRR74Fd60IrTGA5NRSooaD6LudclkgGiGGrOR0kGfIUdjyGdNXduP6nX8Tu04EuAUNURpLMjYKGbY0Ibk0iaDClJCnkvhR+W+JaCrAuNPGhFTL6FgnkCXygQWHLcgTc1BoC+akSDC2rqjkl8s9Zksq6xfwVXnUSBHD8iiBxZZLW9nWEiZ8SAPjvWMEpQI2uAp9oea0IKu052EFIGpk2oszCyhHgHRd+DVfethZJtZ9BL3JDzJZiVaxODEFu2DCLHF6RoJKOYr8d+/C1/3oV6hlQKSIFurJdTSqgVBAxiwK4FyiodBJS3kCWW3CokGzH1ar+UUbZluqJdquW7Sk/ViBLEimkEKBIExBt4ElX5z5RBbsAV21wVX1KCfITQCcpMVGYQeBuWxrCREqSx3IUjGyaiFOtomiDywrQLtMoJvEhSiEiaooUNvdERaos50T+UbJ0rMRmccMEAKebV16vFB7qJYmuyJarJIhZBDDFA1Mpdwoqv4RgsYRfiZIcnquq1qV6W6sN1F6mkH2KmNhZfG45DA2aS+uzkrpUIcgkNGErI6/XoOVfygG0s5TaVme8XvJBiqhkzLVqSzW2FbyprEW3UqhohYv691TAcsd29Wu59yHhlAkImpk2GjBw5c0tnHHuR2FMmQv4deQx6eGnnwAp27/ddqUVosk+kgnRS7WbKnFSra1UDBNKJNJAUseSJqJ6EyJPeDrVWThfUimo2qckJyaIXXnFtlkjf+kkOLH8tK9SEXYaGxfGbcIiV56pJh2pHjQsF0nJUsq9Ue1HrQXnVoLb6npVFh+HiUbgY73w2RYSy5Jne/uKMRx+wrvRNWdvBLaNTJiB5J+cAKEqslSAKAKNDWWR0IzG0V/J8B9nn4IzDp2NGglDrayQNVe6iVYaUWlHskkIYqW2I0HGvhPFnLts8LFJ/yvX1Jx9jHuaHA4thHUvlYwnYVM4/rRco9wXlISqVlkkWhUoZz+tuCtJOcmJ4to1scNQZ7JJa64hqtcEBsmPjIQ2Ny5qrRBumGpbfd3tUaRJQ+aySYalnmCVhXCZ7ajWdpI5vHcdYaXm0SSR867IRCbJmUridFtFHd+VarEkieGJhKlAzlwsGaxauvUkx13nZZ0W6LRApwU6LdBpgSfTAh0C5Mm0Wuc1/xAtwMOPQxsU2ejpgxIPxSyAyWOkSQDL427YQJJTPu6iCCJ0uRthpL/CBW/bDyfuOYxqdDdMJ8XmeA5+s3wxPnbxcty7fhby6gJEeQq3Ukc8zvJgH3WniigaR2G35EBsZD5MuKL6MC1b1CBhFMvxy3ZdpATkBVQoy4y0h6pU4HBnqqrUCMoTfJDqHFYFsiJVQH8bRbIZfvYQjlzawAXnDmCadzu8eIMckCK7B2nuwogtdFddRNF6VNwYRTKKwpqKRr47rv3DIM751EoMY1/Uq/MwOpLAqXUhiQPAUWHqhpEI4KNSdWkpZqtqICELSkiDFyrUh4CaUkWUM0zQRUxpPA+svAeLwE2gamktW0JiZXMtyF0Kl4AOTyDN2/HGl/XgpUfZmFu9HXaxDo2iho3xXvjYV3P89IYCdtcuaMYV8W/nc2Qei2HxoEuii2brPmyviizJxN6M4CoPAoWAAbTHIOjIQzDVLrwfhkaSSOFzUbkpE6Yz/xDdunMRT2cLdAiQ7Wvtx7XAMmW8jcTANXesxTkf+BSa3nTETg8KkzlJtvgOcS4TDphZSibnGk6JLtzcBloBqmYTu+zg44L3n43dZomuQ6xW5GxekgUmLQbFAEfBQ5w3hQiYQKBKME3hvQSd+OGJygQxqqIEeWQT8KmLLsNPfn4jrK4BxKYndhpJZMGtcE5MYFumAIe0nBJUgr87FirMZdq4Bi89ch986t0vhhmEqPrMmtIQXVnGq8GObRUUCvicZLYttixAGETwK4zUZuVyoiyHNDInACBBmm2yDhKNHeu7lDsuoQT+Hae20vqJ78tVhu2SiSVKDld/RiEWg6rlykpUAjj8omXMH8cJb9NdHi/gdPt61F/9U7wvgtqCUYs9WCHPzLRJDCnwSuAcqT8w5fnfP1Tggou+h+9ffzf86TsgJPBKeJmKRc0eifGPYclrnSyC2dyIo/dbiIs+9nL4EVAB10oVsZ4IUeaKIkL3TAUop01VLWv6YrmUsyKdgBbBecsBxanyiNuhuiWqpX6fyHgo7cj4nJTCtPzaHgB3sgIhjhVwxees+tdEiLlC7wQqFwJO3Q17DNuBFejKDoYWTNzrWJYyq1JEDuH5yQSIAptlJ6HJujiJBfgVgE7D2nkSwxECjnaaljyzyZka3GOw32ZxBIeALtUBVGyRSCmtzvKm9GUFD7uSRMY/sQxC+ocGFqVNJyX2lICjSYsvvlra1kQh1dua7RDPMl3dLzb9ykJI62HVGGlHjm9fd26TH3JB3CfFcD1XnkeURMhpiWYrskldO6381Ngtq6lLEFR+F+A2gy/jORWwm/0sY+GOQYswS5RDmWGjCQtX/S7Av5/7URQDcwCvhiKOdT7O06MAmXz/vFbVnbWEDQYaQQinUlHV6Po5TqaByyWBL2NP4vRc1pAnCdUSCvvl/O0yG08ynkjiJUIOcb0i8UdAlvtSRZw8+a+yn8v8KbfCPKEJhJrEBck/XhjBdT4LEpqiQHE8eQ3zqgRLnlju5N7keWuSU8PpHCEwWUwgBU+c2B0kpo1xGLht+QiOPOl96J69lyhAUiE3VZ/457TA4oOmAoREg1ItshiLz18UXdEYetwYH3jDy3DGoTPha/mYcAOlcMxSdlkkSmkHya+oJDj0qW2yRqF8LiRXRfGnI+k5/7Fwgm3taGtKdmshQtq5iXo7U+5p+Hodl6jsvFTfLTmFx+uZk8luGftl1+V4z1N4LHCgHTPnENqDmq6c42QW43tr8kMR74Wcpyby3dRczv2G6swlrU3ygoUErCN0kZAA4foolRU6n0TPReVJUcgQre7imiHHsjSG69hCgMdJKGdD0yh9xJ78GOy8stMCnRbotECnBTot8Je2QIcA+UtbrPPz/zAtIBt72qrQ9kRAcdb7exRTwE5YaUjNQAuGY6IRJKi4PhxWMyb3Yc8lj+Ldr9kJ+w+ugBc9iMxMENg7Yk1wMD528UO44mYTWXURCt9DVtiIGyQmTAnhpWrCrMSI0gSO2Q/G8qYpPU1dJClVIBls35fNuHzJrnWCAGnXf0qIKBUKlgAADECHEcjR16J/fs5qJAdOvgFucDPeffZCnPz8R1EHyYIIudWLhrEA6zZX8djqBAN9PubPbaJqrkUPhpHFBVr5TDzc2AvHvPFmbLGeizQfgGX3SnVdzOpSqU6lhDuCwSozhuoVym2fdIyEx5dqCdkzKwk+N9CqypXVd6y6dOG4PooiQho3gbSF7noVQaMlO2SvwgwQWuBEEkKfhRGm+I/gHa/qw4ufl6M7uVMssDKvGxujnfHta/tx4UX3wOzaE7k9HWnmSEWn+Nsjl4MkvXkti2HxPNFUpOKcihAeskVBU7ASXBEgJJoUCaKAnsLQOS3to+Y/TLfuXMjT2QIdAmT7WvtxCBAq1IgpDI0DF15yBb72s+th9M1BCA8WQeiAai1bLAPFUk9ARNIRBEZNuFkOL2oiGl6Jz33yXLzg4NmoZBn8IoFHbQgJBV3cLVWMQsYqcLIEAkpOQacJCNAt5HH7JE5LwAxgLhKALQlw3c2bceHnv47hxMPGyEBOq64U8GtdiIKWEARi72WZiPNYrTEMw84i1OJxHLxkFj7zgZdjRrcqByUcu1XouYANpaXUpHLNbVpaQFdWB2v7KZLlhlRwmghI5hKwY+UkQRntOd4IgTBiVSow2kzQiHMEtM1wFYgqBACD4l0HU6c4YtNR9ZTQoaqr39MsRNVS2UgZ7bEKQ1W4yt+RhGH2FNU9Kqj7Cb/+3gSIbr4ioyWViRYtm9yaPGtFbail1zMBupk9vB744Ge+jSt/cx+65uyE8UBBSDYJFKmypkKQBRVKNWASpI9GcciSWfh/n34letiHI7YvwCJs8nA00eLqXoKx8lyLCK5Jq0yVsVLkkbL1yQwUJECoTkjVs1FQ1ISNSPlnITgmWU3x5wQI1TYkkq8w2T/pcR5UCfZJ3xAVBnO5CBRzbadFHKRCuOTlJgO6fLsSdJe8jXZWA63jVOvSkI4/pf4/+R40eCYkkALzm8Rsud3R9yEV/PqaS6uW0kxIzRGKDGVGkKPBSYLXnHeCuIDj2zIdNOMQvuujxfoNE9K2j6xpocH5x6SdjKlB0gx5ygw4F329VXT7QK8H2dMRuHYFKA/gEFBlWwlZpOUzUh3NAgxN2OjrVu3zZ8aI/tmtyA/hP3JFiqFAmKbSLyLeH8FrDViOhcDmLQFGRpqyF/QcX2zWaO1p2QXqPQ7qdRsDXbqMIy3g26SI2U8SeWacEzLTEhXcNbe28Iq3fEQIkMyuwCRg/DQpQNrWX1vJxgrZJ+ecs2kzq/N8+Cw51zVDYHi0iSCKlb1pUQgYy35f8xxUHQNV18KUAR+eo9R0nPNKciSOEvm5TBfHkEiTzsgHRxJym5ik7VsMJ8Zs2YGllkaq9cuQaA0rs//QIlIr7rhVLVPrRpvAluEAjTBBQtW0aSJJY1Ei1X0f3dUKpvQ4ErFHAbsaLzksAslUGXCM2C4Sw0QDpiJATnwvumbvhZDEiChiuKf/5yRAMll7uN6p/EcS9sy+4vpHS7UiGkOvn+G9rzsV/37ETLipyl+iurMkR0Vcpvsc14zRFrB5FBhrJYhTEmSWqPodi+MK6O/x0d9NhbnKACvny5KQU55zygKZSg5H1lRFLJR5KZPn9zLDhtZdzO0obf7krLMNA1J+q95NrTnl2sNPyaIEXSz4IxliM3OGdqA89yiiWxEy6jha2saRgCnn3LKiRK2Bak5TZQCTlSFU4akLKN+rHDNlbsjk2bC8Vubg1HwbJOEdOhSIKkSpT7dz+vxLhmbnZzst0GmBTgt0WqDTAk/YAh0CpNNBnrEtQKCqp+5jbHQDTDeGZUQIR9bBSlvocQogbiCKxwUo7+rrRxxGyBoBXKzEy0+dhjNOnIv5/mr4+RC9pxAUU7ExXoKLv7Mcl/xwJRqYAafehSShFqOids+s/nQMREaKsKih2rMEadEjBAjDdFmzGMWsdHbEVmHCg7qNyLXhDgFYpDqaBzvmXORKWcJg9ZxAnoUKg9xH70G/8Stc8okXYOkOd8NOlwN2L4aTQdwzNAVX3zCEX92wEvPnTMXxx87F/rvaGDRWwSvGAKuKqOu5OPW9f8CyP3TB9BbC9achDEJVPev6WnYfSWUZCRn+ygsPBQ8UCqXTKpaSAKECRKlaqMaQqsjU0Ie0ESDegGR8DVwjgJkqOxDHNcVb33Yyqeh04WDpbhW8+cwZ2HPBCOzGA6g4EcxKF0bSObjx7qn40GdvwKNbehGkPTANX4EReSIHxcxypVKL1lqOP4h6bQHyvBfNwILtVeBUDIRJCxlSFNLGtMxRhxEeCsXCTKIyy9roZ+ww6Fz4X9MCHQJk+1rvcQgQgp8MKL1rZYJXv+tjWD1WIKkNILdoGUXrGQ9JEKmgC8n7UAdezttmlsHLQ9iNdTjr1KNxzqsPQMUAeqwMHsGdrAw3VoftslKyvFgFOCkgoG1pJ2yJmjdpaVT6ReR5goiol19BE8C6MeCzF12Pb152A8wp8xHbVVWlS+sr8cdW1A6tjCpV2nhlsnaQmDEaG2EFQ/jiJ87F4c99DioUpnHebGcn8Ao5x/x5AoRtxBB5giVUpxH9EMsKXf0d5ADtylsJsOrRAPc+uBLNMMfaoU0YWrcRG7aMYM3QBoy3WgIOsjKTiHBXvYaB/l7MnzsTs2ZMwaxp/ejr9jB/1iDmze5GV4WUvQLUpNaany+kMRU9E6oP5ZuvKmv/5NffkQARbJwglYDJsVgwclZfvXEUoVkBHBJICikiaUDcc8UQ8N9f+wGW3foAvP7ZiFJFsrk5rZBI0KdSjc2qahLmFquBo3EcsOtsfOSdJ2OgQtslVWSr3SCFCOHSz88wkwy9FRNT6lwUCdpSHcq1khk1Sumw8rFxWPUuUYG0Y1m0skDjVNKxReFqKiLASDNM6bEUicW/lypmrmN/3kNdgoGlrVI42oaSxNpjm5oIrBpiISZ1Je8kQFjGmBawipBWtj9NzJpeE10C7d+ozGQ/sSWoXBV6qFwxRVQSrOdeiEvv0FiO4SiB5dO6UsSgAlrzZSqsd4Lw4WdxC1e3E/RUlQ6CdqR8XyGVTBe2yycGeeYjTeCOe1Zh1dBmbBhuYPXQZjy4YjXWb9ysYOM8RxKFqHgOFu4wF7vstAgzBupYNLsXixfMwazpVWlbCoKqjHuTO+OFTWgO5J6YxzBJ91FCm080if4x8aGeh+wITVNyZKj0pWB1PAO2jAP3Ll+H+x9eg00jDTw6tBErVz6KjRuHEUeR2NLUq3VMHezHggUc4/2YO3MAuy3aAbst6lHZRBStiSaGZBezBjLEpo+rb23g9DeeD3NwvqjfmCUk4/xvlAFSWnnJ/UqOhfrFL/lMksxaqRNlQJACd967EctXDmHjSBMPr3oUqx9bh/UbNiGKY/UckwSu60iBzdwZUzFr+iDmz52N3u4qpk/tw647zcHUPsWAVhwRDkrfJQlqSD/VqDcVRVT7bd8K+Ec/VU59EjvR1gXl7TwK3l9SsK+a0k+5Vm5pALf9YSXWrt+EdRuG8fAja7F2aAPWbdmMkAVJpoV6tYLB3j701avYc7edMWNaH3ZeNAfz5/Sjvw5UpeRKzd/cs7OHtgwLd65s4NDjzkPXvKXPDgJE5hjlkcnnShUGMx4JzDtUi+sQ9He/7t9wxlGz4ZN01iQpX1POHcNN4Pd3PoLVj23G+i0t3HHPg1i1diPGW0qlwGfrOyb6eyrYddFc7DBnGgZ6ali84zws2XkQdT0FyzrEWgtNwFGVIuu71ryVseClVZT8k85OpLosTEn65YhyU/Y7ctwsmQo9YajCszZ/p85AKTClG+jxAYtFeaCKlepSKo7Yv2UmU8SHVoG0czjEvrGkaDgolQJQ/cd9jC17EH7oxrEUQVIIUUuCJo4z1Coq16O9bikuWVM+SqbHvVR/D62iVZ8loScki+zX/vz69SSHZ+dlnRbotECnBTot0GmBP9kCHQKk0zmesS1AoKrGINLWBsyebePwQ+Zj6W4GuozV8KK1qFsJbMNBM2gCXiGH/6SVoNuPMLV3M6b1BUjDteiq5CiSALZTh+XOwup1Bh7dUkdmDaAZstrRF2UJQa1W0kIzM2HUZiKtPAe3r5iKn157Px5avgq5AOwOTIve6rQ0oW2FNi+YDBSVFhMEAuWXCSMn4QBkdozCTMSiycoNWJEFL7oHR++7Eu969Y7YoecRUbZsiufhhrszfP3n63DHw6zWnYek1cKsviaOPWgApx3ejflTRlGkG7Alm4qr7p2Fcz90DSrdBwDOTLH+SMU3m6QND4W0rMoliN0gGVN4UmmZCfmhSRDZ5Wo7G32IFfsU8fcPMX2gwP5LKnjBc6dhds8mhJvvQ92O4VpUiWSIswAWiZAkR9jIMGPQwsxpG9FX2YR6PoY8aiIzXaT2NAwns3HfKpJMU2BY3XColskS2Hko6o/IqiBxpiJxF2LFow5uvHEDbr9rFEEyiNSqopG1kNu0sOEBiYiAr8p1JfODQCdzSAjgSMzyM3YMdC78r2yBDgGyfQ34OARIbFgYy4GfXP8Izj3/c3AHdsA4aClFJZjox8DKfAWguyhYz815jqqJPICXDaMHm/Dl/3ov9tilih6xvmLwNCuXSTy0iyfBytmyilEwgfKQrU/fwndopV2bWM5ZyU2Vmw064TOsfTgBcgf47R0pTnvtu1GZuwSB4SNLQ7GQoJWMmcWIGltg5JFkBORxjJrro6/uYfYUD0uXzMW/Hnsg9lk8GzaruLUFVtmQivxQF7Yt+Dn571iZGwYN+L6vyA/TFgAwJShhEXAAfn3rctxw0514aNUGrFi9EWGmsiy8apcGKHLESaR9v03JPmB7JxFzKtjOKYo0QF/dxZzpA1g4Zzr22G0n7Lv3Llg8H5JpUaWtoPjMK7KDlZkK0JgAK/8kCfJ3JkAKKTxQKBGB1NEUeM3bLkDkDiAoXNgsICBgSmshAjeWjz8sX4N1IyHg98EwqqJmdPMQNMmiQonWMQSHuTaadg150ES3GWC/JfNhJluQpy1lZUN7kcRCtcLPCOAUIbKRdXjzq07B4QcslH7MPUDONnKAVgasHwPO/+RFGC18NKIMHu0gpTsTWNdWjdrGiXsDIw1Qcwp0uRnOOv1E7LVzv7KIE+aPipU/v3aV1lVl/+TSvXbtY/jmj36Om5YHCMwu5GYqmWC5eMqremazcJCGGbr8Cuw0hhGPw0g24eMffidmDCrVh/wiWUFEjBST5O+oogjuKgx4MnbpIPqz6+/Cty67Grlbh2XX4TgVBC2SGuW9a9UNUskFcosG9tx5Jk487vlYMKsftqHyEUT9aVgYTYCNTeCXN6/AVb/4JVau3YCH124E3DoMl/fkCbmgfPgZtG3SyQ5GTjIlgpm20Ovl2HHOIJbusRsOPWhfLN29R4iXtJWht2YpclMsstRkJPB5Ozdnorb7T02iTzT+U8NS4eQFVSxAVABf+uo1ePjRLbj7obV4dP0Y/K4pCJIceW6IpaoovZjrwdwLzrFpiqQ5gqqdYYdZA9h14SwcdsBeOOJ5O2JKHchbQLVCIjVBZjm44qZh/NvZ/4HKnEWIrYr0Tz7FvyUBMnkumUyCJIaDYXYZF3h4TY5rrvs17rp/Je5fMYR1JOcyG4ZTgePXYYm6OhVLWVoWiRUcM/ciWsux6L0JGwmmT+nCnGk92HePnXHsEQdh3gwTXa6yVOROj0Qin6ljmWIRZNiskH8CgvcJVkdl86OgYuVfpH5XpUFU8ShypQHg4UeBK5fdjFvufAh3PbAKYWqx+ghJzHFnwfB9uZY4SZEnqYxxmwHn0TjMIsDUwSr22WNHPP+APbH/nosxZwBwMyiyq0gRmDbuXhPg4CPfhPqC/RF7HjRd+M+rABHmQ4eEMd+DD4RKfJJdtrLAGqjkeM85p+JlR0yHw4ICnRVGhdHQaIGrf70cV9/wezy4/BE0whSNKIfhVmF7NVWIwJyPjKUenKWo6uB6GtKXD9N7fey941Qc9ty9sc+eu2PhHFe56iZAjdsXUVpwTVVgf1kCpzRCSiGnZjwDG0Yi3HTbvbjs6l9iPLFgVfrRiDnX0VZYzfFSOCJGgZyPxDBQlGr1ioXnLl2MV5y0v/QbMwthFsrKEwb7tzqHqn0RlRv6IuVNVf+XxCGu/7q/C1kPQ9ZUauXXbgL+74dX4e6HHkVIy2fDheP5YqPctgDlvCwFJGqMkZ4Oxzbj1BNfhBOO2V3q6HwhIclCcX9iwGCxzJMcf9u3ce38VKcFOi3QaYFOC3Ra4I9boEOAdHrFM7YFxEM4S+GYIYx8A3aen+IlRw3i0KU+ZviPwkuH4Bm0fciQGaHIyx2DqSExPHMcSTwMr8IKn1RL19ZZAAAgAElEQVTeJ4tj8UMvjCoysw+5UUWcFKj4dYStCLbXhcSuI7JnYEs8G9fcHOC710W49d4mPK8Gy/bRDFK4Xg1paiKX6paSAJlcyqOOhKruLhULEpPh6mI5BWQW7RDo1Z7ASzJUwjvwrrP6cNIR/ahiCzZsyXD171Jc/KP7sTaehdiZD8ucjqgZwC9G4IX346ilwCnHzsMeu9rI3SoeGpmFN7zrexhuPAetbDoK34HpVhCHqgKQ1lRyPUJwcMNMRQorVrUcuu05o72i24AAbSjonx7ATIYwWFuHE46YieMPH8DC6eOopGtgJuvh8X64lRYTWgtp6sCxMjj2MJpb1mBKVxfyoCUHFF5vM6vAq09HK3ZQpDasLJMDLA83mVnFuDGAkWIefre8gmU3j+K220axabiOMB9EatYRmRnSIlRlpCKzVqHJLHeS5826UeaBdBQgz9jx/5RceIcAeZxdQVnBPfFPExYfCtwkLBgZJh5rAK8573O45YEN8AbmYpSnZQkSZmAyiVFFgPAQzuDzIquIRYSZjcHPN+LcVxyBV5y4H3poRSMECNUfhdgHkVctLbRL8GASzqSgA018iE2DnN5VKDnn1NJ7m4ChzKumhSbnDwNYNwqc98Gv46blW9DIbckscq0C0fgYrDxGX7eDfXZfjHkzp2Ogpxu7LtoZuyzsQU9VAb5Tu9XMztpKpYbTahQdWjtR4007LYIXOiNByoULmVfVFyvaDSE+4Nli47NuGLji2tvwqf++GK3UhNc9gGYEePUBpPDg1XrEAijPqa6LBdglyStCA85vVHEwzD2K4dM7JY0BgiI5170MYXMEs2YM4tTjD8VR+y/A/GlVTOlWIa4ZA18tQ+WglInq7SudIHZKD7JtwcPJHuVPyfh8gjeR66XdJANZDaCRAIkH9E85EJXdDkTq9MKwSHyzP6ng1SjL0dU/iPE4Q2Hy33xZkuwiFGK8oG0mK7YNXyGz7JW0R0KIpLkJjhGImjGRAHHuJTzxQycQ5BcBwqEH8dkPnYtXnLC3rFmkCfizhmuQcseqUeDQl7wB43YPChZckEiR8HVlraTq0xUoxn5VcQxkzU0wwvX40ic/gCMPmMPYLlRMVV1sUFU1Kci5rGZvA1mscufosyxRosjP2iaWPzKE93/iK1h2fwuB3avXeeZj8aMlvUvWS9twBTR2aRGWjMIIh3DVj76ChTNVFTqfN9dkyU+RAVuqRfmp3APZYunUKIBLf3wr3vfpr6CoDCAjuZKZsB1fVyjz80oCJIaDJrxiBMc8bwnOO+d0zBlwJOSbFnGseh5tANffdDe+9aNl+N1dK2C43YBTg+nVYDi+kAaWfm/aBFE1kTLw22RGhiJBbIKEeQjfTDG66TH4ZoKzTj8Jxx9zMHaaq0gm/qIZqEWrTwG7HZmUSoFZOe5ljEtfVTNVWeWt1AHaAEc59YjaKzVMUd5sioGxCLhm2V340Mc/D6c+DY3ERb1vNqLcQZCqoGBbwoM5lEPZQ7kOzWnUXGRRFdEaExIkHF2HItyCFx56AP7txUfggD1moL9bqWuogLritxtx2qvfier83ZA4XQKMKgJKXb0AoW1XGknDgR+ux0n7zcYXzj9DiAQCmRwTJCFKtU/56m2Ha9mbOZcwW0DTSVJBHhrA8k3AN35wHS6/6jqMRwWaBH+9XmRmBbnpIxHPIkf2jLQIUmI0rSTJmWXkIIkCVCvMFkgRNoZhksxkAUwwjBcfdTBOP/EYLJ7fLWtMF7sZ+zP3rO05bsKe6InAWBlb23AlWlwle0rZT8r6whp82e1izTBw+bW34eKv/wAjLQOZ1YXcriFjUZXjCYFIQi8uSEDrFcFxRa1SJKEonxyTNr8houZmuEWAfXZbhFNefAwO/5e5GKSEj8C+CTzwWIrnPv8s1HbcH6lfQ8TzUdturKz5L/N5DLh5BLc5hFcefzDe+srnY1qdCoFMZUlRlU4hOzMiDJ6feOs2LGb9iepSP4enELwWJXmbZtTrpqFUpmvGgQu+dCX+7+e/R1aZKrldkvsjuUXiWSg7DErzuCaTWKYF1pR6gfNedzJOOXwGGPuXWcDmceDqG27ED668EbfeN4rE6oXjVUVxYXkV2FSKBpHYXpa5XZINxHWExErGfJ0c3R6QjKxBEYxg5rR+vO6sl+PYw3ZBj1YJgmc3l/O4Ch9R+6ZS6aYeNm2qbMsXFdvt923E+RdehHtXbUZkdSG168iFpGQvUc+StASlc3KGIcmQZwhHNmCPnWfh//33OzG9m6pOrlfUtzDfg+sKz3NKqcF5Wq5HBrH8jWrxNvlREr3MwTKlX7GoYNktm/CRT1+MFetG4HYPohkXcKtUzjJ1ie+p6WGxD6WaMoJTBIhHhvDNL38WB+w5ADtTNoqewftIJQ+rkAyQJ0dA/q33F53377RApwU6LdBpgX/eFugQIP+8z/ZZcWdFksJxLdhFDCNYixldm3D0gV047mAP++ySIBy9Az2VEK6ZIwoaqHoEwhNEyThc10SR0TrLlIN+nmbIuLlktRkPhjz8G8yu4PYzRWpNQeQsxoNr+/DL2038789WY/X4TAQY1Ju4MhKz9E1VR18FwG9zeiJ4oS0jhMgprbB43KZ8W5QLY6gW6zFgLMdn/uNw7L5jD2669T5cd8ta/ORXIxjLZ8KtT0MrZDBoXd6DRy8r3gg/W4lFc1o48SVz8S8H7oSx2MG3vnMXfvLTCKm1EGnFpTEVQEBSNscKvGj7WQsRpA85IolW10+wRn7XvYuHWn7nWa74nufRRjjGChy8v4ETjxnEfoua6DdXoxpvgFs0VTsWGQrXFV9uVpY6FGoUBEcTZJUUAStxJdSToaQm7MKBazDUj3YidST2PAwFc/Hr+1xccvkG3LPKQKNlwXZ6YTrd4kueMrSPFVAs+dQHOvUcFPGkXMn5WEqS6lkxXDo3uW0LPNsJkG0RUwEUFAHCscFhRE91WkzYJoEnAseslbcwlgLLh4CDjj4D9flL0DKqMJinoQF4Vj6yLl8sFWjpZ3jIUlvse8xoBPN6E3z8vBNx4JJZqLlGu1Lf5nxsaqBFX9+fsikR+6u2VETPtppw4HdxEIkfNn/xJ8kz0GqC6OFXv3sdzvvYl+D1DsK1gR13mIcjDzsYC+bORFfVwpwZg5g30xWQUeqkBejVVe9yb7lkKZUAZ3mQF3xQkzFpGsAxTLhUn/FdhLFhoyaSV8H5apQ8bcXAg+uBK66/F5f/4ve47Y7lqE6ZIY0vIKO2FaKFUqkWIPrsOQXSJFLzXUH1hgOT9k30/85yqZTnPEuf9IKWTIa2eSoiWGkDS+YP4sSjn4dD9tsVi3ivtCXitClCPwWbCmWc5XAspcohUFdeUzsjYdK4elpJEK0E4nVFBjBqADN3PwXVuXsjdvuRcw2nTkIq+XUVLoE2AdsI0Jc1uCTrJvvlUy1oSui3rBcFa2HZxrRUZBtwf8AKVlXKwKKBCsNBNi7Hp9/7Wpx27C6wsxSuaSNhBb9lIrKA5SRATj4PQWUaUqsOW/JqJoojynWJz5nPU0i2bBz1fAM+9+G34Ii9pooFDvVU3DdwrMnKrAeI2Jm0Pd5Vnomsc4LLE0AmsAXc92iI937qa1hGANCfogLAmUNA7yTJOSNYzztXfYmAsR2Pwmqswc+//xnsNE3Zp4k9l7y1AvRUW6igZiGoCgOp6QjY/eXv/Q7nX/QTZNVpKCzClEp1RNUSK5FJFvFt8ixEkY/BzTbjuAN3xjte91LMHyQ1CrGwu3dVgm985xpc8YubEBku3PoUhJkvuTi278EyGS7ekpWdmSum5SJlzho/gfuBgsqBsA3im3ki+8eaDUTjm7H/njvjxBcdghceNkNUaSR47HQMvkMFmy8IJhVa1I+ySEQBixpT1OkCVNIo1ZoCHqkUI0NJ4D93XIxTrVQAN98zjm9+70pcde2vUe2ZjqiowPJ7kBQOMsVGycOjlRuzSdhHCcBKsYptSnaIYXswMmZbMKsggEV1XZGh207xsuMPxctOOhAD3Qp8/fktQzjrzR+BO20xQpJ/0j/Ujkjt67YmQFhtrgiQOfjC+f+uKsxLAkTaQFvlaIJX9QH1VbYL+yPnKD4b2vqR+CE5cN3N6/G5Sy/DbfevQWo4sCtdKOwKYunElljaUb3E92F2i1gGChHEynzAZiFNFMCmIsTm2sT2Vf2Q9BCJ7KSxAXMGPJx+wmE49vlLsfMsZurpOU5EVKEQK2LbY7LN+WpTpunJzn/C7+l5XX4vCS+uBxQFycqSIs4KJEZFCL9f3TmOb1x2LS5fdhP82gBAWz5SSLaHUGwHc9jCehhILYZVK3WRWMtS7cR/twzEEcdDBt+1UUQtGHEAM27i3LNfhhOO3BUzpyjboRWPJTj4mFehPn9PJG4VCff1UliliCq9g9dFXlyTQriNx3Dm8c97hhIgyhKXShoz90QhgTwQ68Geag2NLUOY1pPjP956Bl540ICsW6vXAt/+0TX48c+XYSTgoJoKx+9HGNEkjo/GQZREck5hdhHVmQnDmgobDsc/9w9xIP2GEy3nTZdrRBahaG7CGSccgRcfthR77FKDnSbo801YzFyiOwBtKvXknCNExjMr9Rw5SeIK1m4q8PmvXo7vXvkb5N1TMZ7bKJyqhJhbOpfMkMAmei3GMv8XcQGP+4nmBnznko9ij4VApUhRyWMp6rOZyygaVVqDaqIaJLrV+qXsI8vFm2uKyj/jRJywVNC0sDkBvnvFo/jIZy9FUetGQuLfqSDJadcVqwKEKINPRQgLEh3uPcYQj63Fi563B95zziswr0+Rj1TRqAI0WZX1HKfXsA4P0jmfdVqg0wKdFui0wNPUAh0C5Glq6M7HPPUtIPV49LSmCWqaweemMHgMRnA3XnRYHSe/cAb22imEm6xA1RiHb7DKN0UrGINb8RS4wcMwq314gGRYJtEf20CcxOLRbfu9iDIHrciCVVuMux4ZwLcvH8K1t4QYGp8Ko7YjEnT90c09XrXYH7eAto0oBdEMPi985RVuc2M/gmq+Bkf+ywy8/tQDMbT6YXz+Kz/B8nU2GtYugDsNmfgGs+jakcMiK5UYDOlkY4ga92GHuSPYe69BnHTKsVjxSIq3ve0K9ExdikCyzunRrzI/lIRfgXrt39ui7fI4W+5QS2KHm2ddgUsLfXqM2yQqHkOR3YUD9jLxkkO6cPS+3ZhmDsEO1sB3WiiMJlBhWHwEJ3dgpQ6sooKM1ap+joi1snai3ruwkUUGKm4fNg3b6BrcF8vX9+KnN47j8t80cPvqbsluYYAx24Ah9JJdIlW1PNiWPjrlybwknsq/n1TV/NR30c47/qO3wLOcAGkLu/TQNmjxIP+pymDmGwiPKLAQ5waVZRDAEjDyF78dxZlv+RCsqfPRLByxLOH4UzGXrPKLYNsMfyYAT1LTgZUlcNNRHLl0Lj765hdhwVRWKBYS/kpQq8gyCWsuPasnd6HJRAhBnVxgi9JdW9tKtNUfutxS8jUEfxTAWqp0C2DZr2/Hj6+9GQc+/0jstNMCuI6BnjpQqygQWTzjS3BT1HHKMEbZ4SigLNch1JPP7mUlK+udmU1hM1A9NmA6CjwlbNjKmzC8KujYPZYBt9w9gq/8789w7W8fgF2fBcPvQytKJdibwJrkFolvtp7XBPhmkCgtfhjuLHGu6j8Jjzd0rocl5IUCawiEpcjp0UEtCZHM1hj8rIkjDtgNZ55yHP5lSZ8A23nCHhCLdaHD6muBk3V6LP+d4DvBDCbKbvP1dBIgfJYEcUnQRYaBEQOYtfup8IUAGUAmkK1SU5QB5woMLEn9MiBWAadUDpHkZ46Mal/d58vcAnn0mpzne1g6v6XwJNPG2vggPv3eV+OlL9wRDkFLgrRic2Misk08IATIuxBWpyMx62C6GAkQtaIqcIhfpR0Wn6mdjaErH8IXPvQmHLnXIGjOIjCwZGdsrcgUzFxIOkX0y/fsM1pCxb5BleXdawu859OXYtl9I0jcftgkzYTZUh7whqnA+ozZPcwqoX97PAKnsRq/+N4nsXgqswhU5a/06HbuB9uPQBurlDkCoAgQABd97/f4wJevRFKdJpMKX0r7HvYh1m+brOGmbV0eIS9IgGzBi5+7GG8+40TsMI1hDsA1t67F1753LX5z60pYfh8kwsWuIDNoCcdnTaKBFjDc6wFRK4TrVckwitKKI0g9ZwX8cfySHPTJYEQtOMiQNDdjer+Nc89+KY49ZDb6bMBJG2LPZ+V1GKwC572Z/L+urCYm2ZapUXGWq9wieRIpzISgn4XC9JBYwPocuPzGlfjk//wf1g0nMOw6YNWQGT5Mt4owjIT8lIwYhiqz2lseuH5GnFtMA6lDYseBkVdkHNhOItZ9WRjDTlrwsxH82/HPw4nHH4j5s2u49qbNeN2b/hPejN2QEpCX6nSOZTXZidJvkgJECJBAEyAffDwCRFfgE2xvr6WqT8h70XKK6iNtUUfnp/VN4Kv/dz1+cu0teGh9CKs+RSrvwzQX9U7KeyS5yOtIYlk/eN9SaU6rwIzB6STkLSGF0ixGQvJRBhGJSzVXkeuy8ibyYBMqaOCgvXbCK085DoftPQ12rhWHZookbsGyWOxEstlRn6ubmh89mfwodXslAcItM59Rzs83DTRjA4Xr4P/94G5c+qNluGftMMxaH2pdvRgfb8E0uNbRj4tzCNWOJBwt5LYnFohKcZABKbOzMgYtwO3ukUBuBmozO4sWjWlzFHU7xJEH7Yy3nXMiBnuBex4I8aKTX4fa/CWISFZbVeSpyr1ThQJqfpOZwTA0ATKEM5/JCpAsFsWplbMvU+HWkAK3rkoNrZGNmN5r4fVnnYx/PWo67nsoxje+eSWuWnYzEreCev80hDGPfZ4UevA5kAxL8xgZ37cggeAiozSEexvTkb2DzDF2AcfzkCRcI2jr24KfB7DG12O3uT1482tPxgsOmAMrKdDDQPYgkTwRUAmYJjJO+ZxTKtutOoLcQiM18PPfrseZb/lPdM1bjJbpI+Zz1KSyiOukWI3h5kp5YRe+ZKc1NzyCN575Yrz1lXvByzP0czinkdiqqbVEESBK+MG5SxlXTd63yPBhBghnt4JWkDZahoP71+b43NduwI9/cRtS34flV5XFG/cdRSpEpVtYCJoBDMeB7XIf10SweQXe89qTceYJB2DQJWGu7LuyjGSm2j9ZYoHVIUD+0Y9JnevrtECnBTot8M/WAh0C5J/tiT6L7ofkBWXvVHG4jqraSrIEVT9EETyAHnsFTj92Lk49eh6m1x9D0XwIvtGA66TycwSyap6nCBCG5/Ikw82qUSBOI6S2j82xBbOyEDl2xXW/DvDR//4dxoydkNTmYjSswDS7xS5q26/tI0C4o+VGWEnODYKD3MjzWzOEaY7DzjfhhGMOhBEO46rLr0BOWw93OprxFORmDUnKTSdB/wi2S5sI7v9TVAl2hZthZEPorrewaOd+7LHXwbjhl2NYvipAXrGF4GH2iBwYhfwQSOIvIkDEi7lgrRBr+oCYVi0eN9xjsLLH0FWswiFLfLz6hB2xdKccdnIvXGsIljOCKBmFaTETgNCHgyKzYMFHRr9qJ0DOqlOrhmbThuvOQuE9B7/4fYFvXz2En/xyMxJvEUx/BgqzJtVZSarAKFY90e4jjROAh46ttvl/ZNryLBoxnVv944FaIv9/SmMgo1FXWG/9M24RwQs34fw3vhRnHbcQNW1xotzvFYhDGwF+qQq+Ca2AAseUS/7TCRhve/+PR4CUV6YOzmr0KFsMfpdKKGZgOGiBeQZX49If/xLW4By0aHdDuxIGezqOAIt51IBBIM8gyElwyYGZRohH1uBNLz8K7z5rP/SaQMxqRZOWOwaylASIsnjZNqH2TxMgivyQFtYgNl9OZYTYxxgQO0Op2teFtuQMghhgBAe/GGzNYkZa5PBzRDsmijH9nCY/K91tBBsRexCFfkqWRvuyVT9gK+ZhLGoRVv8GMec3Kv2ADRHww6v+gAs/81WEqMPumi5gSEH7HgYua48VBTSXShANykmVcgnoEoXTlcxSwV8I2UOARReRt8uWhTDnUocCVeZabV4HJ29gwYxuvPq04/HCQ3dBbxWoWpzPt8B3aC/jI88UEULOR9Q9QkCVqkfVhk9nXya4r+gCRUolhiFV9XN3PxnVuXuJAiRhI8so05Yjwpbo1NeyZ7dlEqVcQt5Rr4WTFUbsGKVisEyOZftyDXRg5wHMTffjv0iAHL0D3CJDxbCQJUTZDMS2gwdJgJz0doTVGYjNLmWzpe1JtiZAVAg7r+NxCRCpuOcjV9dcZlQ8VQQIiU5RK3A8TyJA3OYa/OJ7n8Aug08RASJgtyV5KlTcUMWqCJAGvHwUL9h3Z7zj9SdiziBwxTUP4H++9SM8PNRAkvei1jOIzEgRERAHiVdXsZwZwUbmqyg2iP+xMl9iSlhNbVgCBHK/YFYqSlGRxfA5XsIWeioWWqPr0Odn+Pj7z8UhS6fATZqYUnFQJASpDRiscpY9k3LyVzameisnz4UgZamo5TVlSHNm/DiSCXHpZbfhPz95EazumXCqU5Aw16fSjSBOhbD06z7CVkMmIbXHIr6rrJ/4Le2bFDurkli4b+K/JWlLAesGlWsprHQMRbwJhxywGK9+9WlYvxF4/WvfA3fqfOS2IowUkfyXEyBU2pBQFd2IjLOJPBqlZKKSAaLoGE1MWL6Jh7cAJ51+HjZsTmDWpyL2ugC/ruYpEhquiyQMAEcp6wpuKDnhlMoOIVzVjEzgmXtdVuqnzM3je8CBZTlcaZCzKr8IYFu5WPVYWQg3GsOH3n42TjlqR3gZUHcKGHksbUtygqHPQgRxbiHpwPMAgXWdaSNzexlEzfGR5LAdE624Bduv4tFx4IvfvBxf/f6vkTiDyJwuITa4p02zRIHmQQjLrUrWEhXniqpUBVhqvSttjnJ4rqv1ygSLOZckyJNQLNmstIkqmuirGvjSZ98PYsmHH/lGdC/aHU3l54ScFmqiXFHPQ6whtZKFFlhOYwPOPP6QZ6gChA+gJVZVZuEpYoCjq8hQc+oIxsYwUPdx3ptfC6No4NKvfQP3PbAefVPnYCQMkIB7A76mgE0CUszueA4kEcZnzn7D56NsgWXuV8EvwnaKJRsJKVqfZYmQqGzTeGy9rKcfetc5eMkLFsEOc0ytKgIiJWFCW0MWQJhUaFKJz6BxSzKiVqwH3vbB/8EtD64DuqchcXw1NtvEvFIkctypfSUtCmMUwTAO2H0mPnv+yzC7C6gXsVhNta0VJ2WAyCmP24VtN4NisaUIEBY3JAaNHy385r4mXvHGCxFY/UhdD8wuYvYWnRIoXjQ5p+aGnMFazSZgxLCNBmb1FPjku1+Fg54zgHpBy0QeTtX8xbEqxQtC8HQIkD86l3T+otMCnRbotECnBf6mLdAhQP6mzdt5879lC/CQxahBBpDSb972fGRWFVnOrI8mzGAlaul9OPnImTjlBf3YeeYoeqy1yMN1cH2COTmMJJNNrGOxkq6QTbHI+nlm9QYx5izAw+v68NPLt+A7P16DqLIUI/kgEr8Kw6nS4l5Xi259p9tHgJQKENnKCkBo5gwf5UY0gmm04PsJ4qghAGIYpQKn2XY3bGsAQZShYNC7byBKW0LgMCyThvKeW5UDvZGOI2g9Bssew4yZ89FsDiJIPDSShlTr5FS+tAkQDd2VSpA/qwAxpBKY3umWwYMmqymriGI+CxdGRhBjGF60HAftkuLUY2Zh351a6HGXo+Kuges2ENO2gM+BYEHmwElpWG0is0Px7I/zHqSYhfWb+/D7B118/jvLsXzzNIykM1EfWIQooCWJ9r3XAIdB4JB+0/TtFUuB0s7r8Xrjk43A/Fv27M57P20t0FGAtAERAVLlYD1xcC6rBFWdv5qvCCaSABmOgZee/VncuXIcRu9UhAbrp2l0zQpJAlg6bJMZClSbcb7KTXT7JhrrHsDFnzgPx+3fi24V4dD+xZcJTl1+5KTOsDUBwkO8qmwtDVwUAaJIEIVkTby4rGzme0RJIaoJV8AT7T0uvvAKRlH2VtvUR7YBqon3JM40caEK8FNUiDrUcy63+Je092Muh+kgNS2V9TEOXPyd6/E/l3wXPVN2QGbVYFbqGAsisQk0aV8h1ohaISDXqe63Pae1s0R4H7RTUqCvmvYKJFIhq1Vu4u+igDQqReQ5JTl8WsjkLcRj6zC738XLTzwCLz1hXwxUAd+IYYpOhSyRBTokqX6SqPVG7Jsmt9PTNnLFYkiXD8iH8tJGAcxdcgpqc/cSZUNCGxFlNKIq3dsEiM7mkqwL1cYT91EqIVXlvfpSP0+lQjunQ25bSoeVRUoRwNh0vyhATjt6AaNiUeUnk1ljsLrl4MER4LCTz0NUmYGYeQCivlQqgscjQGgxpgiQdfjCh944oQB5igkQkgKq1F0pQJ4+AkSCBnTeCtUmaj9R5C04eRPHHLgnXnfGkVi7cgzv++CHsb6Vo9IzC3lRF8KDNjIC7ZJAIXit+z8zPljBzfHMAZ6KxxHDszlOVFgyAWdxw+M+KGxKMLYYzOUJLGYXRWNYunguzn/Hmdh5FlA1CDozqsdBzAIaDf4J8SrgqOopoh6QCCLOB4nYfAVhAtjdCAzg6z+8He/7xFdQHZwPsz6ARpjBdesi7kiyDJZtIhZrJlWQQpsdqhOEDCXRIiqIVBS3pTyBldQkWNNcAbaqsCSFZ6fI4xFEzY049JDnY/bMRfj+j66AVamhEYawbVrhKDu4v1QBQkvEkoJkxkBJ2JGMU5kYVAsCzdxGaNm4dz3w4c98Gzfe8gB8nynedYxnGQq2P+/FNOE4NpIggOlSyUFgmvfNinRN9FKNRpKcZBAzbRKq5CxkVMLJe3ioOAxnSBDxmVZMFLaJhNkV/KzxLZheSfDWV74Qpx63FL0USoiyhztrWgWSgFNKQSFA9DMg0bzPVh8AACAASURBVFim9qlwazW3c2xzr8vyn9VbMnz76t/iS/97FTa0aqj2zZXiqFYQwK3Q1lbtddMogcP8ITY4rdK04qstvRErPhJLWpVm2ZJhI2ODmU60oQzGMDh1ABtXPYKqZ2LWQB2ved05OO8/Pgq7dxpM30fMPi7zmhrPyppO0Ud85ooA2YRXHv/8ZyQBQpi+yJuKDMxdIf1JgLDdHKOKJEjQW63hoAP2w4MP3IWHlj+CWp0FUx7CIkKSs/+TcEzk3CK2hiRhbVpGpdoajU9Hrw9CjpEkYx/JZE13xDY4Q5omqFZ8RGELVddCc3gDZg14eNtrTsS/HrmjWOmZYYqqp1SUWdaU9zdNV/pmyjOPBbFOu/CLP8clP1yGvD4NgeUjFZKcili1jk0useBZiepGZjBOq8f46NtPxgv2mY1uSStStpjlelWedMqzKVtLFTCoPiFWzKL+UAq2GD42JwZ+dv1KvOn9X0R1cAECKeqxtLWmGotJwnwkDl+qTTN4doa8tR6H7bsQF7zjVMztBtwkgS/rpakUXXo9zsTSq0OAPH27ps4ndVqg0wKdFui0gJxjMyKFT/JL+VJzQVay3jVbgPMvvhbfX3YbCr8bMQ/7uopNbYr1AUFvwMqPnUgUeJIX0nnZs7QFclF/SJEiD7w83Lrd4N5UwjnzJrLWanjJPTj2QBvHH+Ti4F3HMVBdD8enciSCSQRLW4SkRYLcpmjAQxqbaOQLcOuaBfjKd9bg93dYGE3mIq3PRWhXUJhaXRDxQD1R+VY+iO0iQHTux4SPujaeofVTTrlwDNPL0IhJBlSUP7CRwqRiInPlYOjVbGT0a81IRnBjzkMyr4mV2BFqlRxZ0oDvWhgbYxB5H6r1HoT5GGIG2Bni5D2h/phshbVt+XV7BJeV7No+hAGptjqAknjhhjjNQti+JeGzRrgO1XgVdp0+ipMO7cFRBziYPfAIfGst0jxAbkWI7RYMuHDCPskDyYwEqdGNsXAGNjTm4qfXj+O7P1+HVeEcxN58pEYX0swF/TyUfQEPE+qwx3YRIEJbf6gJTqebaEsQBXYpgKGde/IsHUXP6tvuECBqrJRCGH0wpY2VRFVK5bG2g+IfBLAxwcjo5RuBM978GTwyDIRejZStgFgGVVfi1EIAUlm4VLwqwlYk9iW9FQPBuvvwq59eiAX0hm5/Nudx5U1DMpW2WVuTEFsLQhRwN0E3KCBS9ebSjoXvxwpqCSMWqxL1e0zcleQEq8WpEMlJpMdSTWw5qgpYKSdKOzAChGqe34qEmRR+LDkb7bpKZQmjbHFYjcsA7hSJDjwdCYFPfvE6fPUH18Dpmgbbq4kFDAO4xR7FpBKGSJy2iGgHkpdl5lwL+L6J9kKSSGQhQQTEk+tWSF0u4dQE99S/s2rZzEzJCgHzEbIYxNWQjgMt5kdtwblnnYDTXnQAZnTxLVijKtoPuXkutVReKjRNEQx/jy+lAFGkDv/PlA4SIPOXnA5/7j5CgCgLLLYMs08IyLJyn89WAy/yjVZ2tAcB24vvpgkQsZTS1lhUK5RV1CahevZA9fpKEQCbHsAn3/danHr0IrFTqtDnnPkFDL22LFGAHHbyexH605FYtTbxsn0ECC2wpigLrKeIALnu3mGk3oCoIp6IALE5LqJhlAqQxYO0NPlrLbAYjC0eNJoA0fsQetoXIZwiwqH77Y1dd1yA3918C2669Xa4fYMoGJCduohjlQlBIFERDnpsSqYa9wWGEIC2S4AxYfm1CjQi0J1zbmHFty1q0bIqWfElLMZI0Ovb2LzmQbzjnNPwmpcuRb+tck+4b7Qt5kVkan6S/qAINNlRtFVhVGLkGA8COJUuGnvi+1evwOvf+XH0z9kdwxGQOZbY1JiGI2q17q4uNFvjUEKHHEnMDCMdvC71KSQwbflcxVex+lwV8JT2UByTYlFDCxwrhWPliIMGuup1uHYdUZIizhNknBdKa7cnTYAoglD2nuVZT/oF+3yOIMvQsmu4Z32OT1/yU/zkF3fBrExjTAMYTs+9q1v1ZQZJYloD2Ygj2j9xuqUyiHOZmofVXyoVD/d7/N61mVMVi4pHLGxNBosz208B2+QXDc+TQiW+uMt3EG9Zhbk9Ed71hpfhmEMWwsuBOrtgTusenT2lA6ppMahUMoSdaeWl5kAqOtWskyMxXaxvAT9edh8+cckPsTmuIvMGkGQeHMMWq1fDypDGLaDiwuX1xMxuSiS/ROzUhKjQpDmtzGhZKCoUEm2Wymzgp+W0nDVg036Nc3FmIY9V4HSl4iPMXQRctIXELPulnPS1AkSrWQ2lVrAbm5+5BAgxhSIQBQLt7ziFZcW4KE/NwkUWFahV6siyDEHYECu8QiLCuWwlSJJQ7PcUx632LKI8tQ1RUpGAFPWPdD1FglAlpCwm1UJIEpDP1/WU9WcQNOHWanCo+Btdh7l9wIff8Wocumcv3ChH3aRSQuUcUWmSUe1J2pV93FZr2A+vux+f/MplWDWcIfF6EZs+8oL7APYQZn+QINPrEe0DjQJp2oKXbcZ7zz4OLz1mD9AxkEHoki+lizRU/1VftNPjTo6rItdvmRXFZk4pwlIjQ4gqHh0F3vTeL+N3D25B6vdJJggP3DZJORJ5li3zD89eccxrM9BTMTA6dB8+dN4rceZLFqOeAw73GCScMxIgphS8cX4Q0qlDgPw9tk+dz+y0QKcFOi3wrG6BDgHyrH78z+ybl/hFCTBk1Rw3kQYKAjtuBfl4Q84TftWCGT6MengTDn3OMN56Wjf23TXH8Nga2FaCmuMhz1IBRhIiO7YJhyB+bGM43gWv+cCdeGDdYoxFuyC25yKv9aHJAE1LBbkVKTeiEyGmZYtuLwFiMhRRPFR0NR2rDIscTqakzo1wFLUp/QhMFzkPhkzkbDVhGC5810FOD+OUwZh8HxumK/GoKGhuy9N83kK9VkFjdAzd3QOSMTI6PgbDSuC4rCwrLT3KA6auft1K/VHeVQl0lQSI8pmnbRi90tkeSTOB63pwXANREkpIJYwQU+sJgqFfY4/pa/D2Mxfj0L1D+HhYlCOwA0T2uFRDGUEPLFTpFIvE7MN4vgN+9ssAH/3Cgwgrz0XDX4RGWhNQgNVaFlyxPODmm7JqAgOlwwmrkSTcVQ5IihBRh8Lyl6po7xAgz+x54K+6+g4BokB9PbQVqKOtjQxDCBAOHqlTF9sjjhhT7K9+eedGnPO+S7AprSN2fSRSyU0cihYJmjnR2RkerRxShrpaYufnh2uw7Mcfx/wulS+irKY4l5M5UZZTHLtbiTC2JR8medW3lR9yN5NsxTTPyYphkhttYoMqkCiCJ5Y4BGJzmJwvaX9BpQarKi1b5RLJ/FESIBOzRfmZ6hpVfbDWkmhLQ2ksFZRt5hhlmK1XxboWcNHXb8S3L7sR60cKVAamw3ItqWQO0xiJeGsXEm5cSJIyP7tsT03ncq0TA/pEqxRUqGgZqs0AZSF7pMJbZToQNDS4rvA9U6oFLVjVLsm7EitGgmhOBrO1EbVkM97zxpfj+MOXYEpNPX9+nFR6SjaGGnVlotJfOga3a9j9mTflfdFChtXxBBAZgj5CAuQ5/w5/3t6InT4dgk6vdCpZWB3PXAxlTUfASi0MpcVJycSRHdOh5+yJJMp09XSZedEGu5WpuigA/CJEvukhfOL9r8MpR+8i0bMVwqQZr9FEZJp4aIwWWCUBUtcDT1u3CRmvNC3MdZBR0FaArNcKkKeeAHmiDJDSAutvRYDQPlONLyo4dD9n9XURw8pT9FdrqFeqWLd+E3LTRijd34JNSk5b0rDyGyYVSewPBJq5N7Ph+RVEtD7yXcSsimE/5xzFX/ShJ8HqVpGRDTUsAfVoZeO5DuIgRMU2JNdleM0fcOuyi4QM7DMJLIpuRBnuiTWT6jfa+HASQZojjgIYbg3MW77il4/gc5degT+sGEbhD8KudSNk4LuMbVW84jkuwjAQWyVFYZYKEO7lqExm0Q+VdPyd9kssPiOBo2BMKoqYVSAh8wS5XQtBqwnXdkVF3BoZQ9eUAcR5iIQEid6oPjkFCG9aKWtU4ou2IZTxQrLREMB0bQCce8HXccVvl8Mf2BlhytBq+URRbpPksZlVwHsiTZkpgJeTv9h/SfaHauuEZALnHzLrBFCphpANH7/XamZRcvC9DVF/SDwSk9dF95bBiofR57UwozvHu970ChyxzwzRtzEc3dkm/NyQvCSVK9cmQAiXsz+JYjxHaLi46YEW3v7hi3Df+hgZ1S1UeBjspZxbRPehphkqSlhwxcp3ktKFsuItSeQJnQnbgFknigDh8xRhpeOInZe4ghkOCqOm9rTxGDzXRpypd6D6SaoPtCKqXD9KBQj7qxAgzY3PWAJEiAnmLpks1HBg2gwUH5e1iedAekySXLBsB2nYBLwKQEsw24Bj0x4tQ0prNsOBJWtBLhkYhdiVRbIfEO7AtGGaNFVjbgut1RRxSAWk5EhyLcmAoBUAXVW1S8mpwEiQj67FTtN8fPPz78TCAaDCugESqJ5W9TCzhu9sAlEO8Di2egvw4c99Gz9ZdieM3tmIjDpSKYTg1QSqD+ck4qn0UqovkrzJ+Fr868GL8J6zT8K8HqDbTGFNWmhJ9mpHNDhi65ayxE7ng3DMqj0Me2tiFghQwd1rgCNPegOMnnnI/G5Ra8m6xPkqyeAxdzGmCktlSBVpAjdrwG49isv/7xNYMgvwGIzOM7qEnrMtWcuni2nKAgTFa3a+Oi3QaYFOC3RaoNMCT0sLdAiQp6WZOx/yt2iBMvpWVU6pjaQcbKMGqn20AEgQJUDdGEdXeC/+9cAc5/5bjtn9D6MRrUNX3ZRAQQmRtRwkBN8IoJs+ktTGeLE7LvjaOL57bYrEX4rQmIGExhYpULVdRGEoXsXlHnPyPW4fAUJJs/I0Fg9vM0VmxlKZ7GSuHAKpSrGqDsLWmFSPgZ/pV9Tml1XCIa2sfBSpD0RM7vX05pperDrJMQzgdFeQRMxKqQioljCUU0IXVUWkOgkrRYSqtCu/n3xXeoda2svwgJ5FcKoukiiAW+2BETuImzE8AUNTmBUeQMdhYwxufC+Wzn0Urzp+Go7eO0UtXwGLknUzQGY0xA+2iOowLR8RIoR2NzZnU3HLA/142/kPoai9AJviQViVqWK9ECepVBC5fkWq6XgwoX+/HGQIauowTTkPluHBAmR2CJC/xXh8Rr7ndiGx/8QZIAq524YA0boonWch0JFMBwr0SQ0bzRz43yvuwDsu/D7S+mwU1YqEK8vPSMo48R+bWIOMTVKVkiDB92wM4aDdpuDzH34V5nUzmJNVzLScIuGhgD5+OQTvt9GnbqW+aBMgmtdoqzEmZVHw7TKCFSUJqpUdJEBiAknKxkFy0nX1r0AA4lU9QXa0bY803KmLKtt13xPvrv5FwkqVo5CEhRoeZzpgXQB89bvX4xvf/zU2N31UumchynKpSE3FloPgKtN7Pa040RYmJSEtQDz7I3+OFhYp6MXPdpZnxOYXNSDBMQs5ARr62Ju04GKFJkE+B0ZmI80ISDgqBMVOFX4YjKNiZjDHN2Oqn+O8s0/DCw9ZiMGaWmVltaKyR4efP94q8efmgW3XyyefG8L1jUCVJVkfkWFiWCywTlcZIE6v0q5wPS3oZq7s3cS0xHAEoFWV5Op5iY0PgU5Wx1IBwgszPTBrzCQgz8pbsWhiF5X/ixJGrDSFAImQbVqBC99/Dk46ZjexU6IFFgkQArKRaeMhUYC8SytAupCJBZaUUqj3aYegK6utvxcBUlpgFfRoJ/D6OAoQQn0qe+TJh6Cz6liIAwKBAmRz4mB701algJESzHaEDAyDEGbFFciOAJ5Dc7YgVNXUNu1sCF5yAHAL4IitTGG7SLhX8upiKcfwbB3NDqQkuUw4tIsiOMjgcceE7VjwXQ+tsRF4RYZkeBVedtxe+Oi7TkE/rYOEAlbkmQL9FWUlY4Hzm0JmVb8yLAmAf3AD8NlLr8Kll92InhmL0Pr/7H0HmF1V2fU6/bYpmcmkEiCB0HsV6b2FKkVFP2miUpQiIiAt0puhB+lVpEjvHaQKoYUa0kMmZSbTbjv9f9a7z5mZDAGifp8/kTs+mGTmzr3n7LPrWu9ai7g6+61XlOswcnk4dgaVsrom4RV0DTbtnRiIzX7OUGZRAAcyBmWfQwWBEIEkA0gC5AUY53tzXFBBYOo2qmWSJBZsWksxoJ2FNqx0J/kjPe+ft8CSYpNEQ8u5n3ctpIaKSBCwtagBV9z2Ii697UloDaPRzW9k6oCgooLd41CsvHKFesloodUTlWqsxKdyikqH0GOoPdcQPluOJTVWSG45hZy4DERxVkDwkIo08Sbj9Mn1gwuQUqpR2ZPnPNy5ADk7gtf9BXbYbFWceszBGDtEExWIJO/w/bVkTMo8qywh+dQlc0cKAqg90yQP4aN5Hi6+6Snc++z78DNDoTv1ojbjQYGcOgtxxIbPIolB8JzP3pKxw/6lh7RJ470xwJ73yd9jYU4ohAcVOxwfbkDFUwY6lTPMe+EIyDfJ2skzjyidmHvHzsMFQdbS/qiyKgxISVybFlCl+Thk762WSQssyWLhWNB0hLGt2jcuQacVlkv7W5WrEvNMmMsoApS5N0EVRtQtGTkkSnjO4izMJuMzUKSmDp85Fyw8Y26ZmRFnAD46P6Ttbiifx77HXA8SXaLWqXOEQFF2YyEKcYzu2Z/i6J+OwwmHbYvhXEfFqk0VKIgqk90hyeRgb1tQBe5/ejIuuf5BdEaNKGt18HXuBzgpVGTtN2npFothH3TTELV9pXMOhlrduPrsY7HN2k3IxyHsfgRYRDVSsjhb7NdaCC8JSDeolE0sEMkdubqGMmxcd++HQsaYTSPhGo7K6jFMWDyr+aKHEsU/cxf9cgm5rImopxW7bbYKLvrDfhhsMSvKh5basRkqj024OVHr84JUH60RIN+0c6r9vNYCtRaotUCtBf63WqBGgPxvtWTtff7jLSBHbwHLCHLY4vTNihzD8FCtzhOQPJNrhlZegIbqJxj/qzVxwBYzUW++g3K4CJZN4IjSXR8RD/o85EsCiAEvMFHS18LDb7bg0ltnYkbnSoizYwWw0EKDeJFUM1cTn+OBN790BIgKkFOVxDzIRgilolcTAoRWV7RwiFidm9Xg5DNwO0siQWYZDe0feDgUXbOeUSBOFMsBnmRKUCkC9EOWSmElgWc5HJUWrI4i1iaHhF47qFQFksJaA9DHXuVEWjKuPJJ5jVKNzChzsxFxNYbBQHIeMDKEE8uw9TIywWTstXkVR+83Eqs2Tkc+mi0He00LmeQiSo7QUx6xPspwrSw60ITpHavj0usDPPayBnPQWojNQXAZlKlR7ZOBadnw+G9ahzHLRTx9VWCoKvJV8JL8J9Yn/QmQmgXWf3zgfps+8DtOgAx8FMpoQ9k+ETtJ65sV8Ku82FmN2h0CV935Ms697jnoTWPgW7SbSeyYeEhmhaJpCggcuB4sKwNL1+FXy9Cr83HiIbvgVz/eGA0GYMlHKusrUWwR0CFoTSuoryBAvkQ6p+4oyQ31hruL33YI01bvJQCU2MeIx4pUB4srTvLlS04GLbgUMKFqkhcvTeyvg1PHd75KXagSg6hQ5LQUnEBglV74GvDie/Nx7uV3YMoXAapRHQyzXuyuYq0Cy9FR9T0VDErgRfyrFAAnYCcNe2iNKGoGV2ydpOLS0OAQvYliBF4In9goQ5EZgsu5kR7lBJY51Yt1EukoC7qRhevzMyKgjpaJKi/E8APYngfL7cYKjQb+eNIvsPkGedgRkJNG8TnTy/32u82vHdUDn1dKIEmbDVxmlnJ+EMUNSR0qOmITrmagWwiQfVC3/NrwrQYBwTnz006JACjX9kCz4GlZ8TI3DEVuSkWraDZIk7CPK6sxzcgKSGvGRehRVYHPMRVDSqFpUnkgYJcBh5XD7TNx3um/wb67rStAfVZUogR1Y7iGmVhgnYRqZgh8sw5hRIsuUoO8joQAkXHXnwDp6ZcB8p9RgCxGgBAgJGg1wALr3yVApH0FDya0zT0NQVsFzBEA1iPawBlwMnWouMqT3zBY1ewD1SKy9N93S2huzGDlsUOx0pgRaB7UgGwmh66uKmbMXoAPP5uOKTPno+pZsOtb5NlzvBEH9YMqI7OFGPAC2i3xP6q/AgGvOeY43goooTz3HcyYdCsawTBflT9B8DLFl/vmTRWqrIg2KrqUWu7Ghz7EaZfeDHvoKqhS7aJzruNwU8ApSTIyAJqZkUBxhiMzF4MWTBzrqv/xnj0Ma6rH6iuthNErjkJTcz28MMC8tnZMmfYFps5sw7z2Ls4McPJ1qFQCWFY9EBeEIDEdDeXudlh1zBdixbYaif8qASK/m2TxKNg4nQOV6OLpf8zD+RPvwqTp3YizQ5AptKBSdWHbtA4isZEMft2UrTyDwWlFyJFoaSH8UoeE0o8ZNRRrrDIao0YMRT5HMqyMts5OvDrpbbS2F9HWCURmHWDnESRArljGWqz6V/t86gHiyJPPzWRtlDtbUdC7cfxh++GI/TdCHkBeXNjYempU9i0NVJmROFWTE0kKki1zi8Cjf/8Ev7/4DsT1K6IcZmX+twxawroql4I8LYuN0vMKLc3I9iBCHj505vdFPnKOhmHNdRi9/DCMHjUMzU0NQoK1d3Tj489nYMYXCzB7Xrua19mP7TqUyzFQaIROwoRkUqUkKnYlaEifSPpUCJr32UNS3WSW5i6zBIgQCAkBEiQESBRV5LFHVU+sOHvPYVz7RAXmQ9M81JkVlDsXoLm+Ec319VhpxVFYa41V0NxYD9/zMH/+QkyZOguffj4HxQqt3ExpdxJeHm3n2M9tFsNpAPc2zO/xXCBDC0uu155YfzbYeURdHahHN/50xtHY5XuNsBJbThIHNpVPIYlNqiKYthWhHJt4ffIi/PHyu/Dx3BAlvQGe7AlIgFRF3WNGynkg4FxBKy2vhLp6C8GiGTjlVwfi8L3XQl0YIi9SIRb2kaRWFljswmZCgPiJqoXCJI5FzgmBrqGqm5Kmcvhv78TTb0yF0zICFTWC1N7McOBXmVPJ606yUXhdYRF6uRWXnHoE9t1uFOoYfq6FQpYwxsawSCj1myT625bWFCBLufOpvazWArUWqLVArQX+3RaoESD/bgvWfv//WwvIZoyHZVoheQSdWF1iIiQokakgZpUbbFQXfIjNVyrilMPGYLMx76GgfwjNiRDQJgQsQc5I9TK3n3bUg9DzYDqN6AxGYXLrCrjghil4fdpoFOOVYTl1MHULfonhe4b8nlSFDfiSKsBv3NCpAD0FAhEq1OVwLv+OdBCDkaJqLUJgsDKQe2AbcWyqbEP5qYLp6B6rKlFZxtvnRx3Tw1iqKpWUv88DJrHukgrUfhfaG6or8FY/05neXWvvnWqRBpNYJQ/A/ItUnJly7ZbsclktzgNHFQ5KGGR8iMP2DHDoHg1oiSYjGy8SP+9KYAJWoxAZkdcNv9qBvBPAyOSwKMigtbIGbnwgi2vvmQuvsDp8rUmAKQYqK7PsRPXRW0WrQEwJe0yuVpEffYGAvWnF/7KJy/+3bl/74P/NFqgRIGr49KMFxZIjUX/0AnwS5q1GlRcD3QEw4ZbnMeGuf8DPD4cvwCXngDRRnEbXCbkg1i2cGyJYeoiwayZuOv/X2H2zFhoAiqufzG3JNCQgzVc8Y1Vl3e+Hye8OJCV6byqdJpNvpL+b0hWJ3k3NucnbfunP/p/R79oE/O/N/UhbUIWqp6A+Q419Ei0mMPkLD3+68QE89tIH8Kwh0KxGySHwmT0ilhAKTOCKEBItkDmec3okKhmTYI9fBoJuZMwKNl53NYwdOQJrr7YK6uvo72+hq7uIjz+bimmzFmDKzHmYMnse9Hw99HwBZQKBDiulyRWTHLb6Mr45f5PAYoUmmZJqgDz9zTvnYJsNx+CSM3+KYQWgjtcYeVJVrirg097Ty/d86eEN5DfSf6fEkihlvoIE+dqqUHq9I4LnuzAtByUvRjU2cdZFE9Gj5RGaKldFlEViK6YjMgqY9PFMLCiTPqL/eyUhMFQALhUj9NsPpExaR8bMQwtKyJtd2Hyj1WFGLDjgEzKU1QqzKhhwXgmFHIqLbTjsJ/tgw/VGSBtnWFQh9xajqmuYUqQC5GSU7WZ4egFxrMLlVZ9PCRCC54oAIXZlo4T6eD6uHH80dpIMENqrKLu4WHKvUiWGAqP5UAhV8f34b4nOFX93Wq0QTgfenxXgjCvuxDOT2xFmBitPeblMpaIgpkUyMFWAcOybXudiGSBLIkCk0l0yEpQpEq+PVdLMv7j23kk4/drH4OeGqn0OczpkQJOUstW45n5BV8oA7mPCkJYriTpED2GzAtrvgekX0ZyL8aM9t8XW31sLy48aJOG79Y6CrHvKQMUDuqvA489Owu13P4UFXRH0fDMq/NwMq8b5OSxFZlpLRswwJdSb+yXum+IINvtOqR1W9yw8ctsEbLiShly/OUAc6vgEBc+m8pQkK9UVBip8C8PEuzNDHHfejfhgThkVvQ7IUq27SMhGLWIeRAjNpnqDfZDXbyHjFFAtFyXE3O2aCytux9pjh2KfXbbAtptthAbHQGMOcCQnIsm/qQKtncDf3/4Qt9xzN2Yv6IRdGCYFI36YV9awfjckEKOQAzwqDgh8Lk6AKAJH9Vldi5CpzMd+m4zCVeN/Jok64vpGi0ASt2EsVeWBKZqY3jmUI2TmIuDSWx7HPU+9AdccjFDPI2S1PCvnIxeGY8JPws/F5okByrYlFkG6V0S1sxW7brUR9t1lG6y18hA0FZQIWgBcC1jUDXT7wOdzenDbPc/g8effgtkwFIHpQHdoZ0aSyRG7NL9K9TNtenwhnuQW/DLMoBPrj23Bub89BGutaIJ9mtZFMvOGJGF4XbwxU4B1/iTgOmZoKEHDu9M9XHnHk3jw5Y9kHEVwYNoOgmIHmHct8b2algAAIABJREFU6mOdAdfcsxuIXBLcXBs1OOzr3gLofidGjxyMfXffHlttvDYG15to4IWI5RXgx0BXBZjf6ePZVyfhvkefwbQ5C2AVhkLPjYAX2YpAI0lJsJnrBdXhHL+9Z4RE6Z2otznenbgCq0gCZMtlUgEiBEjsKt06g8JFya7aQSlWkz0/28PhuSSA7rvwu+ejKeNhzRWHYtx2W2Gb76+LPEWQBtBAcRLHkw8Uq0BnEXjk6ddw/+MvYXZbCWZhMHzNgZEpCClLNT6fk+WH0n9DEl/Mh9QVORC7Okw/RC6sYM9t1sHvf7EzRg9WqYvsxyzIYGEICRNxMgsjIee/6AKuuf05XHv3K0D9cvAcR9RpCMvKKZCKd67nFhXzBrxSJ2yq7bvb8L3Vh+GaMw/D2CbA8hS5EvJiaO+Z8ECWrvZrvhS2GLBI0AWBWMp5mgnXNPDKh+044azbMLvLhMeMEyF8SAxTLaLDMk0JfaftsmlkYMQerKATyw+KcfmZR2LD0ZZkJlnJXJ6SpZLXlMwwqWLsf3NLX3uvWgvUWqDWArUWqLXAN7VAjQD5phaq/fxb2wISOKszM0ODxXgMkgM8yBoRwqxHaARhpYpmcxb23byMX/9wKJbL/gNWNEvJxzPD0VVpwcdT5sELXKwxdhgGZ7rB2hceHSpxMxZWVsANDyzEHc/mUdTXRYA8xF+dEn4eEC3KohfPAFEBtIvzCktuxD7LC+Z3EPQQQF8ANGV1wipIblRDw1MyelaMxgw+TzXD3A3zhEZvZFYHKzsPvkY2u3qg1BmppZUQHClypcJbF8sw+VI5bh9cNfAeFAGiDhm+lBAlSGpEEESFSRIZ0PxuWNX52GBMO477mY3t1u2BWZwMjVL0/GiU46H4YGoV7R09WGlkBqMGA3p1FjKOj8A00RWPxTPvLIfzbvgEs9yVUI2GAVpOyBZBapLDulQEi49t6kzfR+Ao8iPxR04tsBJ5+DfyVN/aEVC7sH+7BWoESB+hkAxhAaQTokEAPgFUlWc7T9902uv0gD/d/Bwuv3cS/PwwhAQeEid4sR0hIEEfbE5FEa0OUgIkALpn4ubzj8Zu3xsmgJoCiJMC8AGExsDnuyQCZOD4XfJ4/vKcrLzS+wH3/Uig/tP31ykUqNoTD//UAEbUH31AoBfHCA0NHRFw24Pv4A8X3Yhsy8oocx1hcKtUPetiEyaIuoSMKiCaVh5a5EG0IL4LK6pieFMWO269EXbZYWOMHm5hkE2AXGHyDguLSYVHQDUEpswGnnzpTTz58luY2tqBSmQhsvOK5GASKwFQCfXmY2XlOy9G0l6ImMgzt/1uVOZ8iPNOPwI/2WsDNNGdK/IEH7aYwzTgAS1p3euDU788WvsH1y+JBPk6AoTdLKS9FEkGTUeZleWZDOZ1VmHWZShCEsCSxdZ8Jn4EfP4FcNkNj+Gl9+egGlkwzUCsStgHSdIRbGc+SCg2O/QCAZy4iC03HI4LztwXDRQqiI1YAmAp1zEBeiigYQW5tI2dPJMEjOO1VnXgsyKw7f6nouI0CQGCmBZbX0WAKEWnjTLq43lLIEBIMCQFE9J4yx4BQt6N/Y0KENYz0HqM1ewktrgvieIMQjJ2egzL9GF47chqZey9yzbYZ+fNseYoC42SDxzIOOGup1qtiiLIzuaFrC16wJvvl3DzX5/A39+dijjbgArf3zRFZUvIO2A4ssxbVLFxz6QAQtsw4AQVRPOn4azf/AS/PGBdZLntJPpKCykhQEnikolgjhAtz3zozPOBjhKAcyc+hZsefhs91mAEVkH1mLBd2a/5WQnuDgiAEqCUvRv3TqZUaQeVNiw/xMHGaw3Fb36+L5ZvpqUMVShK1JtNsuvFbipgIQpTAoBX3luIx198Aw8/9RaKfgF6ZphYgcFiEDyjBCqAbUMjSSCcdZ8F1tISILRFoxKGAL/Pv/crlynGwMMvzcBpl92Kdi+DQK9DJtMAt6cEy7JQ8Wk3xnkmUBMX1U/ip1OB5vZg5eEN+MHOW2Cv7dbDykMhRLnKTaZdoi/q55IXwsxYorBZWATuevBj/PWxFzBjQSdyzYNRLDMXJicZD1oSFs8AZpWvZMGrFlGgrK34BY756S44dP/NMTgD5LQAAVVutCeijVqoiSqZywXHepUTigGUNQ33PDcHJ513HYLsMFS1rJpbfdrlucg5zOsIUGUbWQ4MtncUIqiU0WBn4PXMhxm14Sf774xxO2yJNcZk0Cg2XGpOFwIz0aLwHjmXdUbAx9PLePz5V3HHfU+hGjUj2zACPRVXCpAYqh5SkU1Ym5k2vfkiaaFTsjqSAImqsEqtOHSvZZUAoWpOWRXK2UnORKoXpgSIuBobzPzQ4JW7YQXMfjFx4Lgtsed2m2CloUC9EjMq27lEbSm2inzWdBcD8I+Pqvjrw8/isRffgqsXoGUahAhJM5IsFiyEKvcmIgFiMGA9RhSY0IMYWZJm5Xm4+dJjsdUGTTKGOccpczV+MZNEWbWFcNAZAk+82orfnn0zurVB8GhTmXFE8SiWeeRCvACanhPlWiajodzTIYR7o1HEpb//KcZtMgJmNUCGNnlU1iaWdSTOSfVzvNFejflsYmclBAnzPwy0B8Bdj0/GKefdhUzLWFGvUrHCMSsaUpmjaCYYSiEghapZI0BcnI0jD9oVR/54U7TYap4y2bBUWCaK4vRP2fOl9qr/9ka+9ga1Fqi1QK0Fai1Qa4Glb4EaAbL0bVV75besBQTY131lcVGN4NAGK8pSVA4/SzCAIbc+csHrOPbHLn60k4WM+xlytomqPhILisPxyjvAo09OQk/XQuy81arYfYuhGD6oB7rZLlYkFb8FL73r4OybujC7Z1UE+jAoSKosh1yxeukXgi6b2PQg+E3IugBlfcCc2gpnBEtjZRODVwUEoMezoaxQdPk8VT8kmKKU4/FH3JByY8sMEVVVyQNBxIow8aUWlCAJd02E0IlSZKDFy1I/5lQ2zfeXEMrkzhMwRj5O1+AEHchXpmHfrS38fP8AKw2bBSNogx9mUTbWwqsfAnc/PQ/vfTAN2208Ej/cdSzWHN6BjDYdGtrgGi2Y0r4Gzr7uMzz76XLwrTWhByY0giY85PW2eEp8pBWxfWiqOhYlqFVqgZWgdd/0mJa6PWovXPZa4LtOgPSrxlPzTqI6WwIBIuOEBAiAthLE93ziQ+8jyA/jsVmsGVgVLDnmCYRjkpwVn38Su5FUCRrF2bjl/F9h101HqHD15DNTGvnrxuPSECBL7oRLkJXItwZ+mpozer/bj/9VEHOfBEUpQPrsr+Q4LwR0ny4v0CEg6KTPq7hw4l/x0ruzYQ0aiUpsil0VZTUSrsrJXLw7Aui06wpdxH4VdhwgAw/1VojN1l0Z+43bGhuu1YQGIgvEDiNAit6FxBAMltyF/J02ZcwfePujHjz41Jt48KnX4Bl5GPkGlAk8RhIRqwKHxS6Qlfgqx0BMukMfBUeDVpyPlQYDF556FNYdU4e8RogmlopRk15CA9pwIAmyJAIkbcv+BIg07QBG5ZsIECH5E8t7/rLnKRKEekn+J1W2yXrMP6csBM698lE89fYceFadAN6iUZAAXFqjMUNA2VFKAYIbQyu1YrsNm3HrhF+JWskMI9gCpEKC1/kl8CKfR/LvUDzOSRYl+fUaJAj7sxKwzf6no+w0IdLzQEQSLLGm6VWApBZYKQFCBQgJkGOw0/rNYtVDzI7kyLJNgCTqL+5xqLxhZT6fB22fmLfC/YmekyyvKChJpfzIxhjjttsEB+69I1YZwmch7qCKrGNodmLRImB1rKFI6yzbRjEEnnu9E1fc+hDenzYfekMTqn4slc8sFmHIsNiaMftFAqtphRrKfGYHVWSLbTho501xwe92EQJEokZIlDBkm1RmbCGiukHs9dQD4tib3g38+Ohz8clCA0F+uLL64gyq90Aja+nnYJk5eEEFmoDsSglBmDEsd2LlkQ3Ydet1cMDuG2HVFgWM2+LtbyhFHoOcWSxjWEL28D+qkmk/NXMhcMs9L+LOB15GaA9HOdBQaC6g2NMFi3kozGZK2N1/jQARqZrMFRxb1PyEtOXRgaltwLlX34WHX/8YWn4YGK9iGg6yVHpEOqp8HR+SpcGwNEReGfCKMLxurLFCCw7aY1vsvcMqYpFYb/Kefck64qhi+2iGorsIUJMf4313VIAnX5uFK266G9Pbq7Dqh8CjuifURMnBDLxsNouK68LMMBOvgkJGh9cxC2uMtHHRaUdi/ZXrQIpKgy8qPJInpIKZLSe556ZMu5KBNWW+j0tueRoPPPsu8k3Li02Sx77KNS6qIg49WCbtqgzEVk6RGUEFdliFVe7G0AKw355bYq9dt8DKwzSZPzJsEloMCQGb3K9uoFj14Bs2QlvKfPBJa4Bb734cDz7+Njy9EaFdL2o32snajgWfyhyC8lQNCC/AkZHuf9UaxhB0uzgPh+619TKrAFGzPIsQkok3CTgRRRuVXsxRom1k6CJvhrCDbhx64G748d7rozkD1HPtlGxE9kuVX0YFDxuZ8wNPl74BeBYwexFw2Y2P4JnX3kdHRYeRaxI7O/Znk0Q85zFmapH4MCrChFP1E/sxHFox9szHj3dZG6ccuSea7RgFR+0dWLjG7CdadarMkYyQetMWAn+46H688uEclJ0sQq614uNJ0p8LPe3VOCNwbIUI3IrY/6E0HwfvvgHOOnpn5Hy6crF9FMHJfBtaEzNzxjSYk8QcKwMxNw7sJ5aJrgCY2wNMuPEJXH/3q8i2jEFom3ADlW3CfYLF36VihNlElqXWRb8Hg8wunH3iIdhls+UwiMUSAwmOhARJTq01AmTZOzHVrrjWArUWqLXAf0UL1AiQ/4rH+N28CaEOeFjWNOi+OoQaIUMvNQQOiYMKDL8dg4zXcN25o7DuigthEbSxh+Gdz00880YJDz/fgYUdllS1tuRK2GnjRozbfhRWWYVHwg5EvoZp8wbhnBvm4cX3skB2Lei5IXDjooBfevjvEiA8mLCKToI8AFpiiIUEfd5V5QyxsVCsrFjxxOobKkGUnDkgMcK9fySmGOIXrayw1MEnJgEi8AARM6o1WOGo3jf96oMA/zkqQFE3KbCYGCD0Iliqrsm2NcTdn2OkOQ2H7T0UPxynoWDNlo373EUZvP6xhbuebMW7swdBMwooBLOwzboF7P79AjZYLcTyw7vRUy6hK1gB1/1tAa5/Io+yti50Wm3ptnjysmJXlXL3oWfqTvr+3fu39BZ7g9yXBIJ+N8fTd/Kuv/MEiDqCp8PlqwgQM5WFaJoQIHO7gAuuewQ3Pf0JwtxQVZ9KAoQh0qIKUwdzWnIIAUKLBQJ7sQ+zNBt3XHAkdtp4uBycZaaQQNCBUPqXe+SXCJC06PObOm9Kzg54ncpd6D9P9J8DpaR08ZlEsUC9nmGiQkxmGlEMpFkkxClYNakBi6Sa8lOM/9MtCHIj4Ft18KtVoFBQACIdd+ycUqjROojZSV4ZOTOG19mGTFTCfrttjh/tvR3WXzUragNRzQSB4FumYcL3VKCondHEA9+TcPAMuvwYsaWJ8uHPtz2Dvz35CvQC7ZdMxCZtYhQ4JpaLBgE8Bu5G0DIWYlZpxyEycRl+2zScefyh+J8910eDCWTiQMB+2kYt6an1Wo2lasgBRQFpiwtA1Y/0+KcIELEQUcAkV1Hb1BC4VbEfIpAj6o9UmaNgZ3wyF/jjlX/DU+/MB+qGwA8JNYUw2XgijmR4vFJOkgAxqhHs6gJsu34BN//p17D8CnI6LclolaUhMi34tEoiSMpfZ0GyQUsgRbyIMySXpoQA+bREBYgiQGgJ9G8RIGKxpDq0CiNfxhQgvQRRQoBIu9MCi0Sp2qNQVeMQ0K20wQ7a8csDd8QPdtsCo0fYooDIM1Ob3CG5RBFO0aIlhGZpCAgUWjQ0soSoWuQC1/zlHUy46T6EhSEI9SwcnaphAvgE1DkCCXmyaISgYSR2TXGpE4NjD/tvux7OPX5H+UyVhR0jpI1MHMKKGQpMxZuaTfj8SXze98LnOO6PVyJsGIuyXk+EMbEj7QY85vjUieqDY45vaogtFr30XRheFw49YBfst+uGGDsMcEKgjrEW7FkSUxLByFjSbWm1xwpufvVUPBgZW0iQafOBi695GPc/Mwm5waMQGJrY3pD0Yd5SyIpy2YH+KwoQ7jsZ6MwcE4biMW9Il7yjB16ejjMvuwVtcT0qcQ6m6SCgrR4ziTxaBWUlF0PWDC4VbjecqIg8ivjNoQdin+1Xw5A875mmUi7oENZLfvD3GMLMz/J82LaN7mIVZi6DOR3A/c+9i1PPvxbZkasitOrh+XylLucEx3FQKpahZUgjsqCoghxKiDqnYfxvD8XPxq0tEQ42nwfblNZXoscBAoYrcc40gB4AT7z+BY4+ayKqRguqpRh2AzNm2Ct8ICrLPpwESBDqCPWMBNBHbhdsWskVW3HY/rvgkIN2wnKDEkLTi5ATmyMFxFOhxL8TGBd+3LFR4TSlK9j/0y8CXHvzo3jwmbcRcQ3OFFD1KqKO8YJY2SmKOlydG9R5IK1wSAiQnoXLNgHCPKDUtldUSH0VCzwnGVGEgm2gp20Olh+cw4HjtsYBu22oVOZuLJk6WuhJv5CJOyliiP1A1hDhG3SgwvmbbT4PuPLGB/Dki5MQOoPgGnmx+BOynJNxpArNIqOq1PdUXZAEKQcw3W4YXVPx0oPXYPXhVDVxdRLakCmWiGQvYsENdbGh6vCBiXdNwp9uuh9xwxCETkHUSOLhRvs200LgxdAsC7FXhJMlqUn1fAfWHmni1gnHYkydIollLyY1airAPSLRY1DBmVofKkvCqihAdLz5uYfDjj0XXfEQFKMMjFwGATNmuL7ajlh3BqEv85Zj6lIQ4bbPwq7fXxknHL431lkxC4fKylRh2rvvor0q10bVH2sKkG/auNZ+XmuBWgvUWqDWAv8XLVAjQP4vWrX2nv+ZFkgqeBnkTb9bqUwJ6TcfkA+AFncDlelYf8w8/Pm81dFgz4XnDsOkjwLc+dQ8vPRuGVVjBcRxIxzaUJQXoS6chy03bsQ2W2Wx9momWuoq6KpkcNvjHbjnyQ5U4o3Q7TUg1j2xQGCAZu/hoh96M7AKdokNklQpyWHboISdO2cGutNGRYWzig94r9KDN6xOQKa8ThEgcqhJLKe4wVWBqnwzbjZTRQoJE7XBV4Cn+rl4zC92cUtPgigCKjG8lwpaAnMEAU0ENC1gMCOKcIJPsPawGTj2f9bGFhs4EkT57scBXnu/iodfnI/P2+oQ1q8Kw3TglOdAL07FmqN17LhFM3baKo9hLYoceua1Mo754zRYjdsmlhk2Qp0AQB8I91Ve8n232L/CO73Xpb/n/0zHrn3Kf6wFvssEiHT71CdcgfoDCRAhXwmsswJWPCKoMQNmtgHnTLwPd708HVFhKOLIlRBWKgoi2oboohGAoalqQzBvgpWYkQen/AX+cuFR2GnDofJ56WcSVOwdkQmOsaTw7IHf+1dDtBXynuoD0h6X0iFqjuwlhwYSIcnL+8iTPi1JOrOyUrhI2yWCkNc9hAeefRvWoFGi/tAt2pOwfJmvIvhIUM+AbZvwKj0w/CoaGNTc0YrtNl0DRx+6NzZYNSvWGbTFMmg/aGpw/RI0naG7WbVWxJGAmmHoiqUOLWCKving/5Q5wOU3PoaHn3sDzqBhUlFMgkbWhYDvYUl+QYgAetZASPQZunji66U2rD6yDhPOPBqrjTAwiFXZRGH75U31H7NLJED6q42SFw8kQASk60eIfG0GSKL+YPdihba4QbEC3nVh5Ryp1BZxi9hgxUJYTG8Hzrr8ATz8xmwEucGJdRvzVegDRBBKWTGB6zutrWIHRqkV26xXwJ8vPAL5KEJODwX3NQhAJSPIFgukRDhDfJquPhQCSMaCGmcVQ5cMkG33PxkVuwm+XicWT1/OAFmCAiSajyv/SAVIU58CZBknQNK8EGXZaSWKViJ4BBO5h9ERuiFsCwiKX2DnzVbDSYftjTVWoNIXyND1JiRYrbZF7ANsdFbuayb3g6rCuuwF0J2CVFU//0EnzpxwMz6a3QOjMBw6N4rMIKFFDJUUyf5J5QcodlZ3i2jRAvxwhw0x/jdbyRiUfAlDBZ4HrKZmhgnxcc6TulJ/LKwCV9zxAq7+yxOI6paHhzw0OyPqLg0VITrF+pTkje3IPCkEituDuNSG7TddA8ceuh/WX9mCVg7RnFOWUQxpJrBOwJaF20K4MYeA7SHWeZpkvhTJX2ZMPPtmG8656i+Y0V5FMTahOXWSVSGlHwSQxWrpXyRAEgKYhK6ZLaj7DoDTL38Af3n8NfiZoYitOlh2FoHrI/Z9RYZwv00SgzcflFFveSjOn4q9tt0Qxx1+AFZdzkAjxTKhChN3bIZ/8Bkp9olDquoxM8RQlmMEdWHBMw0s9ICDT7gOr340F1odMzJItIRCQNB2zGV2g0m7KjIJRTjsGcVWbLbGCEw872jJOiK5K6SHTB4kuBS574UafNqyMtPmnndw7nX3QSsMR+BZcLL1Mh+InWBUkip9UfkxZ0/Pw7JMGH4Xoq6Z2GWTMTjxF/tjzTH1yHDmDlyYJMCoAkwSfMi30KlQLODiQASCvOa0l7Kt35hcwkUT78Ern7TCrB+CkldVlrzMqbAdhGRk+RsyB3EO7A0WhE17RSFAtllGFSCc3INeFZPMsklOGfs2W8rWQkTlDmjlBdhj243w+6MOwJgW5ROZJ9MVcH5RVo6uR/ZalywtqitUBFcANwigObRW1tAdAy/9oxNX3/Q3vDOlFW6uHi7zsAToZ86IsuSNxXqYChy1hyDR6nW1Q++egwtP/jn+Z9xY1ImKz4VBolUjzcYFjCHrnJIMdEXA8++045jTL0WnVg8tNwSex2fLAV9VSp+Ayk127ypsyxa1U1TpRKPWiavPOR67btAAurwZtCOlFRY8RGwzmELu+bSTM0jyiemgkDzsV3c+MQ3HnX4l6keuJdZutIT0vKps0CyZq7hOx3IpolQNyrAr83HSz/fGQXtsLGNIl7ydZCFMClVkitaYDanGcI0A+Y+ddGofVGuBWgvUWqDWAv1aoEaA1LrDMtsCoobgaZNyXEm+Y8WlD4QkE2IYcQdQ+hjHHrY+9tuR9sJtePH1Eq694x0s9MbAc0bD1xiCnoMZW6gzNJheFyqdH2Lk0IXYccsW7LvzGDQNbsLTby7CNbe/i0XVddBVbZJNHC0LuHFcEui+tAQIZdM8RkcmDyrc+SqFB0GB3jSL/qggpc8ifFEEiGy05QlK/WlSXajAgz6Sox+4JyWj/ExupBUA2L8COjHSXao+IZ8rpwR1QGO1qyFG3iZ8Ap5aAMMsIRN9ih3XL+HIgzZBvVXGBx/Oxt1PzMGbH/uIM2PhmiNQ1QcJGGhGXRjkeKj0zIYZTMMOW9Rhjx1XwlqrDMLCznoccdLr6PRXhatR/UG5OYFWZQmmKqh5PV9FaCjFiiqCUxWz6uU1AmSpHvh/44tqBEgfIfo1BAgLUwnQkWTmTPX5vAjjr/wL7v9HK+LCEICKA1pcgWS0htjIiP+4rvHATUBSgV2stsxU5uKvFx6FHdYfkgQmq47VS4D0DxofMJwHKkD+ZfIj6csCUnxJAdKn/FiivVP/DdSX/q7mGP4/zZXaqsCjL03D7869FuagFcWmBU4WdjYDjwSDBGqLX48k3tKjnhXehldEpW02tlp/LH5x0B7Y6XuDxTzHZPtR/kHcMKSakeo+fhrnfx0BkfmIlZeRIpyY6aFnJY+gJwLemwpMvP0JPPPaZLhmHr5jSQW6FtkCwnAelwpmqimIcogFTIQsPJTmfYprLzgBO2w0AsvluNZy1VWVo18iqvpERQoQSp5jP25Dvr8kAiRtUrFEX4qp2XcJgtESSBOQMPYjsSaSKJOkUp9919dMfN4a4qzL/4LH3m4F6ofT6EYYF0v5SSbEOhcyUkYRNM9A3PUFdt20BRMvOAL1cYw8ge+kqjZgToRuyrNJspPlUVRII4UhsgbVpSqQvGKYigDZ72RUkxB0KjO5fi0egv5dIUBSSznev6pGZtU0JwVpD6n8YFi0B8ttxXm/Owz7fH8Emon9E8P0CeTpcCwdIbFLjoLeqAOC0Moe1QuoMsihRzS9wJmXPY7b73sJzpCxCAMVNh8KQqzyYJQlHL/P6wmheyUMhot9tloL556wsyigZHz7tM6hjQzB8T6gj32uEgOftgY455q78fw7M1A1mhGZddCYLxNQnRVCY7abSLAMGAaJkUCUB2FxIfJxJy4+4zfYffNhyIbKqofKEPZVFZtiwfU53+pSEC5uYbS+ckuwDB0mq851G10eUDGA6+97DxdMvBPO4OWxiNIUq0HmHdLZKmvinydAJARdU0Ax7XcMJy8k0/utIQ77/YX4fKGPyBoMI9ModkySjUd1i0VbKlW0Qw6YBGs27EDUOQsTLzgJO2w6HDbVLo6iAjzfFSshsQeLSBKI1k7eg/M3nWiVtY8OXzPkGu59qRUnnjsRJb0ZYF6DKL9NBD6JYRuxRuKRb1KGo7my76fK7Yk7rsIGK1sqmyqZt7hbZv4SGzr0DVQ0U6zNjjnzJrw+ZQFcow5Opk64bF6TnSHR4sMlYMz53chAN/KAX0U26objzcNV5x6DrdYbilzkIacHYqnHThUx18FwEJsWytUQlkW7oSQvgtcullYaqgzBtvLyfO99ZjrOuPIulIw6Ac597sH1nALKqfjm003moEjn2qT2vss+ASIrXm/BlzovUU2lcglZDGaEJThhN9ZYroDjDz8A22zYgoJE/bjIkzHkOwShrBOSmSKqQhp20jZNOrZKR2fOYWyg01VZTnfcNxkTbrwbPVYDKmZexhqLGFJAn/Z5tC422OeqVeh2BnDLyEdljCxU8eQdp6DZYBEBjdyoyuD4VQqugISXaaI7AuZ7wInn3IRn3pqOAY+pAAAgAElEQVSFODscXsTnasLSmIXjyfmLa5sha1IEm9kypU5kgk4c/ZPd8ZuDNpRcGVplGnokFoOcryyem6TALhZSkGZhnC0lT6cCHHHCNXhnajcqRiOMfCPcwEPE9d5Q512dClL+aejQ/TIsdxFWqI9x0UmHYuv1B8MKAzjMo5ERrI6aaa0c/xFIP+TlL64A/W88YtTuqdYCtRaotUCtBb59LVAjQL59z6R2RUvZAqkdFIPDeRSmKbIVVuWgITbmURsazdk4/fh9MWJQJx578gU88WoJ87ubkKkfBU/Lo8JDWBwjY1uICUixipmyeKMEv+tj7L5lC7bffkP4diNuufc1vPu5hUAbgYiB63LQWDJCszQEiCJwVFg5g9tpAkyDGW4WVYUeD6WK8OgF4hIfZOU1r4AVVjDGcUaFneulRCVCKy06SSvISQ71Uv2VECbJAV+pNAbCUv0BwK9+GKo6WqVwGkmQrISiExxgED3tLIwq7GgGjvjByth8nRGY+fEM3P/o6/h0UR5VYygirQ5+XEBkNEmgpoUiTI1+z4b83e34CBuv3YDddlgBK45ZE397uhMPP/c5yroDnYGiUt3XjwDpVbcoYK7vKyU/+kLS1XdqBMhSDrf/zpfVCJCvJUCSbF9YeixgHQ++JEA+me3hzCvuxKPvLRAChKoEZQNhigIkEgIkgq65iAgy91b7esi783D3RUdju3UHL0aA9E6l/zQBksxfvcN9CVKDr+i9/aeI/rPgQGJlSbP8YqB+L1hPCEWpajwY+KIbuOCaR3DXk2/BahqFnpB2O4p8tkyqZQIVPk6RjMkcgQCNORthcQEyQQdOP+5nGLfNGAy2VQiwxWpzAsR0SglYFUypo1L1KTMzBQ6qiY0ovS+Vm5pTQA9MLPCAl9/twMlnT4TvNKObQCThe4ZxhwR+aPsSI2TIAW0uYltZTEZV6NX5WGeUhXsmHodmjaCKDyux3VkSAZK2Z2+7LqUCZKknGrHgkpprsdoQN55+S1fFp12HKXsB9kE/djBtgYtzrrkXj7w1F67dJFWvLDgwJYCCBIiJgN5KJqEgrsJZGKWF2G7dBkw87+eoi4G8woqVZYnYL9KySRJlVck2QniJFRJ/yqWdr6nqpoSgb7ffaajYg+HpeQld5zr/XSRACBAqBaoGLSIBQuUYH6KS7vC5EBB2UMXaK+Zw3gkHY/PRBjIkKZLwcTEnEtVHBIMgcvKeHFPcT5hUBwsBYktlc1sMTLjlVVxx+7OIs8OEqBWSjFaitJ9jQLAoUlhYoUN3mMXRgcawhO3XXQ7nnrAfRg02RQ0QRoGQXwLm0+pG+lmAACbKMfDa5HYce9ZEzOkyENrN0K26ZJRSNeKroHXu5ziGY1tUXdy/Gm4btlpvBC489ccYVQcU2L8IdvJGGTgsKjxa3YXIw5a+GIB2NJxZVCW5sl2jDZyyLHxjqovxl92Mtz5rQ+C0INSZf8N2JzVK9cQ/T4AQDOXoE2FC5EsgdDeAh9+YhV/+4TKgMAp+WAC0nKjR+LzFFsjn2FLKN8tuEGDYqrZiWKaKR247G0PzyuorCKqwTELEKiUhnYMJW6tdsyKDxLlOSFi+DiiSoJ8PXHD1fXj6talAvgVlEk0EvP0yNCsDXaxmuaZVYBsBDLcEv20mrjvvJOz8vZHIEjQmdyw5BgSpK0qaFjsoaxbenAHs8bPfQ2teEUX2XV1lR0ReYqUXUYGkIzIZoq6IZDt2YVXasOV6y+Pi8QeixQFyUYRM7MmcLsEynEiZ9UFaSL6lLIbY0lTC8D1JxPh+DE9z4BsaPmoFfnnGdfh0XglGroCKy3MA2539WBVWKQJEKUDUfKzDiVxYxQXLsAUW6Q5XaRfkDEQCw0ZIokyYcw9W3IWoOAc/2X0zHHvIHlihEWBgeVYIxQi6bkihRsjsMtXK0tOUDocZRexRysewSmLdyggx8d5n3Tjtousxea6PitmImAQXFUWoyllIsZS8Miqd1DrPd7eY9VOchfeevRiDAAxi0V7M/I9k7TZ0ybHS7Sy6gghFQ8dtj7yBS65/EsWoCTrHbmTA1CK4VZ71AhiWLkRERItR2tFVi7DDCnbYZGWccsQ4rD3KQUEGiofQDOGFATJGFkEYiQIkwzygMEJomOiJYnw4qwd7/PhU5IauibaqhtjOypycfoZIgi2lIGPhRlbzEXXOwLjNV8eZRx2I1YazHsYVyy3a4onSL1VCJmxIZHDOkZW710Fhqdf92gtrLVBrgVoL1Fqg1gL/ZgvUCJB/swG/07+eWFBJTZFU0nKfqErwuJ1crFo39ZBPDmdpuyngRAXWqS+12Uxg++R7vVB1AhYolEOFzUoZikhqKf03I4bH0mJAgx52YsM1GrDpeqPw8Xuv4ZOp87GgMhKVaBCcTF4Okr6mwXZMhH5FDrAegwNZxaXpyKILeczAKmMHY7V118ZH0xbi5bdbYWeXQ+izRshGyBK2AV/9AZ+v6x+KAFFKD/rMkozQ5ZjOVmANWkqAKEWHiq1IPXxVmxB07CNA2BaLEyCieBBAjAd0tq2n2jZ5Tso/dyABop7JN37JBXEDS6hAhcbyEC8SZz0QP2/TiZHVOzFum9HIxhW8/sK7mEuPhKbR6PbpQ23Bo1l1lIVuOTA0lkgz3M9E5LvIGS7CykyMWc7Hllttic7KYDzy7CSUeDq08tAZ7k7wKZG+q6BHVc3bdw8KaFHqjz4DsNQCTNo7ARF7DekTZ6/UzqY/Tq6+l75/YinwjY1Ve8G3sgW+ywSIDHN1DBUYsl+fT6YM5dfM825CgNBukJDKR7OqOP2y2/Hkh+2I8yRAaEPCGYsEiCHWdAqQdyVMWLNsRPTnD0iALMDdF/0a260zSLIsOG9IxWYy2GRk9ZuSeu2U+q8GyfSUTomLz2GpvmvxHpeuR+kUqsa9+s3+3xvYT1NMfSApIrNKP55VvY6+3vwfZ3Idb09jkOmN+Mdn84D8YAETPM8Xf3HV6gTRxYkDBi2oXB8FK4bXPg17bLMujj1sH6y+vCW5HxI3LpkXPkwmIIv3vyaZF8Rg+T6mIPOJ9s8nAa1Ib1ZculoGFZiY3Brj2juexEMvTELZrqfRE0BjH5/BqBJHLVXXpp2FHzmwrQyioAzdb4M78x944/lbsWYL7aGUX5XKn0i+EsWFFO9LJoWs0PLVfxVP27Qviepfmx1o/SOVqOIOGQmYJG1jmpJLIJXxOkHhED5sfNpaxVlX3IVHJ82F5zRDM5TlpMl1mBZYBLYZXmtyHYpghhayXgc2G5vBLROOQaOAYpG8t2Wa8AMfjslnSUaKKA8ruSOUaDUCBtA6icVbjIpuJAqQM1ChAsQoJOuw8m5S/YHAsFAqStkYxXDiMurjBbhi/NHYeYMmsWCSEPTFLLBU+7E/Ck6ejGr+W2qhCfZpKgeBgPgHswKcccWdeGZyG8LMYJUDIw+JlfohdCqAQlpzWnINVNeYzC4ozcKz91yM1Vukx/Q+ewKrkqZD+07JqEmIQFbNQxdrlT/f+zZOv/YxeLlhiGg5JR+YhO+mmWVEyiRggzagtHOpAuWF+MWBW+PUX22NlphtSls9X0LoGaytlATpvpHZHXwLValMYow2RLIlsAy0R/TVfxOX3PQkwuwIUaoGZM10lWEkNSSJJZes8VJEX0JdVMLmqw/G+Sfsh5WGZ9U9Cnmm+p+0s/T9EEz2oNrq6Tdbcdqld2KRl0clsAW4NAxDrJBcn+HBbJvEAi+ypeKcOQH1WhdO/MUe2G+H1TEsx6wASgt4fbxhW4RGFaFZDJheBIttbARiU8OyET5rlW2iwYtidLoR2jwDV93+OK67+0WYjaPhagUYThaR2/3NBEh1PvbbZBSuOutnalcqW6lIqsF97vnYNxCiGhvo0oAbHngPf7j4VuSGroYoyqDqRrBsG5FYQ9E6FrAZ2kwFj16PqNqNrD8Pu242Fpf84SCx1zNDkqvK5sq0M71GhYKpCm0YixVYSNBZ1hqlQpM8FEBA6tvun4yLrn0QQXYwynyQDj0FK0IMmMjIeJCsJPhybkDXPBy6x5Y48fBdMKwOcMiJyqiiMrmCiEoBPSvFN69MAfY8+CQ4Q1YSS0Pu3Y2MIpH5SwGt25wMPCrS2b9IZEQVhO0zcNHpR2GfnZcXJUI2ipDV1Togz5j9lueZBIInyUprLCE/OC65TtKiidB/qMHTNLQHwMkTnsI9T7+JOFOHSM9Ct+sRidWXelZUZ3KejsUWTo0vIUBK83HIXlstoxZYDPBWylNFgFgINRJmJEA4n7mw4g5EXdNx/gn/gx/vti7qSDgQ9KcyUpTrKnuDBIgna7daryKfFllUP3L2UisXR6rLjA4AC7qBK295GLc8+g7K5hBRd5EA4UynU0UpE7GucgpJTJgaYq7bfLKlufjL5b/D91cvyHpihL4sHVRimFzLGS7OeVrTUdV1vDuzG8ePvxFTWkP4ZjNCqjWp8uLyQKtGLUTg+YjDGA5tzzwXkV/E6BYb555wILZff4h8TuRWybOKZZ9tZET5YrHoIunlMm8BuPK2Z3DhNU8g17IqeljMohswmF8TkoSjqp8aVZVtYmkG9GonwrZPcOmpv8KPd15FWdcJuZT6CzCLJdnT9RIgfURc39n/X9sD1H6r1gK1Fqi1QK0Fai3wz7ZAjQD5Z1us9vo+rCOxoCL5ERr0B9WghVnZjHLjyPosVtdJgiE399SIa5YcSsMwkMOghJTKYTexENA9FUDZC6gkiI4cgRRwT5KF1ldiekSwQl6vTv4qADwFuQMMHkTv4W4sXNAKJ1MAzEZoZk4yQ9xKBXo231s1SCUIv1JiRQJ7UUQYVlBoqIcbAj2lCJqVk1hEy3Lg+0RglkAWJN9K33OJ3aaXQEqtmJKDUC/A3vdbKRC/+Pv0kRvKLIBvmFq6iBhbAVTqrtSGPw0MXIzgGEiALAX5sdiFCIWTAKiKGFDXwufioZCjRUgFbrEoVhfZbAM8zUCxysMhD+qpioNdSFVcqXooVnDyedIvuwfl7i4MX3F1LGjvEX9jz2N70cqABIgCHtWXImZSf3qB4lhtqSCa5PsMLiRQEMinVXmsFv8MBTQQ0NJ81oQRqEkIKkJSrKRjML0cwYl60MLiyyRYbZpYRlrgO06ACPDC0Zt4DaUgfzoDcERJOLlUQnKqM1CWXIsAp1x6M578oA1xYahYfah5U0fE8UFQSjz1eUCPoFu22I9wHXBKrbjrgmOxy0aDYSs2Voho+awk4DutmhcyXH7WB6Sr6+ijPBKrfjDQnMBHCrQrCELNCVJFnABkMjskU4WsT+ln9uuy4oik8P0E7OQ8n871feSqIq5JYCglHecUnUG50KUS+U9/+RAXX/8AjEITinSWyuQFNJT10DaFECKoRfLD53xmWNAr7Wj05uDkIw/Ewftt3GvHIu9Nol+UNmq1U22TkDjJfcj6128Kp0WGZHvoJlzdklySJ16bgePPmoCgYQWU43ogpiM558SqqqplzgUtZUJHri0KqqizffTM+xDnn3Q4Dt9zTWR8Aq5U/5E0UbYdSoAnpo7wIg2+TkuWJJ+hn0sUgdQkt3uJ9Hv6KL4u04n3XQ1UM9Kzn21CeFhnrgFzaASA4rPgOsJ6YBNTWiOcc/V9eOjNGXCdQYiFMWIhAvcfnOd57dynSIII9FBD1mvHNmvU4foLj0IDQ6iTfsYbUNXHaZlBAognFh/Sr7hPYWfVY1Q0LSFATkPJboavF+gOnxD4at1ThBiJGHVdQs74PWiI2nDlH4/GThuSAOHqo1Qjaf9Nx+3iBIiqkE+LNLjnEaWMqeODORFOu+w2PPvhQoROS2/hCmJfxi1JNQZrq1AL9mYDltcFuzQDz95zSS8BklRTKPVpQoD0kYkEXBUIRtDwz/e8idOvfRxebgRCCeBN6S+1f5DIeplEVCYI54BsFKAy7zOc8et98OuDNoXtA1la9CfZZWqvp9qql2iT/qd2A+zDBOijIIJm6gLw3fHoBzj7mkfQFTcitLIIhYxR85tYqhIoTt7fpLVN4MGOSthk7CBc/Nv9scZIRWqx64gVmnLqUraoUSQESGsVuOFvb+Kqv7wA1xwkGoIwIslrCCHHfUNqfyX9TzdgUo1RnI/RzcB1Fx6LtVbIyu6Gqi81T/NzDHnm3O3wrhljIP2A+2DpsULLJDaqag6rRkAxBh79+0c47+qHMbPDQJhroeRMQt8HKkD65lb1XDL9CBDRJScECK2ohPaSOYj3beLThQyafx7X3fcy7IbllHWVfPHZKmJPLSSK+IlC2vlUkA1mY/wJP8GB26+KXBzCkb0Zg5bVPchjYVMnllskx1ICOqGQJK+DJBIfySIPePTlGTjpghuFbPSNHHQnK2cQquyYoRLJeGcr0sIsQC7qxtpDbNx08VFYgeHRkr0RIyQZw4dtkvzXscAH7njic5x64U2wmpYXJYbaRqT9WBWCqfmZa0YIS9OQDUvofu8FvPv+3zAyD9RLZksyh/SbxaUfJ3ZIvWcS/pwkX/KlTjq62F15FvDcewH2//mJMJpGIrTrJINLcqVkv9sL6yeEo7J4IwFillpxyN7LKgHCVqiKJRqLwDi+pH+R3BBFXwWotmLt5bK4YfwxWHMk6cFkL8OAe90QEkyemhTdJfZyyQlCTjGiuFRFfexnHIlKVwn87dnJOHr8zYjqRiOwGmSusTXOn6G8hk9LzrjS3wy5TtetwKrMx5m/3ANH7reBjG8zpnpLVVIYyX6Uc0mo6SgFEeb3ANfe9Tyuv+9F+IVRcJGTQjOSKqHhiRWW7qn8Nd3IQpMMoAqsoB3H/GRHHLHfhmgxgVzSR6u+KyQGLbeYZSSZNbGLiuagWzOww/6nY05HHnYj88rUeBIyw3NhRhEi9kPbEWWLFoQwq21YMVfE1ecch81Wr5M2ZgYRxZFyjupVQfZtsJTloHT0xYpd+m3Ban+ttUCtBWotUGuBWgv8n7VAjQD5P2va//437lUwaAFCqZgkAZIXVQO3i9z8Rya9iLnZoTc5N/EkQ2SHpCTDch7SEwCCh9/+BEhSViclrbQo4H6eoeMkQJIK2jRs7iuam4czBjTm6+tRKpVgsxItUhWcrBJkBaiEKkrFovKeVtsydZykqkS8i8VuI4aeJG3yPXiYFRus3oP8ly/iawmQZb6LpNDb4rW97Bcp/kYPY8+tyuY+49B2QIPnqowWqZALVLV071diYZHWC/O5sOJZ8TcxDIuWEwFMVviystOQOtSk7Dk1RFAHoiRiLwGW+B79yKHYkoM8QQc+W9ewldevZKzQYJ8KevpLM8uEYfPqHhmWmxIgCqQiATKQQFrmH+x35wa+4wQIAVwFAPSpJvqTIFJlLQXqlB5EiHVTCJBZncBZV/0V9746HVFuSKIEIFlCAoTe+SQ1Ccf5UhUtxASBvMiH2TMXd114HHbbWBEghC1Y7cjRy48iqKcIEDW2+LupkiC9thSkE1BMficpxSaolqo6+H4Jgs6xmhIgfGdzSQRI+mb85OQ90m+RqifBohaCpL5eMSwJ0EpygmgBvehVGAGDcn91ztO4//n3UGhqQYkVuSSGDFb40mIqpmm/Us4wx4o2PrYD212E9YdGGH/sT7DRWir7Q8j+hABRftoK9E3vVa1ZJHbS2VRduSyzVEQIqMusc0JGwKsfteHY8RMws5hD1RqCWGsU0EjXKkKAcAIUAI/WigThecsEwMN2rLVcBvdfeyKoHSHgqHE+5qeLPYuCar0oxIzWRfhkdic8LQuD1lA6q5Z9Af1o3MOqfc1UZjZf9cX1+6u+FP1iC+nkFxdivdVGYvkWC1laScY6AmYk0EKH/dAgAWLgs7nAudfcj4femA4304jYVDolnZaWArQSSFa5IAKNRTEyXju2W6MO111wFBqZVc81SayvuB4oUJJglcA9CaHHanf+WxEgiuMoa8DnkgFCAoQh6AVlxSMkO/u6IhHTPpUSIJYQIO24Yvwx2GmjQb0EiGCiSfP0EiBJY6WmkELei1WXJkUftBwJDeCDOSH+8Kdb8fzHVIC0iAWV9CBWL7PS3DClUlgqyIUAMSUnwRlAgKheJi0nnxxzf5cUkchQSaro2aOuu+cNIUDc3AgEVG7I5k9ZiCmKJCFACNzGtmSKZaiU6JmJPx67Dw7edwPYDIZOMi8U4dhX+qJGgBqihCDVboDUjarA5zNzdeCJ12fjDxPuw8xOHWB2A/MyUisuUX+QSKXJFEszMtK/9bCEtZfP4U8nHoANxxSEQJU2TuYJ2Vkk3/M14JN24JyJ9+OR16bDo0WOakaVE5AokgRIFJA6UW9FJZiledhhoxUw/vgfYuUhWRn7HNOqfRMiuJcAIfmovpsqcKTqXAiQhBjhfdNWRwfend6F359/Fz76wkO3VkBsOdAjqqUXzwBZegIkKXUh4SelLhZe/ayM866+D29+1gXfalDFSVqfsonaDa4Pqr9yftKQNV04/kzceNkp2HilrIRD28w14N46JXgTojmdj3u3XNybJX0+SDhlPpOeEHjhnUX47fl/xkLPgavlEYU6LEtZhkkWS0wbsaQoSPOQiXowthG4+qxjscEKGmwvUOC3mmp7w+2ndkSYcOvzuPWBl6HXD0dAAkSKYZJzjlyPGoG0ZQsJOIch6vQKtM7P8dbTV2G4DVhS9p9M3AMmuXTe639+GHiWUJ+po70MdMTAGmsfiIZ1tkAJWQSCPnMcpXvxpLhKCBm2vykZIGZp7rJLgAi54/YjQHhrbBNlYKWFFejuPGy91jDcPP5QDHU4Bn04lBbxhOrzHKEC0FWfT/NR+s4zHKNmojBKSQ1F1QLPvjkNvznvdsyv1iF2mhHGBhwhNqm4VGdKkgTM9mFJIPOCqKxEz1yc/LPt8ZufbI6CWKxxj6Q6AgkQZV+XFG0wlyMGHntlJsZfcQem9jiI7CZRegnNa4eIQw8GlVI805g5xLTBiiowwg5svMogXHTKoRjdAAyyVK8MAkW4kAAiOazWhxDdsPCP6S72PeRk2I2roRhmQRkW1xge1SPPhS2EYIiYBIjO9c2HXVmIH2w5Fqcfsy9G1DOCswrdssTGWEZCovJVXTzZs/Rb1mvHp+/Ocat2p7UWqLVArQW+LS1QI0C+LU9iWbwO2awpm6ZIQkN5MqO/Lg9hquKemzGpgiIoIT4E3BQxJJAHoQhxzN8juJNEDiaVlwrGSU49Ul2YgNeiADESAoQ7K1Zrfn0FPg8OFsMqhfRQOy/+yYMoLa/6AJg+O4/kKK0kySElxh4Mx1IevLQaMAy4JW70kqyOr3h+3x0CJCUxEksLeaaq4jEMkupo+mRz205UNZFQS7BlSpckFUp9ZikEE2mfQFsdRVAJCaVr8H0fjpOFS7/jfpWkfSQHgYzkP36Cxkp0VcOlECYe/inhVtVKHqvIWOUn1jI6WLZM32SCXey/KQHCQyvvK6C/c9qXlsWxW7tm1QLfeQJEAcBqdKUQYsI3pqCeTHm06GBYqAlX07CgApx//RO44bH3EOWHCmgqld8JAUKihIigqQVCYLISWIDS0IfeNRt/vfh4IUAcAfACuJoKIOUsQnJCQD9+Jg/erOBOxvjXEyBcZ+jY3qcOURGchAoUMaJgRHUo51wSJcEj/C1aV8gcI17ySkGg6svTKl3+WH2/VzmSvF8vEExynTYolon5LnDMeY/jsdc+Q2ja4u1umA58Asu0RrEtAVcTZFT83nXbhlVtw14bj8T5v/sRBudVe0gL9AO7ldBCKUCkGyegM6evPksqWh/FMDmvSQExbaAMBAbwRQk45+q/4Y6n3kVcWB4R6QxyMrovwfVx5InFBbOuDJLDcYCg0gEn7sR6K9bhoWuPRaHXlktSTQSMY+YA27lMAPKtKTjqD5fA1euhWVlEmgU/mftJmHBu92m59NUch6qW/4ovqf5n8Cs8ZMJunH3Kkdj5+6uiwQpgSz1sAhiTODIIsRv4rBU455oH8NAbM+A5jWTA5d2/igAhkOy4bcs0AdKrp0zUEgTov5UESJpP1o8AMatFjB4EnH/iAdh2g2borspmkHgDGdVqn9EfSeZYCLXFCRA9jOEGEQLHwGsfdeLkS+7G5FlFaPlBixEgRLml8jshQAzZJ4RCgKzcogkBssWaLcILkVQxGApMUDGZT6T0Rwfemxvg+HOuxaSZ7tcQICoAXa5di2AEJTjVhTjmp7vi8P02xfCcsntSBIhCRWV+TQgQ0Xt8FQGipk7ZJzGXhsTPR3PK+O3Zt2HStB54mSbEZoa+OP8eASIxAErpTQXIc++247dnX4eOqAXFyFE0lBSeJNZuss+nbaoCQ6UIKexGHgtw1w1nYq0htPxSpnx8ZTqX9ydJU/2dsiHrm+uF7E0IEYLGk6b4OOPy2/De1IWIM43wQgK+6lxBZRjnYcmnEtu1AHbYg+F2FeccdzB2+94oZMMQDqvckw9n3BzLvKYsjHHqJXfjxXdmwc80INCU3Zh6YapUTwhR2hTRNigKYbntOHDndTD+uHFoorpJ7KiWngCReb6fJE6IW11Hjw/0mMCaWxwNNzcKTtNy6GGRkZBhqQKH99hXIMQzlC0ZIPP+uwgQtiiVTXJGLMMM2rDrJmMw8ZQDJG9DaThoz6SIQrW69ylKVZmAUP9qXZVCN12dY5L+yLHOlvxgZg9OvPhuvPFpO4z8UCFALGYARYGoybneSlEA5w8SICYVTQGirtk4+gffw+8O3wlNGY5xpWFSClqV+UilF6+Cn1WJgM9aA1zw53vx8BszYNSPhO/Fklmp5U0hQExRqzPvKiNnbio69LALLXY3Lj39GGyzziAhFmkRKV4BbCPuq5KsGp6Cu6DhuvvfwemX3I5cy+oouga0DMk9tpeG2PeFAKHalQSItKXXg2azjDN+9QMctMvKMm4Dtyy5RrTXkrU1JXFlCutr73RZrxEgtcNYrQVqLVBrgVoL/KdboEaA/Kdb/L/p85KDp2waSRHe0WQAACAASURBVETIjtFWwDdYhak2c6xADWI3AbF5enWgmxnlCa8llfm96FtSoZRYGKXS8l5gm+QKw71JhMgHfj0BQuKDZEWpsxNmNovA96EbyouZG7lEp5tce1rN2FtL2KsAEc9vxxLbAt6v4ziolqvQ9KRy8r/puS7lvaSHBfXyPquDFE4VcoxWJHKWSCXREWIBwQw5VEiF32IAWF/1lUAcCUBoZTJSWRX5njpUJBVM4pOeVGRLZ0sINFXNqqw05IwpBAj7GpVEJEAyUvXKyiweQ4XgYLgwN+1RjLjqyp+WQUCPAYGqCpMVqNzCewaJEfUZSezwUrZa7WXfqhb4jhMgqe6jP4WcDsd0JApkxEN9RKDLEFujdh+4+KbncPX9byHKDZMwanVQphUFf4GgOQ0pfBnDBJzULBEiXDQdd110LMZtOgQZAfB8+CTE+5ETKegnlZByaE6I6zQCaaBCg1WMSfaGEDqSfaAUIOr7ylZI7lMIFnXHUikr10XoPhCSQY10wgSJjVJix6fAkv5JDYqcUPxCApgQIGAOkqHh49YQP/39nzG1LYZPwIEkSDLnMQRZCdcIXCQqQwke12CWF+DgHdfEOSfsjTx5WVkbEwIkAePk3tguchvJHCqZB32CtF5gR+5XAXPki32S9zpw3UMf4OSL74DRtBIivR6xT1sQ/seMBT4zWmSkVfoxslaIatccrDEyg/uvOREtNpBnUHBiA8VLYdQrn1kpAu5/9iOccOENcK1mxEZO/NlZ8c01l7MmASLNSmxivmJS+DoFCAmQrGUgrnTAbZ+BiReejHFbrAAnqCKrG3AYUM25XKwySYDoYBRLSoD4TqPKSPknCRCC0oTR+NSpPCIo+W1WgKQEiNiSMIpXBz6cG+O0CbfhmcnzvwUKkNQkKyHDegmQGFqpC+ssX4cLT/ohNhibQUaEU5EE/6oa6bS/JyRIUj0dJjaqSm2gwYxjRtzAszS8/kknTpvwN0yaugh6gUocPlEVxr4kAkQUTnEFo5siXPrb/bHNOsOSzJnE/4pqgqQ4QyY/28QH8yIcdfrl+GBuDM9s+AoFiDKyknDhKIAZlJEPOnDe7w/H3luPQAPHfmq7mdLTVNL1J0ASAzBqONR8LXqXhBhRBAj7JvNPPp3v4qwJD+CxVz6DOXh5uLTk4j49oZJSDH/pFSAkMEgWR5zlxUb075N78JvTr0Rb0ATPqEPAdSFVgLB5E8V0SloZloHQ60ZO78YVF56EdVaGkFxxFchnRCC3uN1hMq8rFZxSJ3KLKNs9lUUvlnsk+WYsAM6+4na8P7UVRrZRbMi4hinrPYZfJ4sBiQgthBUWURe044RD9sFhe20keREZce9lwRPndEWAzOoCfnveX/Hiu7PhO/XwNUlnUjNYkqmX5hqIgsDQRQHizvsMt048Fdtv0IB6L0bBJoeWLGgD5r8lKUDSl/QnQUjoMAekLQb2PewSGddRtgWVgDlT3MvyGasnrGzqkpX0vyEDZEkKEJnreT7UoYdlZNCBQ/bcHKcdvAXqSJCZkagZFKeo+q/0gn77iZQAkb1R4tMoBEgyt1DIyWV8Xgn4w1VP4q9PvgWrfkRCgIQIWPDBzDMWbanKAOkWfFbyccVWHLLTWjjlyHEYwgIHOSsndL0UYZDAZZYJ4JHYsJWd5sU3vIAJd76AiBaCtDjj4m9zUPkwwlg5L+j8Pe5RqKDqQTZYiH22Ww/nnrAPcmGMOitG7HswrAxCFpMlShP2644AOG3CI3jguffRHdbBLDQn81pic8e8K84YLIShhRbLKbwOfG+1YRh/zI+w0WhDyMv/x953gMlVlt+fW2dmS3Y32TRCCJDQQQUBKQr4pysKqAgCSlFEIj3IT2pCkyK9IwQpSu8IIk2a9N57S0hPNtkyM7f/n/O+392dDQlCQCFmxicmzM7O3PnuV895zzlZXEUlSlAsNojCRNRoMk/ndqZqF2gGTF1A/5U6ENUvpt4C9Raot8CS0QJ1AmTJuM//kW+pWxi1gsjDdBWMpjVBotXzcQrXpZd41Vhe0ZKCfqi+VIAm9OsWhUheOaVwlMVyq15LA1NZpZiDqk4kN6IvM2JhX5BEBw8MebWL2Fnxj/oRqAVWzaPPUV2fJEhDEkVkvwT45LDKQxQPRazy0Q3ukvjoI0DkyG2aIPcy5z1j3ZMrPrMC4IkCJJW2ZD+R9jPH9v7tl2+OqfawRX1TIHlF6TYrzY16R8JH5SCjVYXyIMmRV+EJOcKDQi0BwowPnoBKTEWVsEL5Hk4k6CGBWh5F2Hfp581rTenHayywCnI+SRF4woQAKQm//Lsvib1gMf/OdQJEbQn6zYH6H71VtwSWSIBwPmflrGOLx/qpl96H8296BglDjcEsHSVAZE4kAZJyHdAKY8vhfE9FCBDPeRfnHv5z/GyLFdAsVY8hYlGAqF80D8ya0UFrlz6bp/xnugyoLaGBLcXHXg/YhOP7VAMkUvj5incw8FQtQbg+8Sckc3SmYpWm8dqXPqHEKuea2kwDmQukyliBJUQxfK4x4n1EIkPJCM5C/3xuGn68/xmwB45B5hakmpM2RH6hgIjtxepsAjVCZMSwHa5TGQrVGdh3+/Vw2K82hU+bPn4HkX/UpBwxb0DwNv1c2vvI96q9cSagnYWoDgOeifxYtvh6BxZw6R2vYNzJV8JuWx6W04Qk5PrGe5hKFSsLBVJ5zldQKa2iYJfhVybh4mP2xve+tbzcJ8lCECZGLSv5PYMMuOWBd7DfyZciLA1F6jQiNmQKvcfl27A/saUWMUNJ7ptNcLGMaM57OPvYA7D9JsugOUvQwFwVWuzIGqEVv1VYeHM6LbBuwe1PvIfIb4ElHW3hFli1CpA8A2R+AoRNTpA5D2OXfvsVs8CSa6TCyHLFAuu1aQS7/oK7X5z6JRMg7Akce6H8LZZeYgvlid1k1jkHW6+/Mk47YmsMKwEuc3RIT3okJ3WkixKqhiBV0lRzQDjeaRcn3vUSKgw8/VYnjr/wDjzy0hRkjW29BIjuLRWIrLXAQhzBQxWj26EKkFXb1baOVmhCsOkcxT7G/W7q2Xh1BoQAeWFyYhQgVL7qd+uzwCI5wCp+JQO9uIymdB7OnLAvtlpXrc4KkgugJK4Eu5u5mnMQn5ORRCWbZBjofrx2nuQcXI4CWMWiqL7OvfJRnHPF39EwbLSotGwDiktLGvL00xMgtDtU8DhIQ1QtHw+9OA+HnnAxpvQ0ICm0itWf0IXMaBMbPvUv6628Z3U8cfrKHBTdFG5SRRpU4Du0urWFMBVCWic7JTM5J+tsK/tx2aPlCji66jquWAl2BSnsUhsqiS1KbYaYW3YGlyHjzC6QfBejqiHxG3fBK0/FPjttgYN+sZFYBhFf5tFECvmtDFzN3psH/O7Eq3DfM+8ja2CWj8nxMatmTpPLmKONm+cDQRXVKa/g5mv+gA1XLKFNqvGZs2Rsm+bbRs1P/H7M/op9gmcQ20Y5ttDpWfjDRffigqsehd+2LMpJIPaCWqCTEyB9xUVsPypA/G6GoG+8eIagC+kYigWW9BXaT3JMSIaQDScto7VQxlG/3RG7brIUmshHyDpNGyeC/1zfzV5nIQSI/Fg6l1p0crwGMfudhW4LOG7ikzj3L3fBaxlBOlwsoajyoEKC1ot8OLR55LwQJ1J4V0o68JMNl8XR+26Hoc2c6RJjGy2pLsaSVAkQEcJKfhXw6Ovd2Gm/kxAUhyMrtiAw+R202OI+gN9HXixrEQmRMorZPKy78mBM2HdHrLVsI0rcpYUVJQNhwfNJYHroTICHn/8IBx53MWYGjQjcFsBvRCKFE2YnyL0L1SUkQBwXVlKGV5mKvXfcAvv9bEMs3cgMLi1yiY1aTY5kJkdN9y+5AiR3CjAeoov5MaJ++fUWqLdAvQXqLbB4tUCdAFm87tdX6mp1W5SD/wok5IQI7UR4cHPl5MIKsQhe0RdwhCqMAoPa6E9s+xrAK1ZWZreXMoxV/WulUsQcfPogOW6adGOvkuZeqG6B7UPColQqSTUcN6B5BohcsfHuroX8euXPNWGyUulmQCFebkJZu+v12jl9pW7Mf+li+rd6bT+o6Rk8iIgXrAnPMwdYAe1EXm5YrY9dsznOkwAJAji+L8BBFIVy6GUGSBiqTYtaWhkiq5cA4e/zQMBKdB5yjfqDfwsBwkOr8f+Vo0asSB5t0tIIjV4q9zizGhDbLmKqQ3hojPVEHLrMqmH3IwHSn0T7LzV//WO+iBZYwgmQvAn76vH6GtUUSQoAwPlc5kXblYrTuRFw+mX345zrnhYChPM75+o+AkQMtwU0d0WxpYQ2Abd03ocY+6O18fu9tka7RyAoQEzLB4L4ovCrye5g5W1u8WTIEZ1plNTQLAYlMPSAnVtX6WqUEyDyegHqtSI8V4uIYkGuTEE6nY74cwUTcvJDChYJqpIAsSXVRNe7IEGBBLl43ZPIoL0K7WCAmx94E3tNuBx222hUicRL6LAsOqIqYwWnpWkYSNNQ1BesyC6Fs3DCPtti922+jiIrR8Wj24S7G7UJiRIBAJlJZEiffAWunVFjU4TqitWLthTTDSoW8Ne738ABJ/8FWdNIwCoJKOQIsktbG4KFGuDgcP6LErj0C4w7UahMxrmH/wI//u6qquAhiidVtQQXGczLUGbg9kc/wu4TLkDQMFwIEJEeMJOBFfeC25K0IlW08PX7kywk5bcchkeXkXS8h7Mm7IuffncZySYR+IjgtFTnq1qG90QJkJvwtyfeReS31mSQLTgD5JMIELaza5REqgDJuZyvLgHCfp26Fl6enOLos//yFVCA6FjuT4CoTWpOgGzxrTE45f9+iGVa1BoJcQpbwuvzyuK+HWCvf74hBDhKpDwiUTI1ovplaoo/XHQn7nz0dSQNfQqQ+QkQjk/PKolNHcHUlYa5QoCsv1KbkrS5naeQfplU+vPzqT54ZQawz5FnqQLEYRYGp0MOlvkJEHZhzUdyoh4MyDpx+vjfYut1B0oAfNFiCYl51OT+9FrwmaHD+WR+AoTXSJIxSGNEnos5oY0rb3sd40+/EsUhy6EqBK8CkYtKgNDuj3NhmEWoWgXc8s93cdw512JO2obQbTLETJ6aoFSzThbmnnH8Sw0VQ5xTCVpuLDbIfMOqe87XmuugZwFV6igJwkcUm2xA8xohhWy1hpLA6koIlBo1GFvmG833oQrZtjzJTZC9qMO5tBt210fY+6eb4eDdvyMKN7a9WBCyDUUp7OGNmRH+7+Rr8NCLHyFpaBMLrFyFnK9NGpXNz3HgWjbsKER15uu47ZpjsMHoRrRx7k5CtToyc0ftdmZByrf550IJUE/VPrLHcfCXe17HuGOvgdu6LEKq+Eiu9SZIcX3K51ldURmC7nXPwJ6LKQEiJXNZqNlbGfMYVeFCUihXgLT6PTjnmP2x5eo+moQMJxHHscJcK/HRk0e+19H/NIRjvt8Qqyh2ArWfi/nBDlAGcPJVL+CPE2+FN2C45lFR/UEVKM+ZvK8kqZgzQgIkYhGCg2arG99fcyjG7/8TLD1Q1yqb+VuyzvcnQPiV8tD1zhT41e+vwCOvTENUGoTY8mTBka8vhJiu77K7YUg6rSGtHnjVqTjzqL3w/W8vj4Y4QEnW+IKcv1I7luyertjGLfe/jd+d9GdUvEFAsQUp87NkHeXegVKoBB4VvlIUZsOOOzGqNcSRY3+GbTYYgZYaiy1apUZRAp8kXF+ZZG8795Xc1AmQL+IYU3+PegvUW6DeAvUW+GwtUCdAPlt71V9d0wL5ZtEcQ3srQCVAVBQgsiWUjIXYSkTKGwZlFNwYgxstdHeWUcUghNyMOf0JEIdZIXL4oS0CFSJ5QJ0hWYztUX7QWNiNycTmiowF7TaYPZID9dzXEeQxHsy9b5DviA2ILwdXhoKKc6rJoGCFTV4zrbVoS+IjP3D3KYCMltzU58nGl/dNvQZ6ySY9yBl35wU2XR8gxvvHAF3miMj7GQJLrGNYWSX3QQkx/RDNntEjDZ83FlgSqJxngBB9U99m9i9WBfKSfN9FWO6EHc3D0OYY1WqIyBqK0GpEKNkgFryEB4wEsVvVqsSkUCdAFufOXydA9MhvxmGtH3NeCayQlY5ZKhxC2OjJgHP/+ihOuewhJI1LIbQYrFlDgFhq0WCnITzXQRSrYk78t8tT8Y0RKa469zAs1cBKVAJBJm9DyId8UmCYeh88XlvZzDGoMA4BJCUwdIXIbatycDQnR/Kf5+uHVkpbJCZk3mCFOEHS3HJL1x8C57ndinIjWmlN0l4ICAaXUxUopIjwp6J0JEB59d2v4NfjL0dh2CqIZC3TL0O1BwEUId9JwnIuE/KD2RtVqUK++pQD8d01hooFFs3BdK7SSnMp+jb5B2oVxlZVJUs/GlrWLrXFslklSjIpThDZPgIH+PvTM/DLo/+EijeEM5vcW3lv0wb8Nys+CWRQ0ZPRtivqQkM6E0fvsSn2+elG4iueGpuO/LO45FJlcPtjH2GXo89DOGAkMqsk1db0DiHwJDXb7B8EfWp87eefSj4xQ0tIlBReWhZV0YUnjcMO31kaDWwJZs3QnIs2WLIOaRXtW9OBE8+/AXc88TYivw2py/5Cv/j/TQJEXf8J9rJaX8v1SQI8/36Aw0+7DP96p/NLVoDwjlMBQgu6XAHCvkwCJAW65+AH314Vp/x+awwrABIZL9YyVHP1Rpz3Umg5AZKPU5lNTAUylaixa+GdOcBxF9yFWx54EWkj95/s+2pnVasAYf9kCLoQkHE3Vh7uCQGy3kptAitzcEmlNe1UxU5GP4sEyMvTgN8ceQZemWYthACJkRq7G+bM0QKLGSCN0Vycecx+2HrdQWjMEhSNhYxa8WiuhMw/RuQmBe1CBPcnQCQbhEAs7W4KBen78wDc+uBs7HfEmXDbR6JM0NUECy0KAUKSgVs7ZqtYroW5oYVLb3oSZ19+F7q9oYjcJgmjVwss3b/lYc8EqAWQp1KK6eVmESJAzOBxsZUT1XX+UBIkXw2UkLYg+3vu4SX020x4bCs+z5d4BXkvqrgl3J55fgSiqfyjes1h/T0zm5hF0gW3RxUgB+y6PobSsTBmJgnnqERUf7Hn4s1ZwP+dcj0efvEjRCRrxLKNQK8SYKJLlEIc2TGSTYaXJqjMeAV33XAsvjmqEc1RGQXJR3R7SfzauW9h1n+18yHnTsSB2BHNs308/PpcbL/LiSgMWQlOk4dyUIFt1CkyHuTipGPI335ahd81czEnQAKj0iSJqOSYKkIsUQY2u1249NTfY5PRgBvyTsdwPVfUEuwiFEVqv+zbA+l9Mz1V1OOWqDdsjlN2LX2BBM+fdvXzOP3Pt8FpygmQUN4rZH8k8SFB91pIIL9sAc3oxv9buRnHHLALxoxw4JvMM7mfPO9ytBhLUD5FnobbChL4Z1/7LE6deCvKxcGIaThFYk/IP3Ps0clAGBqusr4dwOqZjLE7bowDd98Ugx0SLqFkcYrFVhYgchowqQM44dybcMN9LyJtGIqsUBL1pIxPzreiLqElsIuEChcSvtEcbPWtkTjkl9th1eFFNFqp5NoIwWh5CIQAUbVn/pBL0xnLPF8nQGrHff3f9Raot0C9Beot8N9pgToB8t9p5//JT+mfAZEHlmvVi/g0syqFwDUD1Bj4aseIwzlYblgRqw73MHP6XLw6uYCy3YqYXtxi66wSeUeAZm6keCjWAD8FeBTg6q34l8NGrYFL/6aWqiAeTI1tUv5TtcHK/6s/Cp8fMuTzkwRuQf1cSYRQziwWTvSFLhRExbKkPvSIkFug5RkwJppSwDQCLjxsKmqnamrxitCTpfjMLzzkVg4mBuBjZbmocNj2zGMRSywNLe5F7eRgYg55vXCgatuNkYL5OZ/j4ZMkCm3YUkHHCkUPWdSBQQ1lrDm6KGDIYy+WUbEGIXAIQ7LamNebILWrCoaSAOmr0VxSu8Li+73rBIiCTGYKVEDNWBWY0HAd0YYAEX91RyyULrruKRx74T+QNI1AYDEgne+j1b2E7fUYHgvgXQ1ieB5B9BhePBte52t4/M6LMaoZKBggUIdvTihr1oZM9aZ3zU+A6JUqAZJrMvI5Sd7FAJ9igSVWizlBwsO/Vn/K0mIwAyU/aoEQWWn0T44bybXobCLfz7Qb1yhebxgRYqHlCnD1va/i10dfBm8ICRDmgqotWFItC+DG/06IlsoaQyssJUDszg/xwBUnY7WhFhqsPL/DhLgbsCOvhKY9lhYKKIGkbZKTJNpwsqwGAVzflc+P4KJsAw+82IE9jvoTutDam8kkd5mAj5mXWWHsuj7C2ILnuUiibjjdH2DCLzfDAT/bCA0EhIIETlEBRSpSWH1KAuSmR97Fz4/5E6KWZZBZRfUFs2x4rovYZJLQI+aTQlA/KQRdYJQkQqMTojr9DSFAtv3OMmglCMOqfceTPBaBto2NyNvTgJMuuA53PP6OhKCnDKtdBAIkh2/mV4Bo1f1XRwFCn3fuv/pIRYgF2jNvdeP3p16KpycHXyIBkq/9OQFCEpI3KydAElg9Hdhy3TE46XfbYlQL0CDjWpVYOl/03z8skAAxW0vuBSuWjfc7gGPOuw23PvgyMGDoAgmQVMyOGDJegE+1cnVunwJklXYUOE/QCoZV0b7a1YidUZwicW28Oh0Ym2eAiAKEKq9aBQgJEAXJSYCQyLOjLpTCOTjvhHHY4putaJaaclV59Y5kY7H3cQIkLxBSYjcnQFLJgqBqz0YPgHufC/Gz3xyFwpBRSNwGY3GzaAoQGZsWUAkzsdKZ1p3hwmsewsXXP4QuZzAiTxUganFnrHQkN61m38gcAc4rVWa7eXA87qmZQ6SgLouU9NG3LuTbPHnGZMGR3FMeVff6EjxOJYBMiSTmLQTd3bJvlFwgtqMU9ZtiJt+BlXTDq0zDb3feCmN/ui6GFyHgNIk4sUOljZ6j/efQU27DPU+9DTQ2iUK4jwBRJJqZc/yX65YkW4kESPdHz+OWq4/Ad1YajAFJBa5kW31OAiSqIPF8dNsFPDU5wBbf+z0al1kTkRsJSZbRStiQTaqml1lT/ogFVhcVIJsslhZYuQJElkR+RyFAUs3aoPIr6cEy7S5OP+o32Hh5oCS1UpkU5FGVLgSIWb9lD2H+nZ8GRWFj+h77YU6A5IUhM0LgjGufxtl/+TtskgYs+oiqooKl3SLJN+m/Goqmn5mlaEjm4TvLF3HcQbtileVK0sc8KQTQwi1VLVJBwv6fwXW1r3YnwEdl4Ps/PxrTkhaEdhPgkKXTcah+WXn9F0ke7r8C+PEsrLdSK07+v19ipSEu3KAHHsea70l2TxkOnn8/xQ6/OhxlbzhCtxmp58H2HERRRQkQ9vGU1+Ig45ySJXCDGTjg59/Fb3b8NtpdwE0CFEXNxt0Jz/v52UtHcE4y5SUb2s51AsRMcPW/6i1Qb4F6C9Rb4L/YAnUC5L/Y2P97H9UHNuvmsQ/8dljVKh61FiIGh/uUifcgLX+ArdcfhW3WHYKnn3oFV90zF/bA1RH5BCtYbcKqW1fsD5IoEP15KiqQ/MCr3uwSfi0PrfpZ9Ed/8uPj72Pe+5NQmkX/8MX6N/sTIHmGS5/FgSJbuYesOfTmgAWVF71KjU9qhvzgO99r8tNKfhquhUlz8kWsEnTrLT7htUivVCZSDl+F7ReRhgxED1FwZmFEcwd+t+cGmDNrHs66/GV0Ymmxc4hY5ZcwtJRvxOo6EjKsBa1bYC22HblOgPQRIEIY1ISGs+KVwD2HtABKqoaDW0B3BjzxWjf2OuwizEmaEPseqgJWWXB81mkz3DYS6ywC3mBFY5ohjkM0OmVkHa/gnzeeh5XagUajMKENTA54hzEtOxzx2s4f/UgNw14r8J9XQPcBhQKBiBCAGU5qW6fB3h7CjNkQDroqwLMvvSE2JKPHjEapaKFY0lWM4boM9BRbFoIIjCpNIvhOUQj4NKbdE8E2A9K5eY2zLUHjdHu66Z9v4JdHXgqrbQycAkNHCZoqSEMgRuZPMgUEEpMqbCeG58Twy1Pw4t/+gCEOxAKLakpReeR5KMYGi9/83xEggp3S2opBqSIFUcsVhp4++naIvSZMxAdzUvicA81YYDU7SNYQjIkCuLR6JBQrNhsBCtWPcMRuG+NAEiC8OQyX5rU4FhyCHxICD9z08Nv4xXGXoNq0NEAChJXQtq0e/MbMht1pURWUSrAxNHkusnnv4/wTDsIO310GjUqLCfAn5obqXqIKkKnASedfi7uefA8BMwrEquSTFSDFcDa+u0oTPikDhNXhUp5hCMRPmwFipexltlback0UPkvKjrVdUgt+3I02dODM8WOxxToDRXVjrOzFzbF3CawpAlZdayZBtwLyinpVCxBIXj79VhcOOv4CvD7XQ+C2wUp1fLIXszvKvzjGuLRxLwcXbjgPhZ73cd/1p2GVwUpGKJiVo24EXHVf1ktEmOJnVi9ffP0TOPqivyNoWAqxY763vFC974WolJBv6dlw2Tm6Z2Pr9VbA6Uduh6EFoGSyNzKjXNDlvWaOMBiguFzmsLnW4Ij6KfYdvCsKkDtwy4MvIW5oRyh5dP0VILUEiM18DlQxZrAlCpANVxnUG4IulqrIUKXSwnbFIoac5otTMux/7Hl49oMQaWGQ2spJNbjZK2QRLDuVeyNzCD+/Og8tWRfOnLA/tlp3EBrSGCVm2eQEiFRhKzEgbnJ5PzBNoBSIUl1KgOj+mNdXzhJUHB/3Pl3GLmPHiwVW5BQNKfz5CBBa3rEuZHYVuPjax3DOlf9A1DgSgdOAiGo3kzMiwLv07RrFblyRydb1CojljYTVEPBU1L0astdHgMhN7Stq4RlDulCvQi7fL2qflLWr10JXyd1cSSN/Rxlsz0PmWrDiTrHA+tWPN8Ehu30XSxXVOo0EGFUqzL+qOhbemAn87pSb8MiLk5EUix8jQJS652zDS+W+0oYTR+iZ8gL+dv14Nmn3rQAAIABJREFUbDC6DS1ZAJsFPG5xgQqQT7OfEsVAEiC2HXTZBTz81lxsu/OJKLSviKxAoputwnOXqm10mOQdgwQIFSCLOQHCQqqYa5uvin6mW5BoiBMU7RCDSgHOOHostli1gAbpXgmCMESpWFJcf77cGzO8eucwSRpidhInRfZJM+dxtpgTA2ff+AJOvfRWHeNWUdSazJdBkX2fcrAYFs++FEbI+AearR5sNKaIo/fdCasu12AIEAahs69z5aJy0eQK1fTWnlhVXBPOuR1X3PUsAm8QHL9JyAnaM4vdFlVZdHlLuHdyWPmAQtaJ5mQKzjhqH2y5zig0IZZ1mBN9lcqwDLjqb6/jyFP+DH/gCuiKXdgFV3LNWM4h45ANk6TwfA8es3C6OzC4WMEZR/wCm35zabGddNJALDATsSgsSDGIx3H1MYsx2c3UFSCfZpDXX1NvgXoL1Fug3gL/kRaoEyD/kWZdUt5Ug/hyb/TeLIba4EY5Y7DUhpuxOWhI3sHu26yMXb+7FB568Dmcef0cdPmrISg0IQ7pQ8QqmgQkUOhHnlj0sjU2WDzcpQScuUnMDzqflwD5+L3qpVP6cSN5fa15fW1Z8pJyu+f7ntoEeQXm/JZgeePldlS1FXx9xFnut9v/rWsbfiEEVS/owRNMXmHIdzFBgHL6JMCgKhGqOejPL8icHMKZ4RFLVXRCa5a4hKJTQVp9BRuubuPAnVZCFGQ46ZLX8drUAai47YjtJtgOrRSYE0IHYFY6ESisEyCL7RBYwgmQWupYoSFThagGT6LqkAMsVVeOhvWy6pAA+mtTgP3GT8QLH8xDWmpEQhCrStLa04pBAgfmUC5jTyxTCCZ2I5nzBi754++x+TeHSw4I319s/fPsCdrS1AC6NRCYsaQSpMwQA/0JEB65bZPfoeAFMTfm+QAhQV6bIeTAG5MDHHHKebj34cew5RZbYLWVV8TXVlsRo0cNR2sj0NIAlOhkYYB2ggE0lqCRFwFGcawwNky5BRZ96xkAzna76YE3sedhF8MatIKQrJIRwlCOBREgGSuGAzhWBK/nIzx27clYif7gvQSIUWaIF75qdPoTIKrRMRCXiuIM8CAkgRQXEMxgQLmLyLfxwEud+M1xl2FajwuP1aqGII75D89VZ40slu+Zpi48hrdXu+CXJ+PYvbfAb3bYUKpqyauQAJFwYmY0MevEtXHLI+9gl/EXIm4ZBcspIYloV5WKIogKExJcKqBceBFCreXLx+2wqAe1kVU64HRPxvknHIgfbbIUmuVLBqI4IthKAoTLghAgU4ATL7gef3/yXYSFNrFE+ncKkDoB8h8kQMwot8VgyBAg0rMdCYm2umdjq/XH4PQjtp+PAMn3HWZfZuZxBcNNzNcnEiB/wy0Pvvy5CRAJPrcgBAhtdcR4xrXwyjRg3wnn4tn3I6RFEiC0dOKEwf0rL5KKB83v0WkshVXtxICsC6cfNR"/>
          <p:cNvSpPr/>
          <p:nvPr/>
        </p:nvSpPr>
        <p:spPr>
          <a:xfrm>
            <a:off x="130175" y="-22225"/>
            <a:ext cx="2466975" cy="5238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7" name="Google Shape;87;p13" descr="data:image/png;base64,iVBORw0KGgoAAAANSUhEUgAABkAAAAFQCAYAAADnfbKyAAAAAXNSR0IArs4c6QAAIABJREFUeF7svQeYJGd17v9W6u6Z2dkgaZUzyAIDRhgBxgYhIa4Bk5MxwSDAgLGNDDYOF18bYcAX/k44wOXiHIUNwn+bIBuRMzbCkghCgBJKq7TaNDPdXVVf3ec95/uqqntmpd3p2Z2dndN6Rjuh4q+++sJ5T4hKV1WwjxEwAkbACBgBI2AEjIARMAJGwAgYASNgBIyAETACRsAIGAEjYAQOIwKRCSCH0dO0WzECRsAIGAEjYASMgBEwAkbACBgBI2AEjIARMAJGwAgYASNgBISACSDWEIyAETACRsAIGAEjYASMgBEwAkbACBgBI2AEjIARMAJGwAgYgcOOgAkgh90jtRsyAkbACBgBI2AEjIARMAJGwAgYASNgBIyAETACRsAIGAEjYARMALE2YASMgBEwAkbACBgBI2AEjIARMAJGwAgYASNgBIyAETACRsAIHHYETAA57B6p3ZARMAJGwAgYASNgBIyAETACRsAIGAEjYASMgBEwAkbACBgBI2ACiLUBI2AEjIARMAJGwAgYASNgBIyAETACRsAIGAEjYASMgBEwAkbgsCNgAshh90jthoyAETACRsAIGAEjYASMgBEwAkbACBgBI2AEjIARMAJGwAgYARNArA0YASNgBIyAETACRsAIGAEjYASMgBEwAkbACBgBI2AEjIARMAKHHQETQA67R2o3ZASMgBEwAkbACBgBI2AEjIARMAJGwAgYASNgBIyAETACRsAImABibcAIGAEjYASMwDIIVBUQRcvY0XYxAkbACBgBI2AEjIARMAJGwAgYASNgBIyAETgoBCYWQGgAurePGYcOynO0kxgBI2AEjMBBJtAe/2ysO8jw7XRGwAgYASNgBIyAETACRsAIGAEjYASMgBHYBwImgOwDJNvECBgBI2AEjMA4gXEHABNBrI0YASNgBIyAETACRsAIGAEjYASMgBEwAkbg0CJwwAWQQ+t27WqMgBEwAkbACBwYAiaAHBiudlQjYASMgBEwAkbACBgBI2AEjIARMAJGwAgsl8DEAohz954DKzKL0HKfje1nBIyAETACa4yADXlr7IHZ5RoBI2AEjIARMAJGwAgYASNgBIyAETAChzWByQWQqgRQIRIdJEIZJdBvVRhJEPHP/P/Ipwq/WOJvhzVxuzkjYASMgBFY8wQ4wnEc41AXy+hXwYWRjr9ofbjtkrXSbfxb8+3AbsAIGAEjYASMgBEwAkbACBgBI2AEjIAROLQJLEsAqfOeRw5xVCHP+0groKhiFOkUyhhwkRPxI6siJN7IQ0ORGIEioIhFF0HSaCWHNim7OiNgBIyAEVhXBMZrfLRv3nEcq4AsBlIHVPkQUaeDsgJcPCp4OL9jAn5XofKSCcdD7yuwrrjazRoBI2AEjIARMAJGwAgYASNgBIyAETACRuBgEVgRAcS5AlFeokqmMZ8A8xVQxUAGIA0ih/eAjWkcouEIEFOQes7axwgYASNgBIzA2iJAsaMbAVNU8/McBWLkVYW0m4rAH8v/Ixnr+ElQ+kgRjnyxjH0mgKytZ25XawSMgBEwAkbACBgBI2AEjIARMAJGwAisLQKTCSA04TDag9adAtg+B3zmihtw5bU3Ab0UiFNERYxY8l1pSiwKIFUUo4xjEUJUBrGPETACRsAIGIGDTWD58ntaDdDDHjzmYT+AR5x5IrpJBRfHyJ2OizLeSbSHJImUn0UA4Rho0v/BftB2PiNgBIyAETACRsAIGAEjYASMgBEwAkZgnRKYWAChXYcCSBoDN9wOvOXdH8All30B0cwMhjQEMQ6kihAFg1DFTOmRT5NF6moeso8RMAJGwAgYgYNHQOIvln26TjWHeNf1eMdv/BwueMY5iCsn4n44oh5dBX7noz0S1syS4S6R+iE28i0bv+1oBIyAETACRsAIGAEjYASMgBEwAkbACBiBfSIwkQBSSe6OCqWLkCQR7tgDvPGP/gP/9B9fQXrEVswXFeKYSbCogWih9KTSpCAu0UzoNBBRErGPETACRsAIGIGDR2AyAaTrdiPb9T285Zdfihc99dHowSGJdHwryxLdJEFEwUPGPxnwRCTRj24nwZH2MQJGwAgYASNgBIyAETACRsAIGAEjYASMgBE4YAQmFEAcoqgSCWNYxti2G3jbn30W7/v414DZI9GnkUcMPqx+Lnk/ELE6LH8T+99bDvQD9nDtwEbACBgBI7A3Au1YjaW3iaK9KxQ9txvYfjXe9oaX4IKnPQI9X9OqrmvlKiSRjnMOCSL+V1dVV9nfBBBrnUbACBgBI2AEjIARMAJGwAgYASNgBIyAETiwBCYUQEpU0UDSeQxcglt2pHjrez+B93/iSpQbjkCZdVENF+gPS+VD830w9ENcYfk7FhBJtWK6fYyAETACRsAIHHQCywvD6FR7sKG8DW98zfPw0095KKZF5oBEgfBfih1xxAiQCo4RIIghun9I/Li80x50OnZCI2AEjIARMAJGwAgYASNgBIyAETACRsAIrGUCEwogBRANJZFVhR5u3h3ht/7kMnzgE1+Hmz0SeZx4oYNGILX8JCKAAGVcIqKhqMwQVfo7+xgBI2AEjIARWAsEOtU8sOt6vPUNL8FLn3wmpsUVQNWNqnDIWBir4hhZoYwSGSdj1sOqR0O9S9NB1sLTtms0AkbACBgBI2AEjIARMAJGwAgYASNgBNYqgWUJIOFmq8jBQQWQCF3cshN4059+Ah/81NfhZrZgGMVwoAGolCQg3Cp2qQaCxAWqKELkUkTLjQBZgSKyYnxarRIka/36J231q33/q33+SflNuv9av/+1fv2TPj/bf1UJdKoFdBe24aLXvQgXPOX+IoBErkTCgucUOjiuxCqA5EEAkVEwuAMwJkSzQ9rHCBgBI2AEjIARMAJGwAgYASNgBIyAETACRuDAEJhQAGEZ81x8WCNkuPke4KJ3UQC5qhZAKhaBpVAiVh4vgESRRIBIEfQqXrYHrNiNJjCCBvFjtTxw1/r1T9okV/v+V/v8k/KbdP+1fv9r/fonfX62/+oS6Lg+ev27cNGFL8QFTz1dBJC4KhE7ih8+rSPHudghh48A8aNd0Dw0Vdbq3oed3QgYASNgBIyAETACRsAIGAEjYASMgBEwAoczgYkEEFpuKqb4oMdrlOAWCiB/+nF88FNXwm3YjGGUwlWUOQAnQgUNQylcFKGKWRG9BKpSEmgt9xOMoMvan5ewrB1Xbqe1fv2Tkljt+1/t80/Kb9L91/r9r/Xrn/T52f6TEAjjzvLGn64bojd/jwogTzsNM3CInZM0V1LrSsI7HJwIILGmwPIRICaATPLcbF8jYASMgBEwAkbACBgBI2AEjIARMAJGwAjsO4GVEUCqROp53LKDESAfwyWfukIFEFAASSTVVRBA4H8GBRDWBakKRL4+yL5fdrPl8kxXzf6HhACynBv3+6z29U9w6bLraj+/1T7/pPwm3X+t3/9av/5Jn5/tPwmBSQWQvBZAXva0UzGDQgQQqWlFAYSdc1x5AYQyfyOA8Kr5Z/matBFPgsD2NQJGwAgYASNgBIyAETACRsAIGAEjYASMwGFOYEUEkMpHgEgKrHdfig9++r/hZjZjEGVwVQYn6T+8tUczYTWWH1chrpZnAVreXouf6GqJCGv9+id9N1b7/lf7/JPym3T/tX7/a/36J31+tv/qEui4AboL23HRL/4UXv5URoAMZCxjXSvwSwQQSLpHyvwUQBIRQUz0WN0nZ2c3AkbACBgBI2AEjIARMAJGwAgYASNgBNYTgYkFEFcVqGjWiWLcvAN407s/ig9++nKJABmgC+e6qEBjEM2VrPnhwOLpYgViqpAq0mCQZXyWuduiM5kAsgz4K7DLaj+/1T7/CiCc6BBr/f7X+vVP9PBs51UnkFEA6d+Ni37x+Xj5U07HDBaQiACSAfyqBRAnAgg/KUUQx++09TI6cqXa8aoDsQswAkbACBgBI2AEjIARMAJGwAgYASNgBIzAIUhgIgFE9IuKxcw13cdNTIH1fz6KSz59OcoNmzBED5WbAqpU012hRCJF0x1KqRHLAySIeKBlfibYVc642ulH1vr1L/Ox1but9v2v9vkn5Tfp/mv9/tf69U/6/Gz/1SPQqQbo9O/Gmy58Pl7xlPthBvMS6xi7DlC2BZAKpQ96zDQXJFA5HwUZS3pI+xgBI2AEjIARMAJGwAgYASNgBIyAETACRsAIHBgCKyCAOJZ+ReQFkDf9n3/HJZ/+qq8B0kXleiJyaAn0IICUKCX4IwYqloUVNWS/PyvlObta9qe1fv37/cDGdljt+1/t80/Kb9L91/r9r/Xrn/T52f4Hm8Boi2MKLAogb/7FF+DlP3E6ptGXUuexyzQNFse4GHBRJZoHx5kkCCCqgqCKuYd9jIARMAJGwAgYASNgBIyAETACRsAIGAEjYAQOFIHJBRBJ7sFi58BN9wBv/rPLcMknL4eb2ohh3EFZZZoIvWKlECeZ0PkfjUKhGEjk04Ps702ulOHIBJD9Jb8y26/281vt868MxeUfZa3f/1q//uU/OdtzxQiEEKL7CgVkaquxk2ZVH93+XXjza1+IVzyVESAOFberIv2KIh/pyJGOxdH19/xUFEX47aQhTCsGwg5kBIyAETACRsAIGAEjYASMgBEwAkbACBiBw5PAhAIIpYxSBBDWMb9pOwWQj+MDn/oaqh4FkAwF02OBhp/GgCQSSMuatFwB5PB8JHZXRsAIGAEjcFAI7JMAQlFDZIuRS2IKrBEBpII4AnA7iv0MiywZ5cjIj0oFEI6F3IQpIDkOMv7xvrSXg8LBTmIEjIARMAJGwAgYASNgBIyAETACRsAIGIHDlIAJIIfpg7XbMgJGwAgYgfsgYAKINREjYASMgBEwAkbACBgBI2AEjIARMAJGwAgc1gRMADmsH6/dnBEwAkbACOyVgAkg1jiMgBEwAkbACBgBI2AEjIARMAJGwAgYASNwWBMwAeSwfrx2c0bACBgBI2ACiLUBI2AEjIARMAJGwAgYASNgBIyAETACRsAIrE8CJoCsz+dud20EjIARMAIWAWJtwAgYASNgBIyAETACRsAIGAEjYASMgBEwAoc1ARNADuvHazdnBIyAETACeyVgAog1DiNgBIyAETACRsAIGAEjYASMgBEwAkbACBzWBEwAOawfr92cETACRsAImABibcAIGAEjYASMgBEwAkbACBgBI2AEjIARMALrk4AJIOvzudtdGwEjYASMgEWAWBswAkbACBgBI2AEjIARMAJGwAgYASNgBIzAYU3ABJDD+vHazRkBI2AEjMBeCZgAYo3DCBgBI2AEjIARMAJGwAgYASNgBIyAETAChzUBE0AO68drN2cEjIARMAImgFgbMAJGwAgYASNgBIyAETACRsAIGAEjYASMwPokYALI+nzudtdGwAgYASNgESDWBoyAETACRsAIGAEjYASMgBEwAkbACBgBI3BYEzAB5LB+vHZzRsAIGAEjsFcCJoBY4zACRsAIGAEjYASMgBEwAkbACBgBI2AEjMBhTcAEkMP68drNGQEjYASMgAkg1gaMgBEwAkbACBgBI2AEjIARMAJGwAgYASOwPgmYALI+n7vdtREwAkbACFgEiLUBI2AEjIARMAJGwAgYASNgBIyAETACRsAIHNYETAA5rB+v3dyhT6BqXWIE1D9Ge7n0Znu13TY/R1UE/lfxd5GTv0RVwv9Dtq0qxKjAbx1/9KfY25kOfXZ2hUZgQgImgEwGMPL9T+C4t6NJ/6N/HO9v2j1g+/sltx3bmadvHXof7kX7v+bD/tJ/2t3v2JHCbTZbS+/qe9N9OK1tsuIE5Lkt0R6WOtFS2y61XX248Ya4l6tvn567jL8GTbtpDrCPh15xXnbAw5BAJLO9Rf0Q22VoezJLbDVU6bWq0Ao5I9z/z/71uft/fNvjvgmMzP9l7r/U+KpPd/Go11o6+HGPx9NRrbWHbzh769fu+ypXdovxfrzdxlvDeH3SvbXtwGo5bX9l78iOZgSMgBEwAkbACBxsAiaAHGzidj4jMDI9HxdAYhExdA0iy1i/tS5z+WPkhQ/HxW9cIUoSVMMccZUgqVI4lCijAVA5xNE0qipFFasA0nEFIjjkcQRnAoi1xfVOwASQ5bcAsT6IlCr9VCSdTGNpa4QF33dVQBz6tPDHMeNLfTGhb6poummMOFWkPwVDTcK/izGPIm8w3Sx1SzyO88eqpC8EeL2pHo/XIfejBsXmo72xCi08V7hfB0Q0HnJ/k5CX34iWv2cw2I0bvqSFSLvhR0Wq9rau9YBjjqd1i9Ijhf0WqRmjzULaXRQOFnE81TGVLSQcJ2G78V/ttr2UWLJ8ErbnuiQg/VUp7c2B8z79sFeTL2lk2tjZNrVh0wmmRFwVfn7Z8e9Iu+vWfr39/tT9euh8fQcsXb59DhwB/8yWOgFHKs71+WxipNLPyDPXx+wbA8cptgx1hJI/hM6wNQaX7LdqBwCHBKWsQ6Iq9e0n9GvOt624PtRkN9+M702vufQ4Pip+6MWr01dzz82eYYbgZw9tAVDeCTLhuLA8AXCye7a9jYARMAJGwAgYgdUkYALIatK3c69zAmE1GTBwBeIFkHq23yxDxTgXVS0BBEAnQZXnQO6QRBkSLnTiCkXchytLxAgCCI/t0HG5GPHyJDYBZJ23Prv9dhjUqNl7lA0N322rgv61Uw3Q7d+FN7/2hXjFU++HmQpQeyiNTDQ8RCgjtRAllZPFejC3lmI/4HY0MqzRJyEGEy8qiCHCW8NGxI1R668IIG3rrzdMBONL28jBP8UtAaQ2ZtfmCxr6RgWSwLdNNBi4a0N37f3MM6iBJwggQf5oHolG1S0WQILokpgAskrNt23Ha7sKLBZA+HwbmYOPvxbQvAASnnt7tBWD4fi7KRuoCEZjYyReBOqV4GKaoxsBJBihKYKMHGfsFVglfHbatU5ABo5C+p9iTAChuZviMAWQWvqNAAp+cVUiogAijTLzRmC24bb13AuI9ZgVnHJqPxztN00AObCt6F4mBxx7HejQxP862h8tEkBKVBRAfCS4CltUO1TAkE8EcD5CEUT7xVIEEJmbuEx+p/MVfiiMsG0lKyaA6DUEQcNfUB2H0rS3Ogql7oPFa6HmHxwV/ATDCz6tCM/mdute2gSQA9t87ehGwAgYASNgBA5FAiaAHIpPxa5pHRLwqxFZqCxhxuNE33v80aYqPkz06kszoHBIHaM/gKp0QFrBZSUKCiNVV72/xPmrRFpxwcTFTqL7m/luHbY1u+WagEWALLsxtG3DwQxRe6D6o1KwDZEV2gmplaU2WHtLdB2b0UrDUQsgtVGnZYTzB1A7jnrBBtOJnjqIVm0P0ZYbqFwHL8T7jHoDTBBg2gJI01YWp+9aNjzbcWIC7aiO8GRrA+CY4TDEg4gW4R8uNwl+0dJixoSJcVuinoMGQPW5p+AXu0x/6z2ogxc+f9f2xPfBRbWmcl8Z4yaGYwdYFwQotIsAQrHd37HKuhTonEQoVdC5HttzaJPa95Vwcen3Cz3y6L+LetU6skrfqFr0Xhe0V+Em79U7gk889xfV8eluvfnfB3polDe3S3wEZK4xcS5tojEjdYYKAgi3VwEklu2WEkAYbc5Lm6Qfq8fYelhuIjTlV95RIuIYveSJIuTt+UI9rxidmchPrV+FFi6/MgFvFRq1ndIIGAEjYASMwOoSMAFkdfnb2dczgTrFldbsUOtISCPDRUt7Ii85rICoQCR5n2Px3KMtJk4yTHPJMshRuBIuqRBNJSjyIVDRQMN9ubjwX+IBK0tkf8xxN9f1/FDs3tcVARNAlv24247twfuyFjbkqOqS6u0YrViNYFbzRjrpndifqWmZHz2O97KXtB3+ty1DiKQb8pE0jdnOe5L6fRqJt6nX0U6BlNSWlnBWPf94jxjuYfyPo/e7bJS24zII3Gte+vHn2jLWNQIITcOtpx0EkND6FgWAiCmwjgCh8TeS8bVJH6PtRv8fRnJGfgVhcFxkCWLgMm7fdlnnBLTPVQVZPPjbqQFRSHQcLdsaj9ik+mEUiDjLRA5FNJQovqa1qkSi8gZN4M1He/KQAlD76JB6aZ0/igN3+/cqgPCplr67yVBVTaq/MF4VInQxAoTxHGwJFEAYjRqLABJH7AEpgGj6Pm0LTIHFsZeDK7/z4oj0qSpSiACyxDi5PyBGBGYvgqhMF4QQr1b7NFeRRNM2Ygj7Uso/4hvm34W2i0OYSextddOW+vbnum1bI2AEjIARMAJGYG0TMAFkbT8/u/q1TEAsOH6JGXn/PR8BQqGDCwHxnpbtuFDhYib3TsuyRFEBpAKmigLlMEeZdlAkEeLpDsqCAogeP+Su13B4Ln46clz5ec3m4FnLD9+u/ZAgYALIsh/DkgKIBKqN+s5r+qEx44wXOVIxyNDsoka3JvN8I4I0cgS3keRiKqrUQon2gXUUQC1f+MRGIqyouNKYr7XnVXmY0SItX+d2YfWWEbwRcnzwSMtsuGyItuNEBPbp9ZUBkP/zQppvn9IqZNwN7XXU+12dDHTnpkU3rV5To+n4qtvRG78x3oXYo6Y2TngHmoRbQTicCILtvC4JSNsRNTeSaZ5EIdUGZE1VJHM8iQBp+s3wOmjyPkYE6xxT22tIKqhtXpzv5Rs1TKuBXNsvt08QIgnW5SM48Dd9L3NzqX/RlOCq+6EwTomDQMUUWHy+KljEfN7il6CpdmNfG6aUMVoFXhVKuA3TXKlwJuJInfKS4y33X+wosD9A2rOE4N9Qd9V6N7696VHZWtsRR0GOC/voCN/IHaOzkObKNGmmtvaMR9ybQrI/N2PbGgEjYASMgBEwAmuGgAkga+ZR2YUedgS4gBHBg2liSp+mSj2uRACpjTP0xGKuehVAdGWrRQ/TBHDzu3B0J8JgYYCFZAZ5NgXXSeFYsNdR8PDFeyMKKjxMgriUqT+cnNdWAIdd27Ib2jcC+2RBtRogS8FcJID4jepi49KtqNdm2/O9bbPRYqs0rLWreTTiR6jcoOfilkktZvDo6r8aipQHEURNHLUBZC8CCLtCTRWj5pBaBGmLKa3sG+F+2/c9WvZ935qcbbWCBMLYNRYOUo9obc/i8FzbhezjpjWKSayOymxie4LBTLO3jeaUD6dnVKZ6x7cFkKCMqElxXATUt2MN1wBawcdoh9p/AiqAaMxcFasHP6tChJ4yCCDsJSkwt+sseUlaIkFUPNYxTtu3Cn9NUWwKIcEYzb5a64o0Asj+X7vtsY8E7ksAaec9qyPYmm6MNUJU+KUAwv+C4Ms1RSwCiAom+nzD2B2iP9RJSo+n7cG3kBUo/tIeT4P3QjuCQ8Zw31cHIVoFkJYgXae9UuFG11LtfjqMBP498dGmfB/4nwkg+9gObTMjYASMgBEwAocRARNADqOHabeyxgi0BBAKHjpV15y7jQDijYgigPD3FEA4w08l/L2TLmC62o0fO/ME3HrrHbjmDmDY2Ywhw8VjugWqUaZOXSD7UgBJZTlkAsgaazN2uStLwASQZfMckU1ry4UaItSzvZXST12GvbGl+Xc8ZYUWG/cmDjF+eAO198SnJzOzk4dIEY2D0yth5ElzvFala39F3lm6NmJrbRI1jASP2HERREuENIqIP9OiFFnLhmg7TkjAJ02TB6UNrO1NHA4e2kYwqvFnyXtPw7H3ZlcPafUMDu0wxBnVIkgr+qg+tv+GRuKIBabr+KT2FppmJggo4d0xAWTCx7+Od1fRQg3aIoC0ZF+JlROH/iDqhUhjUU3U4UbEt9Rby0NfyxA+zgtVMPGJWev0qcG4TAMy9xcB2vxnDlwrvC8BJLCPSt/raFI//TDCLQggYf3A7bRujCYA1PWG9kzqjKD9H6M/tNC5HIl6SR0NGRwGJrttEVXGIjn13GFMp/PWeCpg7aXrKmJ1tOlYXKjva4MYGMZ5SbMZ0e1CZw6Uhaz9TvYcbW8jYASMgBEwAmuNgAkga+2J2fUePgREAGlqe/DGKmQtASRkxOfqI/O2GNYAUQEkwQLSaBtOPbLABU9+JK688tu49PIdWOicgEGZAFlXI0B8aLuC855fXNGI55elwDp8GpTdyX4TMAFkv5EttUNIjxGSU0myirp/G8uVMSaEBGFEOyQ9euN/rz+rl6qmsBpPYxVEj7DPon+9q2ljfg6mwkpy5+spWc9BDSvtdFiaIWTEV9XffjjauISzIjjtIPtIIFSNoWHLD2i1AFLbBlvi2KgAEqGItT5CaHPtf+t21xI96qgif30tU1zdZqWKQvCqD17JoRX56wxCWhBb9vF2bTMjMEKAhc7Z8EajO9j+fNTiXuzHnPdJoiOfGqmJDGA/G6PwAoi8DxVrhoTkg+wvGwHaZ1Cyp3KgCNxbdHYr6q3yDlSs7Rc+GssTBFn+nr1NiODRSh8hgEQrv7BuDN0L2KAojDUVYEIKrDqVoHc1mCR4XAUQTdpWJ2CTeklhvG0JIKF7F3eHGJHULmFwe3C4CGsl3z59vRB9D/i3wuet5D2lKKJU5hMWwXmgGq4d1wgYASNgBIzAoUvABJBD99nYlR3uBKQIoRdAwAgQhnwHAcSnpooTxFEK13dAwkm/eu7RJasT70RafhPnnDWL17/gMfjvK76LP7nkRtyZnwCXbUbhmOE+5ADxCwQpbBgy6Woyg0MtBVZVe3XRGdEMjIf7a7Cq92cCyET4WVCXH/Uf9v2J/EZKRGuR6bZzZm1T0dR8w9Ih7WTSqxU+SsT3cHIU+q+KoQPAsATm+/5rCOSlGv7iRIPiGPDWTYGpHjCVAWkEdGKgFwwdJdCjU2uRwxVDJEwTiBL0iU3ijmbEz0vESQoWXGXf00SVjPvuN+limuojE6G0nZdBICRDqW2BPmVLaDNsOGyjbKZFUWA4GGBmZhpFPkSaZZgfDNDpTtVNlE11WAE5myfTSwLYMwB2zwMLQwcnFXe9glcCmzcAvRTodoBOogY1ih8XjS32AAAgAElEQVRsdzQ5sv0nLNY7zJEmMVxVIeE4HoSQVrq1Zdy+7bLOCQQDdC2A+LbONiie7ZxL5TmQcS5YoXQOUcbKSzqTVMM3v9SQrL73NIWH2CdtwxnbaQkM5+fRmZrWP/rgEQsAOYCNcAmFIcyPK9bhiLWvKvnEYi8O+CFXYyV8rA63HattJdpYGL9dhbjso5fGcEWJNOl5Zyk/vocAuxAR6cd4GemX2QBCBIjOFrRW+0gEKGNVqgJRqq0zp5jBtZDvo9mvs23qpWnNmyDO+amE9MFS58uVqAYDRHEGRAn6RYzOVNPGD+ATtEMbASNgBIyAETAChxgBE0AOsQdil7OOCIhxRqft9GQK9TnUm9ULE1GMOM7guCItVBRJkwxlUWEqvQOzyeV40U+chFc+/QdxzXe24bf+7zW4etsRSGZOQX8hRtSd1oQ0kutchRNZsNTVEw9NC0xY5JkAso7eh9W4VRNAJqIe9AwtwBviP9QoIX8rnBh+y/4QSUqLWYH+oI/eVA8FDRpJhmFZIcoSMcrN01EzBXbOA9t3ADfdege+d9338d9XfhM333I78pImnRT9YYlBUSCvhkiyRIzK7DOK4RBpDGzZOIutm2fx4DPvhx95+A/hlGO34JjNMTZ0tSuc6QCVRMcVSOIIZeXgaASKmRddywOrYSb8qyZ1KfAuHahPHCI1nEyknagRTbxzGMN8CqzW42CbSKIIeVlKG+GjGw6H6HYyFGWJKElESJsfAL2ZCDsHwJ07gZvvXMCln/gM/uvKKzGfF9LW2F4pjiVJhorjqHNIyhyJc+hkGU4/5WQcfdQWPPrss3DGKcfiqI0xejGwdRNQDkpkCZCm2k7bAsjEt28HWL8EvPG5XWMpwGD/yxofrnQo2A/3UsyVwN1zFYo0wgJt5kG000AS0UvahulyCGyZAebv3IFTj90sIh9KhoRE6PdzdKg02+fAERhTF9rOQWLsr4CCkZERsDsvcfeOCEkvroM36BTAQ3DMW0qoKHN1Ctg8A3TjAr24QjnMZRBOMw6SftnQHuKkXkj4LL+GUZNSy4t1vg2GI4cMmvOlw6CKMZdX2DFfIO5k6BdAp6uX10TccUzXvcMSJyuBjRlwzKxfAhV0d4iBTGvmtLJbHrhnaEc2AkbACBgBI2AEDikCJoAcUo/DLmZdEaBBxa86xXe6zlvbSuriQ7kT5r4XD6YEaZKKl9ZMeiPO2HoVfv6F98d5D05xz84Y7/ynnfjQF/sYZKdjfjiDJJ2RfM61nZeGG190XdJf1Sa+dUXebtYI+JVyiJC6NzdGK4K+VHNpp++RegpeBOG2QQChAU5Eg4K1izRKJKInfBRjrr+ArJOhSjrouwh37AJu3+Vw7S078P5/uwxXfes67O5T5IgRpan0fRQqaDzmMYaFg+NJkwxxrIZlfml2c4c0KpFRVhnsQVzM4fzHnI0fP+9HcNqJR+PUEzdiUw/Y5D31NRGHQ1kWSBItkDrIh8iyrnw/+lEBRFuOF5TtfTroBOSNbRnmVNj35q+QSo053+vkL8CuXbuxYcMsyrJEJ0sk6ohfgwr49nVz+MrXr8MHPvJJXPW9m+C6M0BvGkOJTmJDjpEwOqiKNTU9RRWnglsxLJAlCTZ0OxjsvhtbpiM89IwT8IgHnYqffPr5OHZLD51Iz0krXR1JctCp2QkPOwKt4tdtEZr3mRcFslS95hcq4COfugYX/s+3AjNHo0g3oIq7IvwmLgdKH/chqkiGOHJI3DzKPbfjlc//CbzxdT+JbgUR9YZuIBF+WdxZdgTAYfccDsQN3YcAMmTnlUUYAPiva27Gc3/615HNnkQ1FwtlKeFvEinCFLoyjgXxHuhWc+jsuRmvfuFP4NUXPFv6rF7EFFjcLKWvAoMlxmoqqfjRZN+aTACROiUSRaKuBpVripgXcYQFp/VHrr+7xJ/9/b/gHz74cUS9o5BjBoVjdDxTZjlEVe6jmJwvnF4ixQAb4gHe8Zuvx9PPuR8Y08KIkKIsMJ+X6Ha7EiVqNUAORMO1YxoBI2AEjIAROHQJmABy6D4bu7LDnoDmpw2h27qwCHHq6llMo1+VDxGnEaqSixOW7aNX3xCz0TU498HX4rUvPAVnHHU3huVGvP+zM/jTi2/AzvgBKJITUJYd8Zh2PleNBIIwtDwOyaFD9t3VgR0iPNqebatzJXbWdUnAIkCW/dhHBBD2Sa1c9OJ1WkGMw1XBukUqfhQsQBrFGLTSV92zB/jCV7+Ny795PS77/BW47radQHczqmwDXJQh7vRk37zIpYArXCm5L7LuFIqSfaSm+hPvZabeomjMiLpyiLTK0YkKuMFupNUCOtEQx27dhMc++hE471Fn4ewztmBTF0gohHgxhCZzLazuEyz5XOjtbHzB1i45xJeZAmTZ4G1HIdD2IG5cBrQKeq2LRBEKpv2JY+QFiz9HSBNG/GgKtTLViI8vfvVq/O0/fxRfuuJaTB15IvrxNFxnGlWnK6lXgs+zJHZjeqyiklRqnU4MV5YiaKRxiqK/gKm4QDLYjnjhTjz09CPwtje+FmedeTSYZC2WnPX0vE9RqpZnHyOwbAKtMhAjlYqCEML+iZF19JgvEuCyL9+Bn3n9m5FsPhXV1JEYQgWQqBgiYpixuNTHEpmXULCr9qDcdROe+pgH4o/f+nJslMnqEBGLbpcO3WS6rpm07JuwHfdOoDW4jM+ROdb1B0MUSQKXpbjqlj0470k/j96xD0bZm0GZZpJyT+v+tYvdqwgy5XZjZu5GvOI55+EXXvF0GQdnYu2jRCpgP6f5pUZiO1dWANHBU2omyYHZR3MuESHnPIHCHYCbdgJ/+lcfwt//y6cRzxyPIt4MxEzF5ldPIoAUviYIozxyZNUCjt3g8Gs/+wI869xTsDEGuBpiDGlfnCWYqjAzAcTePyNgBIyAETAC64yACSDr7IHb7R5KBCh+lH4Sr7U/WMxQFRH6Kkk5QlQlIz+YqoVep5qXHhhgtroKP/+MIV78pBlsnb4FLjkSH7/8CPzRP9yIq7efikF6Ooq8A1dl4nEtefnFg9rBSRFMWXqsagzIeIorE0IOpfa5Dq7FBJBlP+QlBZDgee/9TV0xkCiPgun70ky86ed82g4KH1/56p247FNfwb9/6rNw6RSq7gagM4OBi1BGCYpc87Rk9NZMU6nRIeeNY5Q02MU0PnsjD/OD07JN61+SIc1SVGWBcmEPULEGQ4UsLlEM51EVAxwxneFxZ52J5z/tCXj0I7ZovQYAUz6nOFyOLM4QMc2V2tXVltTKjx/Sbywbou24bAJ12p86D7xGG6nNLjTEGEXJSi80qsUyhob6BjSsfecu4G8vuQwf/LePwyUbMYxmsHvIXFVT4gWvg64vxivtjHVtYqmHwLFKawWzpkeqX86JAJIN70E3vwtPfcwP4ld/9vk4+UiIB3LFnDOM/Ewph/i6vMsmYDuuZwKLdFevyrYjowaDPrrdntS1WYiA//jiNrzo1W/E5tPOxny0Aa4zJVF1cTEE86xKdFOUIkq7UiI7K3chmb8NT3nU/fBHb3kRZgF0JXK4FE/6OGarNhXvgLVDpptq1cRrn0dqVjGlU5ZiDsDnr74Vz3reb2Dm5B/GIOtIVUFR9SXjLef+HL58GkdU6Lo+kl234GXPOR8XvvJJmE0qzKYOHTpLsR3wMfvxTuPoglNAtGIRICE6r6lZI52k5KsqoggDEUFi3DEEfueP348P/Pt/Ipo5AXm0CXnEPpojtkPMWiGs5kWBWdqnQ+bmsbU7wK+9+vl4weNPwRRxFHOSinDoIqRpTxwmGH1iHyNgBIyAETACRmD9EDABZP08a7vTQ46AF0AkN0xXPVqjobpCMWRdXKFKFT+SgU7w8widNEZR7MZJG76Ld7xmEx73oO2Ii+9iasMJuPqW++MvPnQP/vEzJfrZA1EWU6iqrpj2dGHMWiP0kJIfWmUwVwfO3mp8mBCyOs9j3Z3VBJBlP3IVQNSEwZ4smEi8TqC9S6QCRV5FWKgS9GmAjoEvXnEP3vvXl+ATn/k6Nm49RSJC4u4UqjRDFaeoKNgyvQULu7oSg8FA7C+drKepsEp69VPMHYr7qJRbjxK4KkERRJAQW5cmSGhhYU4P/1W5AhkNfnO74ObuxnOe+Xi86oKn437HAewtKYLE4kUaI2YEiG8n4VufalyLsFoEyLLb0CQ7LiqiK57EY8XqIwogPu0aWFumQHeazgXA1bcO8Nvv/QA+8unLkU0dgay3BcOqiyruIcp6KJmOhamBQrsRQ1uMlHGYFMWYoqXsI5uaRl5SJEuAhT7S6QyYux3x3C343Te+Ci980v0wDRVAoqoQj/uSRma2bxattvYzSTNYt/u2m00IHB6BEQFFMRCBI+lMYU8FfOa/d+AnX/U/0T3mIeinm+A6qRiN45IRIGrxrqIMZdxBEjl0yz2Idt2Ep/3oGXj3W1+EDcy4xJM4RuPRok7HHTMgH6hGKBGPe/tIpFuEuSLHQifDNduGOOfJv4SNJ56FOabMFUVf5fpYBBAtca8OVBE6boBqx2244Dnn47UvPx9HTQPTkZNItarU8VfyYUVhncJDqSOV1M/gd9HyU0DyGKEN8zIlFZV8UaJ2qOIIe4oS/aSHuyiA/MnF+MhnvgHXOw7zbhY5OipQRw6xy2UG4sTBS6oqolMt4OjuEL/6yufiBY8/WcU7NxBxZciaTKyP6KM7D9Tzs+MaASNgBIyAETAChx4BE0AOvWdiV7RuCISFRawCiFgO+5oGy2laF7phxfEQaTqv0SJFjCyOML9wB84/q8SbXujwoGO+iyK/HtnUVuwa/jDe94kh3vIP25BPP1wEELgeIub0jSqUcYFQ+0Pdu7hKGs9xf/AewH0VOTch5OA9i3V5JhNAJnjsNKYwpkP8LbW4aPDGlzrPDnk+kPodZZJhTwl8fzvw8S99C+//8KfxtW9/H9NbT8WevkPWo4k4QZ6XyDo95IOc1jtkEsVBr85IjC00SjNFC5j2wxWoygUpLC1/K2n20DoNrNcQik3TiOTo4UyhJObuLGYNuKFDNIwRFwtIyrtw1gOPwct/6n/gx3/sDGyJKIRUSGg8FEtN00fyW1cnDl9+DvQJwNuuPgVWO9WPCG4igDBiI0SAMBYkFgGOzZPpgAYFsDAE/vAvL8E73/85dI+6P81lyPMYUSxPXQqks73EIrLRs5gexmJr82koM5X94lwKpFfpDMTimHaRxqWkl8m3X4d3/tbP4TmPPwnTFTDFqEufWH/IxPZg2izLQW+NeZkEpBg1Db9sQ34u1/ZmFwFkHmlHaywN4wQf/fI2vPR1b0O69cEYpLMoGXHM6LgqFzGbCYIoziHuSK+eFHvQy+/GM370Afij33w+NjI5kkQ/0TGH6t3qzR2XSW1N7XZvAoiIXs6hTFPsBHDF9bvxhGf8L2w8/iz0swwMZJNQNcnZ1xJaRbxQASTecRte8dzz8bM//VgctxGYoUjA8Y0hc2wB8ngZdekjLxkZIgKIKiArIYCwpxatRjrz0HdrfsBhRKeJCNv6wFve+T5cctnXEG04Af1oExz724z9cSHp29jTa2JftksgrQY4Iu3jTb/wYjz/3GMx4yiA5IjiCgxITbJOPUysqUZhF2sEjIARMAJGwAhMRMAEkInw2c6rTiC4EHmvnxCmHcLyNRUGDXXBS83nCai91lh0T80o6smmtTdq3yRfnK+9gghJNvTem4QodarcvXjEtVMThP2kgJ8v2xuhQBztZmZfWYxyqcHi564cIMmGksKFC93ILWBu5414+bNOw+ufHePY3jeQJHegP4jh4h/Cxy6P8b/+4gbckd8PwBYRQGLm6pAFDSNAuIBlJtwUZdT1xksaMBklotnvG98sLU5Yu2rJolsXUPp/deOqU44EIrJAapjL32uXRYbQ69+CyTR4EYrxSs7hE5k4Pb94mvvfi0AUnmvrWvbVkbbxVzTPxVV/f1f7AkwAWf4TEMMKTcoqPIRc4yE1Ft/TYVmgyqQUOa7ZBvzff/ww/uVjX8JCNYNo+ggsgAIHRQ0VYumpzH6jHAyQRJB0FUwrVFUR//EZvPWMNMx0uinKYgjHggrsq1m1VeqBiKUaSZKgKJhWkEYR1guJEUUVHIUbcTTtoZtE6MZ74Oa34ZjZEhc874m44LmPwZYE6DBtBmtIhHxLvlujYYi/Cv3fciGO90BL9WH3lqFjPHpgdIxpXVW7LsZyL/YQ249cvJ2uHkuSIICEUYxCGI26FY1j6rncB/DFy2/Cb//x3+Abd0cop45BmUdwJcWzjqRay/OhGHmdCBYUziptQjIfYNpIFkOvkOd70On2MCgTZL1ZFKynUPZR7bkDR6Z78I5fvQDPOu8U9EpgKuHxSmnDeZUgjf3YtkQU0VIj076Ob5M8pntrj63h2yfDacSb8WsLM6j2tGt0RhCKKzfzJ5lP7Ec6mva1jp9/b4dZ9L7sbQqwN9hj2x/s6J2Re5Y0pkMff5f4VH1h/uonbW4obb6IU/SjBJd++S68+MK3Itn6QLipTSjKBSZS8imEOBeOUXIeKP2oA8oFTOXb8bRHnIZ3v/kl2EABRJ3s5X2YtE2O8Bs/3j50jvqcW4sA3/hHft3+3djLMen139e7trg/DvPnsGeY344eKbRfGcd8/zDe3kX4khovFebiBF+/aYBznvJr2HDsQ1FOT6PPOliRjs+jiPRNzNwAGQvcP+8JeM2LfwQnzlI0qJBQ/XAJ0lRizkVW0BhPvp/avkL0xiQCSIjg8zN9H6zCa+WXCiBlnGI+Am7ZA7zjPf8/3nfpVxBvPAnDeCMKF0uUJgUQrmYYaSp9vV+eJNUAm6J5/PbrLsBzH7sVs05F6KgqRRCXFJmtBlAzX+KhBvZLve9hRbl4tyY2qr1m8kumZvMlxua99W3j7akuGbmXhtiswJqXQHvckStqrdX2cqCxm1zq/bqvd2HJG96P/n7fj29bGgEjYASMgBG4dwImgFgLWbsE2qsXMY6LS5SPnGAERYU4Us+g2IVaF1w0cvqmf+fyIS/m0J3tSlFUV3Rk8i8rC3qBRvT05IeGEF2MNEIJf2oVE/cVA9Uo1iz3w6RV//ULfm8hSCXXbo4qybFhukTX3Yli/vvYPDWPKp9HFk2hPyhQVA5ph17NfaRuB07cPMTP/ORZeOKjYswk30OS3KlViMvjcOP2Y/COi7+Hy766E1F6ApJoIzAs0E07iKNUjDyli1Ek09iep8iTTcjLGeRlDxHz4jKVDEpJP+MKyZLr03SoWKQChBo8Iy5CJLewLpL4F+ZaZ/5+2Ubuk4uOUFhYjZjMM81Ph1m+mGok6aIsC3RSJ57dLJRc8ZlVWqQwrbTAIdPniPe11EpxktvYL8ebVAz1KiUYV/yKyE+2R4yWVoV27b7/K3HlJoDsG8UlV7wql5Yuh0OONM6QDzVNFQ0L1BfyGJgH8LmrduBP/uaD+NJV16FfbcDslhOlMG/OFENhFZ+kiOMUjgehpyazAOZziNIEMYXaMkHF2kgxvyhwSDVqiQ4B+5BhKbUV0iTBcDCnqTQy9jOJXgj79c6U9lOOV+WQRRlcXlAKRjd2yHfdg+loHq94wRPx0uc9FqceAWCYY5rHKdUYzvMXrFFSVUhTjistA9x+WNTUoNTuo7SfGjfEtGtdjJocIyQtA8LIODNmFgyilD+D78+bVCb71ggOra1UANHxnF8ckWjAUxNYJV7KhU/9SCMZNbKiynDnPPCO934If/uhz8JtOR6DaErGGUZDjtpcI5ZFQGdqSoxl/WHflwRxyOcH6E5NS9vLC46Vmf6bRXD9Xei5BZz3sFPxB//zGThpVj2r2X4KXlucwEU8VyOAhKlBncpoqXbkDcQrbTMKr/a9aQHSSlvnDzMAGsPZ/EUQ9LOCMPzyZ2bSCbYzmSf4jD4cttW7nL0En5fOz3SuEUyivr3VVjz9RhiN2Lz1BzpVhOu8t5baNmJqLbRwhXreJY2de4OzhHi1v29J23lk6X2Dk8noXyWiV9KZckYVrtzPy4JTClXjOBIzMaWOj3x+Jy54/e+gc9wPoJ8w2smnsvIzW/4jsziJ7OC7VKDbvwPPftTJeNdFL9XUgPLMKyTxfV/5fT2H2pfFT9HC1Fnn8mPzN33ItegsBvT6+Y245CiNer7Xai8ja4amTe/vM2tvv8jI7P842h/zjoKjVbgvMpaKQnV9jmCalvcjuBZUjI4Ic3A9W3jfOJYVcYQ5xLjqxnmc+5RfwezJD0c/6yCncMt5sggg6mqkSHR9whog2dzteNkzz8HrL3gcjqEAIm5R3DCWUhyROEzpnF+qH7GP5OFqh7N7eTHuA+pIsNJIf8d259daUaJF0HcDb3/Ph/G+j12OcupouHQWruIVsW4NHSQoUicyJjMNVpwmqIo92JT2cdGFL8ZLHneMiHdR6aQPZwpNiRT1r37oN9ppPNtdTFhlyNJDHOqUYzuNV91v6CpokRucniO8M836MEwfwhi91FRLeI/1/9xOi8e3O8QAPaxBm4eg74u2Q12pqdtKGIXCT+NDT3Nf4Vi6r15nu79cui2E90BhqyObtnNuz9SRy29Dk7y3tq8RMAJGwAisXwImgKzfZ7/277yZWXmjvBb41klVV+ZbcczaGcwRqws6/l0MJlVXDVflHFy1gKjLPMk9DIfTsmqPOzS6RSgGfjooCwmuCMKMWTIha4i5L8LbLLhGU6aEhUe9qAszXKbFkFQDOcpkAVu3VDjv7OPxkNMSZPm30XH3oMvCvlzEJjGqxCFKCgx23Yqt2S487Ac24ujNOxFXtyHN9iClYDGcRj86Hl++Abh2W4o0Ox5V2cM0CxEPS5RlggWmfekcCcycjO/v2ohPfvl6XHvDLiDehIUixpDpZ7gKEsMiRQg1LnHyKgtOmanTssEv9YRNmIqhrgeQaBoFv4gORQqZnkSOwqgWEUDIP0ccVbIYca5EmgCD/gDoTPtC8F1ZDKVVXzzReFzVPLwg5fMZh9zE+kyEuG/f4Xl544ZcfMgT76fxNv9e+33Bcu/ABJB9I7dXV2cugGmEG/o+IkVReMNzGuHuPvCpy2/EX1/yCXzyS9/AzLGno0w2YJCz/4wlqq2kl7J42vuXN2E9DwfkC2CabxqZJSc5BYyIFTq8AJpEEjjCCJJqSDGEqbAokmjdJNYIEeONCMNdIJ5CElNIyVGVLBtbYHZmBgt75pHGHRFTp5IOMNyF4e4b8Qsvfzpe8uxH4bhNQK8YoJdp2AcNQ05EGD8EtP2g93Mxr5m0GlPL3sSPZitv7PXdHAUQ7dH00zYALzLgeE/TUQPwvj3+Q3ErGuWclPqVWEl1axBbkBpZKICwVYqhCEzVRnNZgm/fWuFXfu8f8YWrb0bRm0FBJwdfc2s0kpG1Y6ZQ0DNCDDcMQVoQg3KHY21ZosgLETQ6aUcjRFLONQYYbr8dFzzzXPzGq87DsVNAjxdBYZ/NmJ7NrC3DGiCt4SqYxPb2qoVnGwxhSxrql/mgRo13oS2pxa0twLW/57VnXtAIQsdIMWOJPNiLACIc+DfN969mbS+C8B0L7XlkbG6EgMUiiO4QahPs7TUMbMM700STqogWPks+g73ME1Y2CmQJd/CWIV+6vtZ7rgw17Zteno+pDYcRASRGEVGIjvCRz+0WAaR73P0wSDoSkcQdVUIRk643jmpvwjSGvf7teO4jT8S73nyB1EdSAYSG5FFm+9v0pL03tbW1/wqG3hHxo34qrYhjb06tDfGhL1YKwZg8/n3dSfo/hPayv9fe3j40i3HDcWt54tuzd9Ia8b/X/imtbdh0MtJ23BZAVGj0FnAvHtKYzbl3WQsgczj3KW/A7ClnSwqsXCIUKRDwSjR1VTPdoQAyQDa3DS97xjn4pZedi2M2aM0uFUASrUUuAgjn3TxWikQcyYLNOhixJ6HX7Cv3rS4AMueXd5wCSKUCyP9+z6W4+DIVQKp0mj4PSLgmEwGEJcASEbkr50SIRrEHG9MBLrrwRXipF0D4N7bbsuBaQ52w2n1NqLjSfpZtAUAFkOYdlO39BtoPNDWotBdrOo3APwj2420oiN8j/ltN01/UD/PIWuJFG097ZqBLIH+lYQlUC2cqgYTeQt98bR/tTzs6JkzNWjOVelM9VyNAjkBt8RkVQMKTpghlC7CVeYPsKEbACBgBI7CvBEwA2VdStt0hR4BpUTRlVVhJhelrCjga0DkppgDi07SI8V69DcWyxhnewk7MTHPBsYCFYYHOzAkYDjmzplE+Qcl8GXJ8Gui4r9+fnshSQ2MUS9vrrJn/6sKnnufVi7sKSV6iLProbcwQFbfhCY/Yiuc/6VQ8+KTtmI2+j5l4F6JyJxAvoIxyxBkNdANsSStE/Z3yt6paQJU6JFz0DIEynUE+tRF52UVWbUBSZXAuR9LrYvv8AMP0KPTjk3HD3cfhk1+dxr9d9n1ce/096ExvhaOBkZ7YaYTh3ByQdNTpWW4zCCBqUhL2EulBK8lQFlqRz0Xt6L7t96GBNJEc6mHSS8NIqP6aI01LpMNdSCMGqsSST71igU504Jgeh2H88R5JhaPPleKKj/YRYUo91prnoSYCTVcSxCg1XsqiRFbdXNj5RYPNvw+5d/ugXZAJIPuGegkrHw0QNObK21YMkCV8uxzyKsZ8mSFPIvzHF27CX/3zpfjaNTcDvS3oo4NBlaHTm8WwXyBjkXOKH0mJKNUegrU8xAIUxYiTGAm3KR1KRuTJep8Ch5PoCxqhyyJCEk0hS6cwHOaoogJT0xH6jB6Rd5zvfgeVk/LVPl6Ans+MHgGK3KGbbcBgvhQP1zR2mMoGiIe34pde/RN4/pMfhiOSITZlrBfCAuwR4i4kjzjLkVDArT/7sZhXP8iWNSUcZB/7I+mFveEs2MaEz1L7j4kfbSPqvjWAQ28rNV43AghZaB75MGYD9F/QgCE11tGY9pEv3Iw3/vH7sW3QQZ5lIrJRqSEAACAASURBVEZwLAsGLDUmaU2FquRYyHFogDhWP/piQGcDh4SpVIYLmOmxvHmM+fk5Edym0giDe+7ChS99Dn71Z34cm9NK6smIoTlWKUbLTXs/g2A8GknjKU/S34iOU3V78d/zzUvq697/59NuM83eISJi3AQYzH7aYINpLzQ1vplhNhbaJLeshRESDcY6McSxpwjHXBx10QiBbcNeeFnUa7kWW2pK3rk9/DximNRf1q9GYN5WCVvE2zT345Xer4fQFitHdxw3pe890qJm3XrnR8yu/gcawxnz9pEvMALkbegedzoG7MS8A8lqCCDtFt7ut5pWP0qlbYhu+tu9Ix/pBu+lT11ZAetemoC/sXbfK8OcTyvW7rcoOMj76ft3CiRNXaMKRazrCToVMVpaI0DWnwDCCBeN6ORY3AggCYsr1REgL8JLWQNEsml6AaQsESdp3afWvVtLf2w3mZE26f8w1nWMpAHWNVE7ukLbxeI+lyOBT3PWDFs+gkl7LL+aaXqvRX2WXnST1kpf+hBJJxE7rT4xaGnSX4eAjKWabSslXZinjMwzpL/UUSn04IqmlTbZN/bm3W2PZCp12ccIGAEjYASMwMEmYALIwSZu51s5ArIy9aHdMtv0kysayKspn6R90IgXNHwHAaSiAJKj47bjtJM2YdOmFF+78tvobvwBzHGlSG/fnEt0RmhEqGKKKGGyWi/1FwkgMv3zYdJ+yusnvq3cvzIb1GuNGfVAQ15aIMMOuO3fwI89aArPOOcoPO6saRy36Q7MpNvg3G1I04HYBfP5Pjbw3vMBUuaQSmIM8xJJ2pXUVnN5H9msFvhLB4kUZ42yDvroYo+bxaB7Or5x0wZ88BN34z8+77CnOBVJdiQcZjDXZ2FhB3ToTR2hYk5zGpFkTu2DpyVtFNNbhS+6XQ197l6ypzgkISRioKIAEldlXV1EHLLlELQgDhG7HThpZh7HHrkZ190yj12DaQyjzaiiKY1CiYdAQgGkQlRsQOw63tO5QhV7AUQMVn4yLXngfRURmbF7sUbaCm+E7UAjSNoeXCvXMO1Ia4aACSD79qhaViIpLu79tsvgxV44ZClrLQxRRB3sAfCZK+7AH773g/jWDXdjocxQZdPIpjZgz6BANjWDYT9HVFRIE/YQA/HmTzqZpLaoygQxC1KXrIPE/qdA5Zgaa4hEClM7qf2RxLpdmXekgDVrfEharaQQbbZw7BczVDRme4sS86qL93onxbAYwPVzdGeOlH6L4kbJCJFiDml1D47o3oU3/vzz8IIffximyxJTPtIgp7FdgtiaaDJJxaWWiH36SE/UOPXW+yyy1e3FKKOmhjCWtE4bLGz8q/9+xGYybrnZp6s9BDeStCyMPmJEpwoYIcWSt8NI0BCHM7Yh9vXbF4B3X/xF/ME/fQ797pFwTJVCEY9tTiJHar9rHceqDNUwx8xMiqJ/D8rhnZidAh505mk4ctMMehmzteUi2jGtyrAY4oZrrwUWFvDKFz4Lr3jeY9FzOTK2k5TRi+qOwYSRdB0QN4oRA5UKEE0T0u/aTap5fCsjgCw+th8ja+OWtrRg3Gp8oOvR1F8ffcTVKzl0F5JyRZ6TGmtVOaHRVkUm3sFeI17GDXAtCvqmaVogMfAtZeAOv1siqCLM00YsoM0L1TBf6rhjURjLfTPa0TSjpx7tQIJndtsIy+9FQPP1OMI11IbKoKv6DYeoNALkizvwste/tRZAQgrR1RBA1ON/tDNaqutsP4KRxxHmpUs8gPH2sJTYF4zeKyaALKpD2NS0qSOPWg+R18Q63vyEVHJ1v1VHgGj7lnfK9wx8nyiA8MPfr1cBREVXjSBjM4qZupdCt6NzBNNe7sGmbAEXvfZFeOl5x2GGfhVchzAiqiw16ty3HWkLregOfR+bjrlOrzfmYDDeNhe137Ff1O1SNYrWmnLpXmREUBgXNcZSEuoRgiChPzXpmP3xWxF92ie30sPdW0fWPlf4fontG6Gj9UfPYPxv+zhNWm73avsZASNgBIyAEdgrARNArHGsXQKS71sL1EoBb/GaokcoF8bM6U0DveawrVNY0PTAQuJVByn2oJfeiCee/xCccepW/P3FH8Udu07AoDxKcnqXA9bN6MkMsYgLyZ9a56eWhX172dlM53Qy3VrpyIRxCS8+2ZCVeisgnwPiApnk5d2G7p6b8NPPeACedn4X9z95O2bSG+GGN2G6VyJxA3Q5gU95XfOI4giDuQJZMo0o7mGhKBFNxej3h5hJNqJyUxhiFnl8Eu7cfTw++dU+3v3+7+G7t0+jt+k0ID0C/WEHRZkh7c6IoFIUFI5CaDO9Lb0hxkdNkLeKE15U8sWQ4Rj5Eb5UAJEUF1LsXVcP+pzospUj7jhUe76L5z3mKDz8IQ/Ahz99Hb76rR0YxseijGY0zUKUw6UL8gg7w2kVQHyaAKZ20ILqIdeGGm9oGGvy8HKjtLUY4Kxf8/mbALJ2X/8VuXITQPYNo7fgBPGDO1H8GFQVOlEsqYdokBugwu4ywjdu7eN33nUxLvvSdzC95WREMfsXvqsJK5NjWOaIkhRpxagMCgFDn85I0+FQAIlcgl42heHCHJKqj8gtSF7v6V6Mmakec19hOBjAUdzAFPrDCrmrkHRZyyhDFXekoC+PmJdDREmFrBMjz3NUjPLrdEQEodGknB8CaUfSGzFSrhwsAMUuxINtuP+RMf7wN16Dcx58AsTXX4xOLD6sbrohQaAYHPZDBGkb5WpNvGWQUQNGY/1e0hYrUY2jiTuCqdpLwEEKHtVlWkaJpY67b41idbdSkZuNiikVOaaPGXNoYGS+d7YJplxCJPU/fu+vPod3/ct/oZg5xiv7YXSmOVZz5gs7RgOhi7gcouPmgMFdeOLjfwjPfuo5OPuHjpR0QEHEIMMBh8IYuHXbELvuugfHbp7BmSduQERHBaJKGbnIEZHnYQFfrZ8VjKM6LrYjPUbnDOPPqTYoLdOStNRuiw3FTXolndd46aHS/Pd0ZGi7hagAEnLk8350nhTmQz4GU/Yjg+CBLPfSusG2sX8sM8tIowvXO8pG9/YVQfR738/rP+G9DdcZXoYgNgWP6nBRo97UckBvwJwkhVIQK9o3pPexWABRs+bol9a8aZxTgulz5LgsDE1fGRFAYnzki/e0BJCeL2vHWfTBT4GlKexU8Guq4YTKOKPROmPNw7ep+vUd7Yh8Y2iLQUuxDqhXpP+rxY8QQaWXFO5L1hzeyN4W3QoRQDQ6Km6pNsFLn1GWQajRkIJS1iGUfaVL8X3feowA0WLnXgCRLMGJRIxXrkRWCyB9XPTaF+Il5x2vAogrESWxRJPWNUBC6xF/gfCWqRCuS6DwBHyaqNbr2W47i9pY+zUe84to9/ntN77ZpalM1LT9UKUjXLBWSmmfJnyvY2PzUxBSaj/B0Jf4W2un36r7oJHrb3qmdp+7V/F6cae2upMFO7sRMAJGwAgYgRYBE0CsOaxZAlpYW40/LN0nU1eJ1KAjJ1OdcMIa8qPS/OEjA1jTokrQie7AdHwF3nDhM3HcEVP487/6KP7r25uQTP8g9syXyLIeEnoURQ55QgGEIcP0CmURb/VsVONT24oRJtHh3zBx9DPN1iJHA1homSnUFbRi6pUOssECuoM5DLZfgWc+aSMe+/AYj3lYB1t6N2Omsw1peTc6VQnnFlB2Bnr+QYJuMoNhnqBi+Hcvwu65ATrpkSij47GzOAnX3TqDT3/+Hlz84Rtwe/EguKlTUDim1WLkSA+FFH+nBzbdhArEGRcU9FVtvKN0kk9vWTIIf+AihAZB7pehkpvR/Lr1AkUQcQdNmSXcogHSZAHp3FX45eedjMc/5my855+vwkc+dyvK3hkYVrOSFquKWfychi6gk3cRu7TJk8xi6T7NlaLlsZnX2i+MfH5xFUi0nokuKPzza1YXa/Y9sAufgIAJIPsGbwkBhN7sC0WBNM3Q8cZf9kbX3DbEn7zvMlx86ZdRzRyPKp0VA+hgYYBed1qiMkoRTmlYZBEPJ7nmnWMfkqOXZVLcu79nAVFZIa0KbN3cw8nHb8FxW2dw/NFbcNQRm9FNE8xunEF/WGDXngG23bkD2+7ajuu+fxuuv+kuFJhCFc8g6U5LseChG6JKWDabp6TYkQIUOjoZkoiprXKgQ9HcQYoRFX2k/V3ozN+Fn3nmeXjtS56MI3tAL6HYTBMUo9uYItC78dYCiO9U7sMw3fZSHjck7KtxWyJIIh3bQr/WfqCN97jPAT/2tKUGxTIN6PvWcA7cVjr8qB+w1AEJWRXF2KSFe6UkOlOmSX+f4a4B8K73XYW3/+0nEW86EY6pG0Us51H0mWoEBseKGEkZoeOGiBfuxKMeehLe8HPPw0POmEJSOswwcqkYyJiScQzlGNeyiHEElIo1+ZC6mgh/Ev3A65H6WMHoqXODELco7cIb2GsT1lgUQ9hkxeg2trLaBOiHel/0N7Sv4AKtN8oaH+0yDnwT6CwR0ok1bTzco48a8ZwogGh0qd5J69vm1sYMieEPUidhyQiqthTgr9sLN6PXw+v04mFtoGzSjfkJjI80CfVJ/Nn9NUnGzxV7CI3gOWJYbXlfj2V4E7GJb3aIpVBHoFb1gZYAshAEkNe9Fd3jmQKr57PvHAoCSBALRjn7KZ1/Pz3r1jOvs8m2n0ELXnjeK/mMlnzc0tc0/zWtQtt9XePGLxVC1FKpeeG0+g3FdH+hwTGHAkj9kb6e45f0bpo6S4TI9ZkCSwUQH5k/IoBoNKpGgFAAedGIAMK0miECZNHY5xtUOwYv9APyHFuDdrttttvZorbm22P7nV5qzB0Vvxf3KzpChFo/PAvffH37l/5o2wq9qtRYCu3P/zakKPSr09ZaT+vLjHykXxkV5UciLnUQrfvxke9XsI+0QxkBI2AEjIARmJSACSCTErT9V5GATse0vkYocl6oV67zHv+MAPHGEM7OWAydC/SkcpiJrscpR3wNv3vRi1H1d+OSD12Jiz9WALNnY+cwQdadgSsGuuhIaVBnXlkWy9X6H5KDPBTjDtPQ2lChS3mdJIvS4WeHWosiTBOTyEmtkT7do+GQxSVcPkA3ibGh08f2276Kh50R41nnbsUTHpXi1GOuRVZejx4jWaIBqqwvxVSTYRcJuljIS8TdBHk8wBBdFNFx2DZ3Kj73ra34+Bd24Mv/eQPy6CQsxPfHoJpFwugT8op74kmdeysOiwtLzQ96TIXyeL7grs5yWwa1iOmtaPrksk1MIH5iThh5XftDDYX01mZUB8vRzqNTbcepG7+PN77oGJz14NPwgc/swjv/7msoNzwcAxzBBP1y1ILGSgpXThchwfNSPWiVrSwPQnRJSHcmKc/a1p1RIeTevEtXsWHbqQ8WARNA9o00DTxjC2Lx/Ob7xhQdkUrRd8wB//yxr+MP/u5S3F1Mq5Et6YqhUapv5Ay0yJBTwC2Z0soh6vXUCFoM0ElyZMjh+rtQDRZw/FFH4mEPegAe86gfwgPudzy2bo4w05EMfejQod5nvuvnwK6FAoMSuGvnEF/6r2vwuS9djf+8/FoU8TTS6Rmg28GAQgujUOIp5sdCnMaoityLMCWqpBCRhN1NFieo5gq4nTtxymyKt/7aq3DeIzdJ3zsjOUs41mQjESBiA6it4PuSDisYa+/rMXhDWssmIWbPllUlGDEaEwQ7x5BkRg0X49nG1fB2X+c+NP+uAoiOs8EYLsOtfKknthoK1ZhTRR3cvBt4z/v/G7//d59GcuTJKF1fhA+pX+WFeXEAYESJo7yVAPP3IBvcjje8+rl42U8+DJvZNrAgdT1YU6bgmMloDhaV9qh4baKncdiiEwEVEIoFbPdSQNo7Z/hZgvr2tuYG47an1nFbJiZJqTXJpzao+fSRSzYFOUVb5gjBoWp8ky+fbU2LBHNO0URRtPO8j5rkfAoWeWk07iY0RjUGt61pY3cp43uEwhv7w1+bdyCY6oIY4wWYGleYObY99vV3jetKY7yWp9PKshrOt5ICSPDCXtKi2Y4Oqq3+GjnRvNl8mjq/8kjrYjOU9RaYAuvzoymwmBaQgsnqRIC0U2DpbDkUmZam0H7krSlceMebCOX2y6EtbLwdL0oF5NvsynR9oa0HAaS5guZZaKRg3T61mbXqNjTp3Oq21TJfh2UEXwmNuNK3Kq04nkXrsgZII4CocxSdGJoUWF4ACUXQz2UESOVrgFAAcUgpSLd67EWp5sa6Vh1vWg5ubWe2sMoYTw/VEj9CdEnoH+u1oRdnR1p8a+ogwkittoR4Ox1zxNFsrBHLj/V1NJEs2vbUCUwEuFaNpnb/GfoOvfTQY49/H97X+uLqFNRhPKhjl9qeHu3GPdnQNcmwZ/saASNgBIzAOidgAsg6bwBr+/b9Ymdk5ch8sBGSUg1TKn44OO+qErtEipemGGA2+iae8NDr8LZffzoGu3bgk1+4A7/5rusw3z0b0YYTsUD3RuaeZ/RB4oufF11ETPMUDAZSg6JtZA/TWL/CkUmzF0BGhBAuiEpMZREGgz6StId+fyDFfTs9GuhoIOwjqYboFrdhY/5tPPUxKZ71hCHOfiBTZW1HgjmJvOiySOscZ7QJisghnepgoRigt+lUfPP6GF+4egPe/Oc3YS56ENJ4E+JkK+aKzXARC4oXcBRfohRRzCgaiiEsTOxQMU0NQzDEoOGns617CIIDjWyRRIAw1ZUKIGoRoZFCPbQaA49G6jD9VYad6AxuwGPP3IO3/9zJOHJTjK/fcRKe95q/QLHpfAyTEzUChEYm9Hykh8/TTsMPvR/li9voQr6ZfIfVSlgw8N8wWW/VC2mcltb2q2BXvzwCJoDsEzefLG5k2+ArTftvUaVSYPrK64Z44//357jypgVUs8eg6k4hH/aBQV/2ZeQdjRTMSRQz/VRZSNop9PvopBWm4j723H0TTtw6gyee+6M478d+FD94/1kcu1Ftqix5xDRUbY9FplEZVLmk5GLPXiBGvwLuvAf49098Bx//zNdw5TXfR570UHS6cJ0puHQK1YB1i0ok7EtYXyiqEGfs63Pk5QKiKEE07KHHa95xF57yuIfgNy58Mk46AtjI4ueseySC7+KV/H6JIPXuwZKxN7Ncy9jgn4RsuSh3eTAINpJH6BdHj6zj0toWQPRegwASzPR6n0wVU4CuEJJmDSmuuR34w7/9OP760q8Dm46TKERGH9U2ZTEwNuP1VJKgM9yFwZ3X4I/f+jo89/xT0KkKTEsKNAdXRIglvZtDmrGoNJDnQJZJiS5kLCEWbFURJPUbL4bGOp9oq2nNwcEgGH+bKUTdwoJxSwr/et/xfXqBl9yIbV7FHx2zfSRTu5H4F02dTAJVb2BveazL4WtjX1PFpEkfoxewyKnY76fROo2xTet70CA+JoIEMcan4qSYuehy/S8aA17r4lruEGpMbhvLF6cpDf1MiJSqp5qe58QpsFqvaugGlnwfAwZ//+FZhNSfbA/a4hsetc2Uadd8EfSPfn4nXsYIkOPuhwEFO/F/WT0BJDzxuj+v55l7b9Ujc7xFmy1d1KDx3G/66pUQP0KLafevi3vxRpCqn7Hvt+t3pt1mPQM5ZihD0YoCCufisejIxXRy6zUFllRUopNTXQSdea6YHpjOanPYRAGENUDOPR4b+K6XToqlu4KOZz7aM3RekkrZ91OhXY1FmC16fq32126X421L23cQI5p+Tk8oYe6tWc2oz5Y0lSCAhvffXynnU3KEsRNK3+YFtqZQeXDDa1L61RFlbcFliVev6UubaFNu1pL0vPAYxoimz1U3QA2VG5nqmACy/KHb9jQCRsAIGIGJCJgAMhE+23l1CXgjfcYCt1Lhzk98aV9P0EmnxDBRRCVKRiLQ23eYY6qXIHa7kM1/Bu/89eNw/g9niPMS37lpA375d7+L72w/DUXvVPSraTUOpCyC7rSaatVFUmUoWQWXhruoEC9iFkKlUS/NUhRDn5aKKV7EUB/yGodZpl/u0fiAAWKZvWrBVUaXMI1Xle1CGReIWAcjn8PR6Q70b/swfvElG/GSZx+Nzb3vIynuRDyIkRYROt0u3GABZVoi6U6hP8gwxCm4/NtTeMt7r8AVOx+EueRMpNUGoJqBizYw3qS2njXzZx/mLJYKzTk8EkYdct5L7mGtuSLu2Cw8zLARFi92MdywVBbFgpqeeH2M3BBvWQouQ3STu5HtuhyvevpWvOapFbZsdNie/DBe9caP4MvXnY6i80CkUYqqSpG7Lioen4IT59IupB4LAhRXAX4RIYnJ/YqBedel6Pl48ojwLILf1+q2ZDv7KhEwAWTfwI9FgEh/y0g6KWicoB/F+P4O4Dd//2J86LPfQjV7MgqXIZqdQVUViIohUBaIRGhgXY4EFdP/sY9h5EcKbOo67Ln9u3jEQ07FBT/1NDzyoSfjyA2a555CKKVT9mr8l573LKDsSjUEOxG5VaZhPBrN3kxQRfn1K1/fiUs/fSXe/+HPYmfRQbb5KAzKUvvv4RBJ2oXLY6RpKmUaaMfetedOZBRvFmJsmNmMan4OSX8b3vnbr8STH70VsyUwze6OY0LL+tAIH4r13mqCBG9ejgY8DIWhNA0VPPizRgo4uaMYhSuQxFqzhPzpwcpTF8MKnQ77VrWYxZKaqUSSMb1Y6/G2DQ7cr3RIMord4Vr1X3atPH6SMNXh4ubRDjpY6u/71qBWZisxSLMWhbe3yPP36diCAZhthy2NbeHqW4G3/9m/4p8/fy2qjVvhqr6MDZHTCAwZDRgh5D1royJHJ9+B07YAf3jRL+DRZ6agptGpNK2VjqGNkZ4ZuVhwvR0EVPjgUQ5fEjckgqGC7cS+gkzL8Cuzg8Cd9RvyCmkWoWB74FzDCwVNfYF7Z+l9BeSaZJok7yCFG06ZGKGpFjb9r0nnxl+XYkxUo3oYQYelEycJcmUAqa/H3Njy/LPwskp9zlTygEmwlfJhLZ0x416QQcRkRp2Ujg3OpwiS56zpM5lGTGqCJaxCz4051+L7qFERcm98xdu3I+JUKQWSOVVgFxClMm2sPabZ9mVaR9GAUw3aSPXwtfFOno9/5CMpipZ4DGG78fekNmz747fFDx88499DzcYnQgXlDTYupSgXHbqxwDPYU/0jENZkPKgcBnGMj31lHi+98LeRHXsq8nRKni9vph0BElLxqFtJiV7/djz3kSfiXW++QFK6iS+RRDF5g/G9GDLZjyzqEz1JXmshqYuULdlLrR62T/bxob1Im2WjSYS7ijaKgNvzOck0r6aiwpbcm++DpU34tHN5USJOEnlP5e8TKCE6dw9Chda3a37W+xr0C/R6FPu1PbXbErdlOiYa5WU49H2vrhu8kz+3yVUupbAq76Xemki8bCC7AXzz5j4e+z8uxOzpj8I8oxs6GVzJFH16IHUSCvccoesGUm/wZc84B7/0snNxzAZeG10IeOCEvgGIY9ZQ5PqJ95IicWryDhEJKzl7bsbDUNuRTTMRx4qbdgP/+z2X4uLLLkc5dTSqdFrf22oomQXZzsQhS4qmcB0YwQ12Y3M3x0WvfTEuOOc4bAg9NbsOjn0USYiZfYZva5LHMDQMbse+hx2d58axhecbMrrPPwuNdmu2kT6GY69vF41o0hY+Qi4qjTqTUYACjNQwYf/Vev6+365FEM+fx9VmzxckvPHMqFwh4tjNd8mLvKG1+BFOhGWNimr203mU/qr+1+MI6R1DdxruKUQ8NsJRuMcgfdfJ30acVoqcDgOxPkP7GAEjYASMgBE4yARMADnIwO10K0lAc6KGxZHOBUt04gz8rxiKW5AUHS2TUqIZKqaIcrvRie/A/Y+4Bu/9zVPwA1tvQz6/gHsGp+Ptf7MH//r5Em72IZgrZrVgHldYWSo545M8Af9jHnumhxKfu5RezVyg8XRclMoMW/YNE08NGPaTVflXzF51rQrxNnYpYteVqAkVQCqkU0ejXJhHNncLtuCreOOrNuNp55SYjr6F2WwPqoUE3SiD688jnc6AeIiyYpG/KfTL03Dd7afjd/7yanzo6iOQHPEoIJ/GYIELoQ6ihPmiOf2mENOkuNDFuRontVaH91ySyarmRg9pqEQY4qxYUnhxNUqrSAdcSNDDijnSdVXrFwkpr5GrvAGy8kZsHn4Fv/8rj8SPP/gGJNVdKDaejb/41+14+1/uRN55hKSqcVL0fEpyHTss+FwUsnJRy5YUwlVrR8S0NbQwuQRp0kXJ7wW39/UMBYNDDLhFgKzkC7n2jmUCyL49syUEEBpWmIN+GKXYiQifvOJWvPyXfw/YeBoGySagMyN9ZOUKxKxz5Hw6PIkO6yCi9TGKkFZDdKo9GO68CY9/5Bn4uQueg4f/4GYwyxRtDDSyJnGOJMolFoxGUYrFoCma/Y0YdlgclsaaSqL9KIWwAHqBLgaI8L1twD/8y+fwdx/8FPrJFNJNG7GQ50hpeGLdIse+ggYgGs4GcNEAvZlp9Od58g6QD5EMt+OZ55yJt/7S03FCF5gRY92+CCC+vx9b7Ishz9cQCAYFpiDseAMMI1vKshChg8a8NE5RSr0UmktiDIdD9DoadVDbX/w5xMjshx+K0WJQCeMRjUU0YmdM36QGUPGG9QYb3hPPMW64bDeUvRl2960xrdxWvHwapDj8+MxVYvTOC/19TFGJPMsKeRThm7eU+K0/+gdcesVtcBRAIkbxME0SxzQa+mkiYq0OOiRUiIsBuvkOPPTk/8fed4DbVZZZr933KbfnpjcSAgQMNcCACNIEBAWHMqDoIFhQbKjYxjLYUCxjGUcRfxTLjL2gVJGAogIiTTohpBBu+m3nnN33/p/1ft8+9yYiRkQUOZcnJDe555y9v/3Vtd61Vg1fvOBsLBgAarz8JILl2Ai5n3BUJT1xMhZGeATfiJTJYzeFTylBdv4V+ZByB1AC/fL941W/l1sIAvIC8mnbIM1m2Dr8/U+1aInNpbI+s0000MrrIElGxWzObwAAIABJREFUEFBbhMk1tJkbBbAncQyb9yfEUKkzUPegDVgUATKJRJgA0BWgK9gi25KAOck7gopEezXYWFYrT1bvqFGtxj5/XgBsEo76RrWeEzY/QLMAtHOSfZYgyarNpU5iUnsLaaX/jj9GsJJ5LCSYZCiXAHEJOk4mB0twW7BOtog2B30CEK8knSY/n9JKUAG2ChQvvwT3LK9BjUh1L5my7+EXiVp+kewhYVrWqsi45f5MX7sAw0KAsO8DLdPA1b9p4t/f8mFY0+aj8GrIaP8nj2kiBP0vIkCegPz4U31S9X29GyYZmBZwRGlMwk2oC5nzlF2cJrek1rxMO5n0TEnA6W/1jyqSMYthkxxTRq7yebS2o/KKX4mQDiTx/joLQEU8lb1RK5AniVDKZ1uScfxRPi8h5vSYEXBZ3wSV14rYUXtmnj1EscCxzzlGHqoWnQt5R3teRYDctaqJ57/wbeiav68QIIVjo2Cu1j8xAWIUiSxrQoBw/tUEiBSlxWPoskL85xtehrMOm4Ou8tTF4jW2pe5z8vj4DMpn0mYnOQEpRqA9xen1mtMpiUn1L6km11Qf5rzKOUUVNNh/mmAzCiSce9kHFa2ENE7h2o4i+nRNmbxpaX02aZ6V2c7gLkf/JdlE+aNm2Xj+mkRc67dRBsXa8nGiwkEVj9FObTIBoh0mVZ9lU8gxtwDJ7AmqY+s6i8nTYalrYT+1ecZVuzU9f5FI35pwf6I5o/NvnRbotECnBTot0GmBp6oFOgTIU9WSnfd52luAgIFVsCrMkipkCdU1cqQxraNyuB7VFEBIRYZHsCwVEMnFZhTRHTj9mG68/ugYC/rXIU2aiOxd8eXLbFxw8f0wBw5GZE1DnsYwqwTyWPZDHJ1gWQoYoQDxRsEAXVuABR7e0iQWoInAAg+XqrKoPBFNHPHb50ZtpUXLKznwM7ydm02TtI2FKLXhuTn8dA1m1e7EhW+fhqULhlBNV8LIhuFUumTz7JCkyROkeSSKFG6qx6JBjMT74lPfegxfv7GOpHoA8oh1UDXErDYyuQHlTdHOg/XSZSWRAoFkgzuJAJENtCB2ys1Y2p8EU0agjjihpyT7tM9ixbdhwHEdsViQA4PjyEElY/CwkaNWPIJpzo346oVHYZfeW9Dlj2LteAXLtyzGy9/2B4TuwQjzXlhOr1TapjzKE7Ci9Qyrdh0PBSt3CTaJV1YumSE8EjsMc094rC9D61WlFSvFVUi6Bi7b6pynvft2PvAfoQU6BMj2PYXHJUAMNf4NYPko8IlLLsO3rrwVqT8VmVMDClcQfgWQEqGmXQUVb5yxfJg552ILTtFCc8uDOGifeXjPm0/HkoVdAjITvpKpliNa5qlE2RWBpAWBf1pZ6MufDBxKLlOqx7mBEDbThvDgmgxf+PrP8KNrboRR74Fd60IrTGA5NRSooaD6LudclkgGiGGrOR0kGfIUdjyGdNXduP6nX8Tu04EuAUNURpLMjYKGbY0Ibk0iaDClJCnkvhR+W+JaCrAuNPGhFTL6FgnkCXygQWHLcgTc1BoC+akSDC2rqjkl8s9Zksq6xfwVXnUSBHD8iiBxZZLW9nWEiZ8SAPjvWMEpQI2uAp9oea0IKu052EFIGpk2oszCyhHgHRd+DVfethZJtZ9BL3JDzJZiVaxODEFu2DCLHF6RoJKOYr8d+/C1/3oV6hlQKSIFurJdTSqgVBAxiwK4FyiodBJS3kCWW3CokGzH1ar+UUbZluqJdquW7Sk/ViBLEimkEKBIExBt4ElX5z5RBbsAV21wVX1KCfITQCcpMVGYQeBuWxrCREqSx3IUjGyaiFOtomiDywrQLtMoJvEhSiEiaooUNvdERaos50T+UbJ0rMRmccMEAKebV16vFB7qJYmuyJarJIhZBDDFA1Mpdwoqv4RgsYRfiZIcnquq1qV6W6sN1F6mkH2KmNhZfG45DA2aS+uzkrpUIcgkNGErI6/XoOVfygG0s5TaVme8XvJBiqhkzLVqSzW2FbyprEW3UqhohYv691TAcsd29Wu59yHhlAkImpk2GjBw5c0tnHHuR2FMmQv4deQx6eGnnwAp27/ddqUVosk+kgnRS7WbKnFSra1UDBNKJNJAUseSJqJ6EyJPeDrVWThfUimo2qckJyaIXXnFtlkjf+kkOLH8tK9SEXYaGxfGbcIiV56pJh2pHjQsF0nJUsq9Ue1HrQXnVoLb6npVFh+HiUbgY73w2RYSy5Jne/uKMRx+wrvRNWdvBLaNTJiB5J+cAKEqslSAKAKNDWWR0IzG0V/J8B9nn4IzDp2NGglDrayQNVe6iVYaUWlHskkIYqW2I0HGvhPFnLts8LFJ/yvX1Jx9jHuaHA4thHUvlYwnYVM4/rRco9wXlISqVlkkWhUoZz+tuCtJOcmJ4to1scNQZ7JJa64hqtcEBsmPjIQ2Ny5qrRBumGpbfd3tUaRJQ+aySYalnmCVhXCZ7ajWdpI5vHcdYaXm0SSR867IRCbJmUridFtFHd+VarEkieGJhKlAzlwsGaxauvUkx13nZZ0W6LRApwU6LdBpgSfTAh0C5Mm0Wuc1/xAtwMOPQxsU2ejpgxIPxSyAyWOkSQDL427YQJJTPu6iCCJ0uRthpL/CBW/bDyfuOYxqdDdMJ8XmeA5+s3wxPnbxcty7fhby6gJEeQq3Ukc8zvJgH3WniigaR2G35EBsZD5MuKL6MC1b1CBhFMvxy3ZdpATkBVQoy4y0h6pU4HBnqqrUCMoTfJDqHFYFsiJVQH8bRbIZfvYQjlzawAXnDmCadzu8eIMckCK7B2nuwogtdFddRNF6VNwYRTKKwpqKRr47rv3DIM751EoMY1/Uq/MwOpLAqXUhiQPAUWHqhpEI4KNSdWkpZqtqICELSkiDFyrUh4CaUkWUM0zQRUxpPA+svAeLwE2gamktW0JiZXMtyF0Kl4AOTyDN2/HGl/XgpUfZmFu9HXaxDo2iho3xXvjYV3P89IYCdtcuaMYV8W/nc2Qei2HxoEuii2brPmyviizJxN6M4CoPAoWAAbTHIOjIQzDVLrwfhkaSSOFzUbkpE6Yz/xDdunMRT2cLdAiQ7Wvtx7XAMmW8jcTANXesxTkf+BSa3nTETg8KkzlJtvgOcS4TDphZSibnGk6JLtzcBloBqmYTu+zg44L3n43dZomuQ6xW5GxekgUmLQbFAEfBQ5w3hQiYQKBKME3hvQSd+OGJygQxqqIEeWQT8KmLLsNPfn4jrK4BxKYndhpJZMGtcE5MYFumAIe0nBJUgr87FirMZdq4Bi89ch986t0vhhmEqPrMmtIQXVnGq8GObRUUCvicZLYttixAGETwK4zUZuVyoiyHNDInACBBmm2yDhKNHeu7lDsuoQT+Hae20vqJ78tVhu2SiSVKDld/RiEWg6rlykpUAjj8omXMH8cJb9NdHi/gdPt61F/9U7wvgtqCUYs9WCHPzLRJDCnwSuAcqT8w5fnfP1Tggou+h+9ffzf86TsgJPBKeJmKRc0eifGPYclrnSyC2dyIo/dbiIs+9nL4EVAB10oVsZ4IUeaKIkL3TAUop01VLWv6YrmUsyKdgBbBecsBxanyiNuhuiWqpX6fyHgo7cj4nJTCtPzaHgB3sgIhjhVwxees+tdEiLlC7wQqFwJO3Q17DNuBFejKDoYWTNzrWJYyq1JEDuH5yQSIAptlJ6HJujiJBfgVgE7D2nkSwxECjnaaljyzyZka3GOw32ZxBIeALtUBVGyRSCmtzvKm9GUFD7uSRMY/sQxC+ocGFqVNJyX2lICjSYsvvlra1kQh1dua7RDPMl3dLzb9ykJI62HVGGlHjm9fd26TH3JB3CfFcD1XnkeURMhpiWYrskldO6381Ngtq6lLEFR+F+A2gy/jORWwm/0sY+GOQYswS5RDmWGjCQtX/S7Av5/7URQDcwCvhiKOdT7O06MAmXz/vFbVnbWEDQYaQQinUlHV6Po5TqaByyWBL2NP4vRc1pAnCdUSCvvl/O0yG08ynkjiJUIOcb0i8UdAlvtSRZw8+a+yn8v8KbfCPKEJhJrEBck/XhjBdT4LEpqiQHE8eQ3zqgRLnlju5N7keWuSU8PpHCEwWUwgBU+c2B0kpo1xGLht+QiOPOl96J69lyhAUiE3VZ/457TA4oOmAoREg1ItshiLz18UXdEYetwYH3jDy3DGoTPha/mYcAOlcMxSdlkkSmkHya+oJDj0qW2yRqF8LiRXRfGnI+k5/7Fwgm3taGtKdmshQtq5iXo7U+5p+Hodl6jsvFTfLTmFx+uZk8luGftl1+V4z1N4LHCgHTPnENqDmq6c42QW43tr8kMR74Wcpyby3dRczv2G6swlrU3ygoUErCN0kZAA4foolRU6n0TPReVJUcgQre7imiHHsjSG69hCgMdJKGdD0yh9xJ78GOy8stMCnRbotECnBTot8Je2QIcA+UtbrPPz/zAtIBt72qrQ9kRAcdb7exRTwE5YaUjNQAuGY6IRJKi4PhxWMyb3Yc8lj+Ldr9kJ+w+ugBc9iMxMENg7Yk1wMD528UO44mYTWXURCt9DVtiIGyQmTAnhpWrCrMSI0gSO2Q/G8qYpPU1dJClVIBls35fNuHzJrnWCAGnXf0qIKBUKlgAADECHEcjR16J/fs5qJAdOvgFucDPeffZCnPz8R1EHyYIIudWLhrEA6zZX8djqBAN9PubPbaJqrkUPhpHFBVr5TDzc2AvHvPFmbLGeizQfgGX3SnVdzOpSqU6lhDuCwSozhuoVym2fdIyEx5dqCdkzKwk+N9CqypXVd6y6dOG4PooiQho3gbSF7noVQaMlO2SvwgwQWuBEEkKfhRGm+I/gHa/qw4ufl6M7uVMssDKvGxujnfHta/tx4UX3wOzaE7k9HWnmSEWn+Nsjl4MkvXkti2HxPNFUpOKcihAeskVBU7ASXBEgJJoUCaKAnsLQOS3to+Y/TLfuXMjT2QIdAmT7WvtxCBAq1IgpDI0DF15yBb72s+th9M1BCA8WQeiAai1bLAPFUk9ARNIRBEZNuFkOL2oiGl6Jz33yXLzg4NmoZBn8IoFHbQgJBV3cLVWMQsYqcLIEAkpOQacJCNAt5HH7JE5LwAxgLhKALQlw3c2bceHnv47hxMPGyEBOq64U8GtdiIKWEARi72WZiPNYrTEMw84i1OJxHLxkFj7zgZdjRrcqByUcu1XouYANpaXUpHLNbVpaQFdWB2v7KZLlhlRwmghI5hKwY+UkQRntOd4IgTBiVSow2kzQiHMEtM1wFYgqBACD4l0HU6c4YtNR9ZTQoaqr39MsRNVS2UgZ7bEKQ1W4yt+RhGH2FNU9Kqj7Cb/+3gSIbr4ioyWViRYtm9yaPGtFbail1zMBupk9vB744Ge+jSt/cx+65uyE8UBBSDYJFKmypkKQBRVKNWASpI9GcciSWfh/n34letiHI7YvwCJs8nA00eLqXoKx8lyLCK5Jq0yVsVLkkbL1yQwUJECoTkjVs1FQ1ISNSPlnITgmWU3x5wQI1TYkkq8w2T/pcR5UCfZJ3xAVBnO5CBRzbadFHKRCuOTlJgO6fLsSdJe8jXZWA63jVOvSkI4/pf4/+R40eCYkkALzm8Rsud3R9yEV/PqaS6uW0kxIzRGKDGVGkKPBSYLXnHeCuIDj2zIdNOMQvuujxfoNE9K2j6xpocH5x6SdjKlB0gx5ygw4F329VXT7QK8H2dMRuHYFKA/gEFBlWwlZpOUzUh3NAgxN2OjrVu3zZ8aI/tmtyA/hP3JFiqFAmKbSLyLeH8FrDViOhcDmLQFGRpqyF/QcX2zWaO1p2QXqPQ7qdRsDXbqMIy3g26SI2U8SeWacEzLTEhXcNbe28Iq3fEQIkMyuwCRg/DQpQNrWX1vJxgrZJ+ecs2kzq/N8+Cw51zVDYHi0iSCKlb1pUQgYy35f8xxUHQNV18KUAR+eo9R0nPNKciSOEvm5TBfHkEiTzsgHRxJym5ik7VsMJ8Zs2YGllkaq9cuQaA0rs//QIlIr7rhVLVPrRpvAluEAjTBBQtW0aSJJY1Ei1X0f3dUKpvQ4ErFHAbsaLzksAslUGXCM2C4Sw0QDpiJATnwvumbvhZDEiChiuKf/5yRAMll7uN6p/EcS9sy+4vpHS7UiGkOvn+G9rzsV/37ETLipyl+iurMkR0Vcpvsc14zRFrB5FBhrJYhTEmSWqPodi+MK6O/x0d9NhbnKACvny5KQU55zygKZSg5H1lRFLJR5KZPn9zLDhtZdzO0obf7krLMNA1J+q95NrTnl2sNPyaIEXSz4IxliM3OGdqA89yiiWxEy6jha2saRgCnn3LKiRK2Bak5TZQCTlSFU4akLKN+rHDNlbsjk2bC8Vubg1HwbJOEdOhSIKkSpT7dz+vxLhmbnZzst0GmBTgt0WqDTAk/YAh0CpNNBnrEtQKCqp+5jbHQDTDeGZUQIR9bBSlvocQogbiCKxwUo7+rrRxxGyBoBXKzEy0+dhjNOnIv5/mr4+RC9pxAUU7ExXoKLv7Mcl/xwJRqYAafehSShFqOids+s/nQMREaKsKih2rMEadEjBAjDdFmzGMWsdHbEVmHCg7qNyLXhDgFYpDqaBzvmXORKWcJg9ZxAnoUKg9xH70G/8Stc8okXYOkOd8NOlwN2L4aTQdwzNAVX3zCEX92wEvPnTMXxx87F/rvaGDRWwSvGAKuKqOu5OPW9f8CyP3TB9BbC9achDEJVPev6WnYfSWUZCRn+ygsPBQ8UCqXTKpaSAKECRKlaqMaQqsjU0Ie0ESDegGR8DVwjgJkqOxDHNcVb33Yyqeh04WDpbhW8+cwZ2HPBCOzGA6g4EcxKF0bSObjx7qn40GdvwKNbehGkPTANX4EReSIHxcxypVKL1lqOP4h6bQHyvBfNwILtVeBUDIRJCxlSFNLGtMxRhxEeCsXCTKIyy9roZ+ww6Fz4X9MCHQJk+1rvcQgQgp8MKL1rZYJXv+tjWD1WIKkNILdoGUXrGQ9JEKmgC8n7UAdezttmlsHLQ9iNdTjr1KNxzqsPQMUAeqwMHsGdrAw3VoftslKyvFgFOCkgoG1pJ2yJmjdpaVT6ReR5goiol19BE8C6MeCzF12Pb152A8wp8xHbVVWlS+sr8cdW1A6tjCpV2nhlsnaQmDEaG2EFQ/jiJ87F4c99DioUpnHebGcn8Ao5x/x5AoRtxBB5giVUpxH9EMsKXf0d5ADtylsJsOrRAPc+uBLNMMfaoU0YWrcRG7aMYM3QBoy3WgIOsjKTiHBXvYaB/l7MnzsTs2ZMwaxp/ejr9jB/1iDmze5GV4WUvQLUpNaany+kMRU9E6oP5ZuvKmv/5NffkQARbJwglYDJsVgwclZfvXEUoVkBHBJICikiaUDcc8UQ8N9f+wGW3foAvP7ZiFJFsrk5rZBI0KdSjc2qahLmFquBo3EcsOtsfOSdJ2OgQtslVWSr3SCFCOHSz88wkwy9FRNT6lwUCdpSHcq1khk1Sumw8rFxWPUuUYG0Y1m0skDjVNKxReFqKiLASDNM6bEUicW/lypmrmN/3kNdgoGlrVI42oaSxNpjm5oIrBpiISZ1Je8kQFjGmBawipBWtj9NzJpeE10C7d+ozGQ/sSWoXBV6qFwxRVQSrOdeiEvv0FiO4SiB5dO6UsSgAlrzZSqsd4Lw4WdxC1e3E/RUlQ6CdqR8XyGVTBe2yycGeeYjTeCOe1Zh1dBmbBhuYPXQZjy4YjXWb9ysYOM8RxKFqHgOFu4wF7vstAgzBupYNLsXixfMwazpVWlbCoKqjHuTO+OFTWgO5J6YxzBJ91FCm080if4x8aGeh+wITVNyZKj0pWB1PAO2jAP3Ll+H+x9eg00jDTw6tBErVz6KjRuHEUeR2NLUq3VMHezHggUc4/2YO3MAuy3aAbst6lHZRBStiSaGZBezBjLEpo+rb23g9DeeD3NwvqjfmCUk4/xvlAFSWnnJ/UqOhfrFL/lMksxaqRNlQJACd967EctXDmHjSBMPr3oUqx9bh/UbNiGKY/UckwSu60iBzdwZUzFr+iDmz52N3u4qpk/tw647zcHUPsWAVhwRDkrfJQlqSD/VqDcVRVT7bd8K+Ec/VU59EjvR1gXl7TwK3l9SsK+a0k+5Vm5pALf9YSXWrt+EdRuG8fAja7F2aAPWbdmMkAVJpoV6tYLB3j701avYc7edMWNaH3ZeNAfz5/Sjvw5UpeRKzd/cs7OHtgwLd65s4NDjzkPXvKXPDgJE5hjlkcnnShUGMx4JzDtUi+sQ9He/7t9wxlGz4ZN01iQpX1POHcNN4Pd3PoLVj23G+i0t3HHPg1i1diPGW0qlwGfrOyb6eyrYddFc7DBnGgZ6ali84zws2XkQdT0FyzrEWgtNwFGVIuu71ryVseClVZT8k85OpLosTEn65YhyU/Y7ctwsmQo9YajCszZ/p85AKTClG+jxAYtFeaCKlepSKo7Yv2UmU8SHVoG0czjEvrGkaDgolQJQ/cd9jC17EH7oxrEUQVIIUUuCJo4z1Coq16O9bikuWVM+SqbHvVR/D62iVZ8loScki+zX/vz69SSHZ+dlnRbotECnBTot0GmBP9kCHQKk0zmesS1AoKrGINLWBsyebePwQ+Zj6W4GuozV8KK1qFsJbMNBM2gCXiGH/6SVoNuPMLV3M6b1BUjDteiq5CiSALZTh+XOwup1Bh7dUkdmDaAZstrRF2UJQa1W0kIzM2HUZiKtPAe3r5iKn157Px5avgq5AOwOTIve6rQ0oW2FNi+YDBSVFhMEAuWXCSMn4QBkdozCTMSiycoNWJEFL7oHR++7Eu969Y7YoecRUbZsiufhhrszfP3n63DHw6zWnYek1cKsviaOPWgApx3ejflTRlGkG7Alm4qr7p2Fcz90DSrdBwDOTLH+SMU3m6QND4W0rMoliN0gGVN4UmmZCfmhSRDZ5Wo7G32IFfsU8fcPMX2gwP5LKnjBc6dhds8mhJvvQ92O4VpUiWSIswAWiZAkR9jIMGPQwsxpG9FX2YR6PoY8aiIzXaT2NAwns3HfKpJMU2BY3XColskS2Hko6o/IqiBxpiJxF2LFow5uvHEDbr9rFEEyiNSqopG1kNu0sOEBiYiAr8p1JfODQCdzSAjgSMzyM3YMdC78r2yBDgGyfQ34OARIbFgYy4GfXP8Izj3/c3AHdsA4aClFJZjox8DKfAWguyhYz815jqqJPICXDaMHm/Dl/3ov9tilih6xvmLwNCuXSTy0iyfBytmyilEwgfKQrU/fwndopV2bWM5ZyU2Vmw064TOsfTgBcgf47R0pTnvtu1GZuwSB4SNLQ7GQoJWMmcWIGltg5JFkBORxjJrro6/uYfYUD0uXzMW/Hnsg9lk8GzaruLUFVtmQivxQF7Yt+Dn571iZGwYN+L6vyA/TFgAwJShhEXAAfn3rctxw0514aNUGrFi9EWGmsiy8apcGKHLESaR9v03JPmB7JxFzKtjOKYo0QF/dxZzpA1g4Zzr22G0n7Lv3Llg8H5JpUaWtoPjMK7KDlZkK0JgAK/8kCfJ3JkAKKTxQKBGB1NEUeM3bLkDkDiAoXNgsICBgSmshAjeWjz8sX4N1IyHg98EwqqJmdPMQNMmiQonWMQSHuTaadg150ES3GWC/JfNhJluQpy1lZUN7kcRCtcLPCOAUIbKRdXjzq07B4QcslH7MPUDONnKAVgasHwPO/+RFGC18NKIMHu0gpTsTWNdWjdrGiXsDIw1Qcwp0uRnOOv1E7LVzv7KIE+aPipU/v3aV1lVl/+TSvXbtY/jmj36Om5YHCMwu5GYqmWC5eMqremazcJCGGbr8Cuw0hhGPw0g24eMffidmDCrVh/wiWUFEjBST5O+oogjuKgx4MnbpIPqz6+/Cty67Grlbh2XX4TgVBC2SGuW9a9UNUskFcosG9tx5Jk487vlYMKsftqHyEUT9aVgYTYCNTeCXN6/AVb/4JVau3YCH124E3DoMl/fkCbmgfPgZtG3SyQ5GTjIlgpm20Ovl2HHOIJbusRsOPWhfLN29R4iXtJWht2YpclMsstRkJPB5Ozdnorb7T02iTzT+U8NS4eQFVSxAVABf+uo1ePjRLbj7obV4dP0Y/K4pCJIceW6IpaoovZjrwdwLzrFpiqQ5gqqdYYdZA9h14SwcdsBeOOJ5O2JKHchbQLVCIjVBZjm44qZh/NvZ/4HKnEWIrYr0Tz7FvyUBMnkumUyCJIaDYXYZF3h4TY5rrvs17rp/Je5fMYR1JOcyG4ZTgePXYYm6OhVLWVoWiRUcM/ciWsux6L0JGwmmT+nCnGk92HePnXHsEQdh3gwTXa6yVOROj0Qin6ljmWIRZNiskH8CgvcJVkdl86OgYuVfpH5XpUFU8ShypQHg4UeBK5fdjFvufAh3PbAKYWqx+ghJzHFnwfB9uZY4SZEnqYxxmwHn0TjMIsDUwSr22WNHPP+APbH/nosxZwBwMyiyq0gRmDbuXhPg4CPfhPqC/RF7HjRd+M+rABHmQ4eEMd+DD4RKfJJdtrLAGqjkeM85p+JlR0yHw4ICnRVGhdHQaIGrf70cV9/wezy4/BE0whSNKIfhVmF7NVWIwJyPjKUenKWo6uB6GtKXD9N7fey941Qc9ty9sc+eu2PhHFe56iZAjdsXUVpwTVVgf1kCpzRCSiGnZjwDG0Yi3HTbvbjs6l9iPLFgVfrRiDnX0VZYzfFSOCJGgZyPxDBQlGr1ioXnLl2MV5y0v/QbMwthFsrKEwb7tzqHqn0RlRv6IuVNVf+XxCGu/7q/C1kPQ9ZUauXXbgL+74dX4e6HHkVIy2fDheP5YqPctgDlvCwFJGqMkZ4Oxzbj1BNfhBOO2V3q6HwhIclCcX9iwGCxzJMcf9u3ce38VKcFOi3QaYFOC3Ra4I9boEOAdHrFM7YFxEM4S+GYIYx8A3aen+IlRw3i0KU+ZviPwkuH4Bm0fciQGaHIyx2DqSExPHMcSTwMr8IKn1RL19ZZAAAgAElEQVTeJ4tj8UMvjCoysw+5UUWcFKj4dYStCLbXhcSuI7JnYEs8G9fcHOC710W49d4mPK8Gy/bRDFK4Xg1paiKX6paSAJlcyqOOhKruLhULEpPh6mI5BWQW7RDo1Z7ASzJUwjvwrrP6cNIR/ahiCzZsyXD171Jc/KP7sTaehdiZD8ucjqgZwC9G4IX346ilwCnHzsMeu9rI3SoeGpmFN7zrexhuPAetbDoK34HpVhCHqgKQ1lRyPUJwcMNMRQorVrUcuu05o72i24AAbSjonx7ATIYwWFuHE46YieMPH8DC6eOopGtgJuvh8X64lRYTWgtp6sCxMjj2MJpb1mBKVxfyoCUHFF5vM6vAq09HK3ZQpDasLJMDLA83mVnFuDGAkWIefre8gmU3j+K220axabiOMB9EatYRmRnSIlRlpCKzVqHJLHeS5826UeaBdBQgz9jx/5RceIcAeZxdQVnBPfFPExYfCtwkLBgZJh5rAK8573O45YEN8AbmYpSnZQkSZmAyiVFFgPAQzuDzIquIRYSZjcHPN+LcVxyBV5y4H3poRSMECNUfhdgHkVctLbRL8GASzqSgA018iE2DnN5VKDnn1NJ7m4ChzKumhSbnDwNYNwqc98Gv46blW9DIbckscq0C0fgYrDxGX7eDfXZfjHkzp2Ogpxu7LtoZuyzsQU9VAb5Tu9XMztpKpYbTahQdWjtR4007LYIXOiNByoULmVfVFyvaDSE+4Nli47NuGLji2tvwqf++GK3UhNc9gGYEePUBpPDg1XrEAijPqa6LBdglyStCA85vVHEwzD2K4dM7JY0BgiI5170MYXMEs2YM4tTjD8VR+y/A/GlVTOlWIa4ZA18tQ+WglInq7SudIHZKD7JtwcPJHuVPyfh8gjeR66XdJANZDaCRAIkH9E85EJXdDkTq9MKwSHyzP6ng1SjL0dU/iPE4Q2Hy33xZkuwiFGK8oG0mK7YNXyGz7JW0R0KIpLkJjhGImjGRAHHuJTzxQycQ5BcBwqEH8dkPnYtXnLC3rFmkCfizhmuQcseqUeDQl7wB43YPChZckEiR8HVlraTq0xUoxn5VcQxkzU0wwvX40ic/gCMPmMPYLlRMVV1sUFU1Kci5rGZvA1mscufosyxRosjP2iaWPzKE93/iK1h2fwuB3avXeeZj8aMlvUvWS9twBTR2aRGWjMIIh3DVj76ChTNVFTqfN9dkyU+RAVuqRfmp3APZYunUKIBLf3wr3vfpr6CoDCAjuZKZsB1fVyjz80oCJIaDJrxiBMc8bwnOO+d0zBlwJOSbFnGseh5tANffdDe+9aNl+N1dK2C43YBTg+nVYDi+kAaWfm/aBFE1kTLw22RGhiJBbIKEeQjfTDG66TH4ZoKzTj8Jxx9zMHaaq0gm/qIZqEWrTwG7HZmUSoFZOe5ljEtfVTNVWeWt1AHaAEc59YjaKzVMUd5sioGxCLhm2V340Mc/D6c+DY3ERb1vNqLcQZCqoGBbwoM5lEPZQ7kOzWnUXGRRFdEaExIkHF2HItyCFx56AP7txUfggD1moL9bqWuogLritxtx2qvfier83ZA4XQKMKgJKXb0AoW1XGknDgR+ux0n7zcYXzj9DiAQCmRwTJCFKtU/56m2Ha9mbOZcwW0DTSVJBHhrA8k3AN35wHS6/6jqMRwWaBH+9XmRmBbnpIxHPIkf2jLQIUmI0rSTJmWXkIIkCVCvMFkgRNoZhksxkAUwwjBcfdTBOP/EYLJ7fLWtMF7sZ+zP3rO05bsKe6InAWBlb23AlWlwle0rZT8r6whp82e1izTBw+bW34eKv/wAjLQOZ1YXcriFjUZXjCYFIQi8uSEDrFcFxRa1SJKEonxyTNr8houZmuEWAfXZbhFNefAwO/5e5GKSEj8C+CTzwWIrnPv8s1HbcH6lfQ8TzUdturKz5L/N5DLh5BLc5hFcefzDe+srnY1qdCoFMZUlRlU4hOzMiDJ6feOs2LGb9iepSP4enELwWJXmbZtTrpqFUpmvGgQu+dCX+7+e/R1aZKrldkvsjuUXiWSg7DErzuCaTWKYF1pR6gfNedzJOOXwGGPuXWcDmceDqG27ED668EbfeN4rE6oXjVUVxYXkV2FSKBpHYXpa5XZINxHWExErGfJ0c3R6QjKxBEYxg5rR+vO6sl+PYw3ZBj1YJgmc3l/O4Ch9R+6ZS6aYeNm2qbMsXFdvt923E+RdehHtXbUZkdSG168iFpGQvUc+StASlc3KGIcmQZwhHNmCPnWfh//33OzG9m6pOrlfUtzDfg+sKz3NKqcF5Wq5HBrH8jWrxNvlREr3MwTKlX7GoYNktm/CRT1+MFetG4HYPohkXcKtUzjJ1ie+p6WGxD6WaMoJTBIhHhvDNL38WB+w5ADtTNoqewftIJQ+rkAyQJ0dA/q33F53377RApwU6LdBpgX/eFugQIP+8z/ZZcWdFksJxLdhFDCNYixldm3D0gV047mAP++ySIBy9Az2VEK6ZIwoaqHoEwhNEyThc10SR0TrLlIN+nmbIuLlktRkPhjz8G8yu4PYzRWpNQeQsxoNr+/DL2038789WY/X4TAQY1Ju4MhKz9E1VR18FwG9zeiJ4oS0jhMgprbB43KZ8W5QLY6gW6zFgLMdn/uNw7L5jD2669T5cd8ta/ORXIxjLZ8KtT0MrZDBoXd6DRy8r3gg/W4lFc1o48SVz8S8H7oSx2MG3vnMXfvLTCKm1EGnFpTEVQEBSNscKvGj7WQsRpA85IolW10+wRn7XvYuHWn7nWa74nufRRjjGChy8v4ETjxnEfoua6DdXoxpvgFs0VTsWGQrXFV9uVpY6FGoUBEcTZJUUAStxJdSToaQm7MKBazDUj3YidST2PAwFc/Hr+1xccvkG3LPKQKNlwXZ6YTrd4kueMrSPFVAs+dQHOvUcFPGkXMn5WEqS6lkxXDo3uW0LPNsJkG0RUwEUFAHCscFhRE91WkzYJoEnAseslbcwlgLLh4CDjj4D9flL0DKqMJinoQF4Vj6yLl8sFWjpZ3jIUlvse8xoBPN6E3z8vBNx4JJZqLlGu1Lf5nxsaqBFX9+fsikR+6u2VETPtppw4HdxEIkfNn/xJ8kz0GqC6OFXv3sdzvvYl+D1DsK1gR13mIcjDzsYC+bORFfVwpwZg5g30xWQUeqkBejVVe9yb7lkKZUAZ3mQF3xQkzFpGsAxTLhUn/FdhLFhoyaSV8H5apQ8bcXAg+uBK66/F5f/4ve47Y7lqE6ZIY0vIKO2FaKFUqkWIPrsOQXSJFLzXUH1hgOT9k30/85yqZTnPEuf9IKWTIa2eSoiWGkDS+YP4sSjn4dD9tsVi3ivtCXitClCPwWbCmWc5XAspcohUFdeUzsjYdK4elpJEK0E4nVFBjBqADN3PwXVuXsjdvuRcw2nTkIq+XUVLoE2AdsI0Jc1uCTrJvvlUy1oSui3rBcFa2HZxrRUZBtwf8AKVlXKwKKBCsNBNi7Hp9/7Wpx27C6wsxSuaSNhBb9lIrKA5SRATj4PQWUaUqsOW/JqJoojynWJz5nPU0i2bBz1fAM+9+G34Ii9pooFDvVU3DdwrMnKrAeI2Jm0Pd5Vnomsc4LLE0AmsAXc92iI937qa1hGANCfogLAmUNA7yTJOSNYzztXfYmAsR2Pwmqswc+//xnsNE3Zp4k9l7y1AvRUW6igZiGoCgOp6QjY/eXv/Q7nX/QTZNVpKCzClEp1RNUSK5FJFvFt8ixEkY/BzTbjuAN3xjte91LMHyQ1CrGwu3dVgm985xpc8YubEBku3PoUhJkvuTi278EyGS7ekpWdmSum5SJlzho/gfuBgsqBsA3im3ki+8eaDUTjm7H/njvjxBcdghceNkNUaSR47HQMvkMFmy8IJhVa1I+ySEQBixpT1OkCVNIo1ZoCHqkUI0NJ4D93XIxTrVQAN98zjm9+70pcde2vUe2ZjqiowPJ7kBQOMsVGycOjlRuzSdhHCcBKsYptSnaIYXswMmZbMKsggEV1XZGh207xsuMPxctOOhAD3Qp8/fktQzjrzR+BO20xQpJ/0j/Ujkjt67YmQFhtrgiQOfjC+f+uKsxLAkTaQFvlaIJX9QH1VbYL+yPnKD4b2vqR+CE5cN3N6/G5Sy/DbfevQWo4sCtdKOwKYunElljaUb3E92F2i1gGChHEynzAZiFNFMCmIsTm2sT2Vf2Q9BCJ7KSxAXMGPJx+wmE49vlLsfMsZurpOU5EVKEQK2LbY7LN+WpTpunJzn/C7+l5XX4vCS+uBxQFycqSIs4KJEZFCL9f3TmOb1x2LS5fdhP82gBAWz5SSLaHUGwHc9jCehhILYZVK3WRWMtS7cR/twzEEcdDBt+1UUQtGHEAM27i3LNfhhOO3BUzpyjboRWPJTj4mFehPn9PJG4VCff1UliliCq9g9dFXlyTQriNx3Dm8c97hhIgyhKXShoz90QhgTwQ68Geag2NLUOY1pPjP956Bl540ICsW6vXAt/+0TX48c+XYSTgoJoKx+9HGNEkjo/GQZREck5hdhHVmQnDmgobDsc/9w9xIP2GEy3nTZdrRBahaG7CGSccgRcfthR77FKDnSbo801YzFyiOwBtKvXknCNExjMr9Rw5SeIK1m4q8PmvXo7vXvkb5N1TMZ7bKJyqhJhbOpfMkMAmei3GMv8XcQGP+4nmBnznko9ij4VApUhRyWMp6rOZyygaVVqDaqIaJLrV+qXsI8vFm2uKyj/jRJywVNC0sDkBvnvFo/jIZy9FUetGQuLfqSDJadcVqwKEKINPRQgLEh3uPcYQj63Fi563B95zziswr0+Rj1TRqAI0WZX1HKfXsA4P0jmfdVqg0wKdFui0wNPUAh0C5Glq6M7HPPUtIPV49LSmCWqaweemMHgMRnA3XnRYHSe/cAb22imEm6xA1RiHb7DKN0UrGINb8RS4wcMwq314gGRYJtEf20CcxOLRbfu9iDIHrciCVVuMux4ZwLcvH8K1t4QYGp8Ko7YjEnT90c09XrXYH7eAto0oBdEMPi985RVuc2M/gmq+Bkf+ywy8/tQDMbT6YXz+Kz/B8nU2GtYugDsNmfgGs+jakcMiK5UYDOlkY4ga92GHuSPYe69BnHTKsVjxSIq3ve0K9ExdikCyzunRrzI/lIRfgXrt39ui7fI4W+5QS2KHm2ddgUsLfXqM2yQqHkOR3YUD9jLxkkO6cPS+3ZhmDsEO1sB3WiiMJlBhWHwEJ3dgpQ6sooKM1ap+joi1snai3ruwkUUGKm4fNg3b6BrcF8vX9+KnN47j8t80cPvqbsluYYAx24Ah9JJdIlW1PNiWPjrlybwknsq/n1TV/NR30c47/qO3wLOcAGkLu/TQNmjxIP+pymDmGwiPKLAQ5waVZRDAEjDyF78dxZlv+RCsqfPRLByxLOH4UzGXrPKLYNsMfyYAT1LTgZUlcNNRHLl0Lj765hdhwVRWKBYS/kpQq8gyCWsuPasnd6HJRAhBnVxgi9JdW9tKtNUfutxS8jUEfxTAWqp0C2DZr2/Hj6+9GQc+/0jstNMCuI6BnjpQqygQWTzjS3BT1HHKMEbZ4SigLNch1JPP7mUlK+udmU1hM1A9NmA6CjwlbNjKmzC8KujYPZYBt9w9gq/8789w7W8fgF2fBcPvQytKJdibwJrkFolvtp7XBPhmkCgtfhjuLHGu6j8Jjzd0rocl5IUCawiEpcjp0UEtCZHM1hj8rIkjDtgNZ55yHP5lSZ8A23nCHhCLdaHD6muBk3V6LP+d4DvBDCbKbvP1dBIgfJYEcUnQRYaBEQOYtfup8IUAGUAmkK1SU5QB5woMLEn9MiBWAadUDpHkZ46Mal/d58vcAnn0mpzne1g6v6XwJNPG2vggPv3eV+OlL9wRDkFLgrRic2Misk08IATIuxBWpyMx62C6GAkQtaIqcIhfpR0Wn6mdjaErH8IXPvQmHLnXIGjOIjCwZGdsrcgUzFxIOkX0y/fsM1pCxb5BleXdawu859OXYtl9I0jcftgkzYTZUh7whqnA+ozZPcwqoX97PAKnsRq/+N4nsXgqswhU5a/06HbuB9uPQBurlDkCoAgQABd97/f4wJevRFKdJpMKX0r7HvYh1m+brOGmbV0eIS9IgGzBi5+7GG8+40TsMI1hDsA1t67F1753LX5z60pYfh8kwsWuIDNoCcdnTaKBFjDc6wFRK4TrVckwitKKI0g9ZwX8cfySHPTJYEQtOMiQNDdjer+Nc89+KY49ZDb6bMBJG2LPZ+V1GKwC572Z/L+urCYm2ZapUXGWq9wieRIpzISgn4XC9JBYwPocuPzGlfjk//wf1g0nMOw6YNWQGT5Mt4owjIT8lIwYhiqz2lseuH5GnFtMA6lDYseBkVdkHNhOItZ9WRjDTlrwsxH82/HPw4nHH4j5s2u49qbNeN2b/hPejN2QEpCX6nSOZTXZidJvkgJECJBAEyAffDwCRFfgE2xvr6WqT8h70XKK6iNtUUfnp/VN4Kv/dz1+cu0teGh9CKs+RSrvwzQX9U7KeyS5yOtIYlk/eN9SaU6rwIzB6STkLSGF0ixGQvJRBhGJSzVXkeuy8ibyYBMqaOCgvXbCK085DoftPQ12rhWHZookbsGyWOxEstlRn6ubmh89mfwodXslAcItM59Rzs83DTRjA4Xr4P/94G5c+qNluGftMMxaH2pdvRgfb8E0uNbRj4tzCNWOJBwt5LYnFohKcZABKbOzMgYtwO3ukUBuBmozO4sWjWlzFHU7xJEH7Yy3nXMiBnuBex4I8aKTX4fa/CWISFZbVeSpyr1ThQJqfpOZwTA0ATKEM5/JCpAsFsWplbMvU+HWkAK3rkoNrZGNmN5r4fVnnYx/PWo67nsoxje+eSWuWnYzEreCev80hDGPfZ4UevA5kAxL8xgZ37cggeAiozSEexvTkb2DzDF2AcfzkCRcI2jr24KfB7DG12O3uT1482tPxgsOmAMrKdDDQPYgkTwRUAmYJjJO+ZxTKtutOoLcQiM18PPfrseZb/lPdM1bjJbpI+Zz1KSyiOukWI3h5kp5YRe+ZKc1NzyCN575Yrz1lXvByzP0czinkdiqqbVEESBK+MG5SxlXTd63yPBhBghnt4JWkDZahoP71+b43NduwI9/cRtS34flV5XFG/cdRSpEpVtYCJoBDMeB7XIf10SweQXe89qTceYJB2DQJWGu7LuyjGSm2j9ZYoHVIUD+0Y9JnevrtECnBTot8M/WAh0C5J/tiT6L7ofkBWXvVHG4jqraSrIEVT9EETyAHnsFTj92Lk49eh6m1x9D0XwIvtGA66TycwSyap6nCBCG5/Ikw82qUSBOI6S2j82xBbOyEDl2xXW/DvDR//4dxoydkNTmYjSswDS7xS5q26/tI0C4o+VGWEnODYKD3MjzWzOEaY7DzjfhhGMOhBEO46rLr0BOWw93OprxFORmDUnKTSdB/wi2S5sI7v9TVAl2hZthZEPorrewaOd+7LHXwbjhl2NYvipAXrGF4GH2iBwYhfwQSOIvIkDEi7lgrRBr+oCYVi0eN9xjsLLH0FWswiFLfLz6hB2xdKccdnIvXGsIljOCKBmFaTETgNCHgyKzYMFHRr9qJ0DOqlOrhmbThuvOQuE9B7/4fYFvXz2En/xyMxJvEUx/BgqzJtVZSarAKFY90e4jjROAh46ttvl/ZNryLBoxnVv944FaIv9/SmMgo1FXWG/9M24RwQs34fw3vhRnHbcQNW1xotzvFYhDGwF+qQq+Ca2AAseUS/7TCRhve/+PR4CUV6YOzmr0KFsMfpdKKGZgOGiBeQZX49If/xLW4By0aHdDuxIGezqOAIt51IBBIM8gyElwyYGZRohH1uBNLz8K7z5rP/SaQMxqRZOWOwaylASIsnjZNqH2TxMgivyQFtYgNl9OZYTYxxgQO0Op2teFtuQMghhgBAe/GGzNYkZa5PBzRDsmijH9nCY/K91tBBsRexCFfkqWRvuyVT9gK+ZhLGoRVv8GMec3Kv2ADRHww6v+gAs/81WEqMPumi5gSEH7HgYua48VBTSXShANykmVcgnoEoXTlcxSwV8I2UOARReRt8uWhTDnUocCVeZabV4HJ29gwYxuvPq04/HCQ3dBbxWoWpzPt8B3aC/jI88UEULOR9Q9QkCVqkfVhk9nXya4r+gCRUolhiFV9XN3PxnVuXuJAiRhI8so05Yjwpbo1NeyZ7dlEqVcQt5Rr4WTFUbsGKVisEyOZftyDXRg5wHMTffjv0iAHL0D3CJDxbCQJUTZDMS2gwdJgJz0doTVGYjNLmWzpe1JtiZAVAg7r+NxCRCpuOcjV9dcZlQ8VQQIiU5RK3A8TyJA3OYa/OJ7n8Aug08RASJgtyV5KlTcUMWqCJAGvHwUL9h3Z7zj9SdiziBwxTUP4H++9SM8PNRAkvei1jOIzEgRERAHiVdXsZwZwUbmqyg2iP+xMl9iSlhNbVgCBHK/YFYqSlGRxfA5XsIWeioWWqPr0Odn+Pj7z8UhS6fATZqYUnFQJASpDRiscpY9k3LyVzameisnz4UgZamo5TVlSHNm/DiSCXHpZbfhPz95EazumXCqU5Aw16fSjSBOhbD06z7CVkMmIbXHIr6rrJ/4Le2bFDurkli4b+K/JWlLAesGlWsprHQMRbwJhxywGK9+9WlYvxF4/WvfA3fqfOS2IowUkfyXEyBU2pBQFd2IjLOJPBqlZKKSAaLoGE1MWL6Jh7cAJ51+HjZsTmDWpyL2ugC/ruYpEhquiyQMAEcp6wpuKDnhlMoOIVzVjEzgmXtdVuqnzM3je8CBZTlcaZCzKr8IYFu5WPVYWQg3GsOH3n42TjlqR3gZUHcKGHksbUtygqHPQgRxbiHpwPMAgXWdaSNzexlEzfGR5LAdE624Bduv4tFx4IvfvBxf/f6vkTiDyJwuITa4p02zRIHmQQjLrUrWEhXniqpUBVhqvSttjnJ4rqv1ygSLOZckyJNQLNmstIkqmuirGvjSZ98PYsmHH/lGdC/aHU3l54ScFmqiXFHPQ6whtZKFFlhOYwPOPP6QZ6gChA+gJVZVZuEpYoCjq8hQc+oIxsYwUPdx3ptfC6No4NKvfQP3PbAefVPnYCQMkIB7A76mgE0CUszueA4kEcZnzn7D56NsgWXuV8EvwnaKJRsJKVqfZYmQqGzTeGy9rKcfetc5eMkLFsEOc0ytKgIiJWFCW0MWQJhUaFKJz6BxSzKiVqwH3vbB/8EtD64DuqchcXw1NtvEvFIkctypfSUtCmMUwTAO2H0mPnv+yzC7C6gXsVhNta0VJ2WAyCmP24VtN4NisaUIEBY3JAaNHy385r4mXvHGCxFY/UhdD8wuYvYWnRIoXjQ5p+aGnMFazSZgxLCNBmb1FPjku1+Fg54zgHpBy0QeTtX8xbEqxQtC8HQIkD86l3T+otMCnRbotECnBf6mLdAhQP6mzdt5879lC/CQxahBBpDSb972fGRWFVnOrI8mzGAlaul9OPnImTjlBf3YeeYoeqy1yMN1cH2COTmMJJNNrGOxkq6QTbHI+nlm9QYx5izAw+v68NPLt+A7P16DqLIUI/kgEr8Kw6nS4l5Xi259p9tHgJQKENnKCkBo5gwf5UY0gmm04PsJ4qghAGIYpQKn2XY3bGsAQZShYNC7byBKW0LgMCyThvKeW5UDvZGOI2g9Bssew4yZ89FsDiJIPDSShlTr5FS+tAkQDd2VSpA/qwAxpBKY3umWwYMmqymriGI+CxdGRhBjGF60HAftkuLUY2Zh351a6HGXo+Kuges2ENO2gM+BYEHmwElpWG0is0Px7I/zHqSYhfWb+/D7B118/jvLsXzzNIykM1EfWIQooCWJ9r3XAIdB4JB+0/TtFUuB0s7r8Xrjk43A/Fv27M57P20t0FGAtAERAVLlYD1xcC6rBFWdv5qvCCaSABmOgZee/VncuXIcRu9UhAbrp2l0zQpJAlg6bJMZClSbcb7KTXT7JhrrHsDFnzgPx+3fi24V4dD+xZcJTl1+5KTOsDUBwkO8qmwtDVwUAaJIEIVkTby4rGzme0RJIaoJV8AT7T0uvvAKRlH2VtvUR7YBqon3JM40caEK8FNUiDrUcy63+Je092Muh+kgNS2V9TEOXPyd6/E/l3wXPVN2QGbVYFbqGAsisQk0aV8h1ohaISDXqe63Pae1s0R4H7RTUqCvmvYKJFIhq1Vu4u+igDQqReQ5JTl8WsjkLcRj6zC738XLTzwCLz1hXwxUAd+IYYpOhSyRBTokqX6SqPVG7Jsmt9PTNnLFYkiXD8iH8tJGAcxdcgpqc/cSZUNCGxFlNKIq3dsEiM7mkqwL1cYT91EqIVXlvfpSP0+lQjunQ25bSoeVRUoRwNh0vyhATjt6AaNiUeUnk1ljsLrl4MER4LCTz0NUmYGYeQCivlQqgscjQGgxpgiQdfjCh944oQB5igkQkgKq1F0pQJ4+AkSCBnTeCtUmaj9R5C04eRPHHLgnXnfGkVi7cgzv++CHsb6Vo9IzC3lRF8KDNjIC7ZJAIXit+z8zPljBzfHMAZ6KxxHDszlOVFgyAWdxw+M+KGxKMLYYzOUJLGYXRWNYunguzn/Hmdh5FlA1CDozqsdBzAIaDf4J8SrgqOopoh6QCCLOB4nYfAVhAtjdCAzg6z+8He/7xFdQHZwPsz6ARpjBdesi7kiyDJZtIhZrJlWQQpsdqhOEDCXRIiqIVBS3pTyBldQkWNNcAbaqsCSFZ6fI4xFEzY049JDnY/bMRfj+j66AVamhEYawbVrhKDu4v1QBQkvEkoJkxkBJ2JGMU5kYVAsCzdxGaNm4dz3w4c98Gzfe8gB8nynedYxnGQq2P+/FNOE4NpIggOlSyUFgmvfNinRN9FKNRpKcZBAzbRKq5CxkVMLJe3ioOAxnSBDxmVZMFLaJhNkV/KzxLZheSfDWV74Qpx63FL0USoiyhztrWgWSgFNKQSFA9DMg0bzPVh8AACAASURBVFim9qlwazW3c2xzr8vyn9VbMnz76t/iS/97FTa0aqj2zZXiqFYQwK3Q1lbtddMogcP8ITY4rdK04qstvRErPhJLWpVm2ZJhI2ODmU60oQzGMDh1ABtXPYKqZ2LWQB2ved05OO8/Pgq7dxpM30fMPi7zmhrPyppO0Ud85ooA2YRXHv/8ZyQBQpi+yJuKDMxdIf1JgLDdHKOKJEjQW63hoAP2w4MP3IWHlj+CWp0FUx7CIkKSs/+TcEzk3CK2hiRhbVpGpdoajU9Hrw9CjpEkYx/JZE13xDY4Q5omqFZ8RGELVddCc3gDZg14eNtrTsS/HrmjWOmZYYqqp1SUWdaU9zdNV/pmyjOPBbFOu/CLP8clP1yGvD4NgeUjFZKcili1jk0useBZiepGZjBOq8f46NtPxgv2mY1uSStStpjlelWedMqzKVtLFTCoPiFWzKL+UAq2GD42JwZ+dv1KvOn9X0R1cAECKeqxtLWmGotJwnwkDl+qTTN4doa8tR6H7bsQF7zjVMztBtwkgS/rpakUXXo9zsTSq0OAPH27ps4ndVqg0wKdFui0gJxjMyKFT/JL+VJzQVay3jVbgPMvvhbfX3YbCr8bMQ/7uopNbYr1AUFvwMqPnUgUeJIX0nnZs7QFclF/SJEiD7w83Lrd4N5UwjnzJrLWanjJPTj2QBvHH+Ti4F3HMVBdD8enciSCSQRLW4SkRYLcpmjAQxqbaOQLcOuaBfjKd9bg93dYGE3mIq3PRWhXUJhaXRDxQD1R+VY+iO0iQHTux4SPujaeofVTTrlwDNPL0IhJBlSUP7CRwqRiInPlYOjVbGT0a81IRnBjzkMyr4mV2BFqlRxZ0oDvWhgbYxB5H6r1HoT5GGIG2Bni5D2h/phshbVt+XV7BJeV7No+hAGptjqAknjhhjjNQti+JeGzRrgO1XgVdp0+ipMO7cFRBziYPfAIfGst0jxAbkWI7RYMuHDCPskDyYwEqdGNsXAGNjTm4qfXj+O7P1+HVeEcxN58pEYX0swF/TyUfQEPE+qwx3YRIEJbf6gJTqebaEsQBXYpgKGde/IsHUXP6tvuECBqrJRCGH0wpY2VRFVK5bG2g+IfBLAxwcjo5RuBM978GTwyDIRejZStgFgGVVfi1EIAUlm4VLwqwlYk9iW9FQPBuvvwq59eiAX0hm5/Nudx5U1DMpW2WVuTEFsLQhRwN0E3KCBS9ebSjoXvxwpqCSMWqxL1e0zcleQEq8WpEMlJpMdSTWw5qgpYKSdKOzAChGqe34qEmRR+LDkb7bpKZQmjbHFYjcsA7hSJDjwdCYFPfvE6fPUH18Dpmgbbq4kFDAO4xR7FpBKGSJy2iGgHkpdl5lwL+L6J9kKSSGQhQQTEk+tWSF0u4dQE99S/s2rZzEzJCgHzEbIYxNWQjgMt5kdtwblnnYDTXnQAZnTxLVijKtoPuXkutVReKjRNEQx/jy+lAFGkDv/PlA4SIPOXnA5/7j5CgCgLLLYMs08IyLJyn89WAy/yjVZ2tAcB24vvpgkQsZTS1lhUK5RV1CahevZA9fpKEQCbHsAn3/danHr0IrFTqtDnnPkFDL22LFGAHHbyexH605FYtTbxsn0ECC2wpigLrKeIALnu3mGk3oCoIp6IALE5LqJhlAqQxYO0NPlrLbAYjC0eNJoA0fsQetoXIZwiwqH77Y1dd1yA3918C2669Xa4fYMoGJCduohjlQlBIFERDnpsSqYa9wWGEIC2S4AxYfm1CjQi0J1zbmHFty1q0bIqWfElLMZI0Ovb2LzmQbzjnNPwmpcuRb+tck+4b7Qt5kVkan6S/qAINNlRtFVhVGLkGA8COJUuGnvi+1evwOvf+XH0z9kdwxGQOZbY1JiGI2q17q4uNFvjUEKHHEnMDCMdvC71KSQwbflcxVex+lwV8JT2UByTYlFDCxwrhWPliIMGuup1uHYdUZIizhNknBdKa7cnTYAoglD2nuVZT/oF+3yOIMvQsmu4Z32OT1/yU/zkF3fBrExjTAMYTs+9q1v1ZQZJYloD2Ygj2j9xuqUyiHOZmofVXyoVD/d7/N61mVMVi4pHLGxNBosz208B2+QXDc+TQiW+uMt3EG9Zhbk9Ed71hpfhmEMWwsuBOrtgTusenT2lA6ppMahUMoSdaeWl5kAqOtWskyMxXaxvAT9edh8+cckPsTmuIvMGkGQeHMMWq1fDypDGLaDiwuX1xMxuSiS/ROzUhKjQpDmtzGhZKCoUEm2Wymzgp+W0nDVg036Nc3FmIY9V4HSl4iPMXQRctIXELPulnPS1AkSrWQ2lVrAbm5+5BAgxhSIQBQLt7ziFZcW4KE/NwkUWFahV6siyDEHYECu8QiLCuWwlSJJQ7PcUx632LKI8tQ1RUpGAFPWPdD1FglAlpCwm1UJIEpDP1/WU9WcQNOHWanCo+Btdh7l9wIff8Wocumcv3ChH3aRSQuUcUWmSUe1J2pV93FZr2A+vux+f/MplWDWcIfF6EZs+8oL7APYQZn+QINPrEe0DjQJp2oKXbcZ7zz4OLz1mD9AxkEHoki+lizRU/1VftNPjTo6rItdvmRXFZk4pwlIjQ4gqHh0F3vTeL+N3D25B6vdJJggP3DZJORJ5li3zD89eccxrM9BTMTA6dB8+dN4rceZLFqOeAw73GCScMxIgphS8cX4Q0qlDgPw9tk+dz+y0QKcFOi3wrG6BDgHyrH78z+ybl/hFCTBk1Rw3kQYKAjtuBfl4Q84TftWCGT6MengTDn3OMN56Wjf23TXH8Nga2FaCmuMhz1IBRhIiO7YJhyB+bGM43gWv+cCdeGDdYoxFuyC25yKv9aHJAE1LBbkVKTeiEyGmZYtuLwFiMhRRPFR0NR2rDIscTqakzo1wFLUp/QhMFzkPhkzkbDVhGC5810FOD+OUwZh8HxumK/GoKGhuy9N83kK9VkFjdAzd3QOSMTI6PgbDSuC4rCwrLT3KA6auft1K/VHeVQl0lQSI8pmnbRi90tkeSTOB63pwXANREkpIJYwQU+sJgqFfY4/pa/D2Mxfj0L1D+HhYlCOwA0T2uFRDGUEPLFTpFIvE7MN4vgN+9ssAH/3Cgwgrz0XDX4RGWhNQgNVaFlyxPODmm7JqAgOlwwmrkSTcVQ5IihBRh8Lyl6po7xAgz+x54K+6+g4BokB9PbQVqKOtjQxDCBAOHqlTF9sjjhhT7K9+eedGnPO+S7AprSN2fSRSyU0cihYJmjnR2RkerRxShrpaYufnh2uw7Mcfx/wulS+irKY4l5M5UZZTHLtbiTC2JR8medW3lR9yN5NsxTTPyYphkhttYoMqkCiCJ5Y4BGJzmJwvaX9BpQarKi1b5RLJ/FESIBOzRfmZ6hpVfbDWkmhLQ2ksFZRt5hhlmK1XxboWcNHXb8S3L7sR60cKVAamw3ItqWQO0xiJeGsXEm5cSJIyP7tsT03ncq0TA/pEqxRUqGgZqs0AZSF7pMJbZToQNDS4rvA9U6oFLVjVLsm7EitGgmhOBrO1EbVkM97zxpfj+MOXYEpNPX9+nFR6SjaGGnVlotJfOga3a9j9mTflfdFChtXxBBAZgj5CAuQ5/w5/3t6InT4dgk6vdCpZWB3PXAxlTUfASi0MpcVJycSRHdOh5+yJJMp09XSZedEGu5WpuigA/CJEvukhfOL9r8MpR+8i0bMVwqQZr9FEZJp4aIwWWCUBUtcDT1u3CRmvNC3MdZBR0FaArNcKkKeeAHmiDJDSAutvRYDQPlONLyo4dD9n9XURw8pT9FdrqFeqWLd+E3LTRijd34JNSk5b0rDyGyYVSewPBJq5N7Ph+RVEtD7yXcSsimE/5xzFX/ShJ8HqVpGRDTUsAfVoZeO5DuIgRMU2JNdleM0fcOuyi4QM7DMJLIpuRBnuiTWT6jfa+HASQZojjgIYbg3MW77il4/gc5degT+sGEbhD8KudSNk4LuMbVW84jkuwjAQWyVFYZYKEO7lqExm0Q+VdPyd9kssPiOBo2BMKoqYVSAh8wS5XQtBqwnXdkVF3BoZQ9eUAcR5iIQEid6oPjkFCG9aKWtU4ou2IZTxQrLREMB0bQCce8HXccVvl8Mf2BlhytBq+URRbpPksZlVwHsiTZkpgJeTv9h/SfaHauuEZALnHzLrBFCphpANH7/XamZRcvC9DVF/SDwSk9dF95bBiofR57UwozvHu970ChyxzwzRtzEc3dkm/NyQvCSVK9cmQAiXsz+JYjxHaLi46YEW3v7hi3Df+hgZ1S1UeBjspZxbRPehphkqSlhwxcp3ktKFsuItSeQJnQnbgFknigDh8xRhpeOInZe4ghkOCqOm9rTxGDzXRpypd6D6SaoPtCKqXD9KBQj7qxAgzY3PWAJEiAnmLpks1HBg2gwUH5e1iedAekySXLBsB2nYBLwKQEsw24Bj0x4tQ0prNsOBJWtBLhkYhdiVRbIfEO7AtGGaNFVjbgut1RRxSAWk5EhyLcmAoBUAXVW1S8mpwEiQj67FTtN8fPPz78TCAaDCugESqJ5W9TCzhu9sAlEO8Di2egvw4c99Gz9ZdieM3tmIjDpSKYTg1QSqD+ck4qn0UqovkrzJ+Fr868GL8J6zT8K8HqDbTGFNWmhJ9mpHNDhi65ayxE7ng3DMqj0Me2tiFghQwd1rgCNPegOMnnnI/G5Ra8m6xPkqyeAxdzGmCktlSBVpAjdrwG49isv/7xNYMgvwGIzOM7qEnrMtWcuni2nKAgTFa3a+Oi3QaYFOC3RaoNMCT0sLdAiQp6WZOx/yt2iBMvpWVU6pjaQcbKMGqn20AEgQJUDdGEdXeC/+9cAc5/5bjtn9D6MRrUNX3ZRAQQmRtRwkBN8IoJs+ktTGeLE7LvjaOL57bYrEX4rQmIGExhYpULVdRGEoXsXlHnPyPW4fAUJJs/I0Fg9vM0VmxlKZ7GSuHAKpSrGqDsLWmFSPgZ/pV9Tml1XCIa2sfBSpD0RM7vX05pperDrJMQzgdFeQRMxKqQioljCUU0IXVUWkOgkrRYSqtCu/n3xXeoda2svwgJ5FcKoukiiAW+2BETuImzE8AUNTmBUeQMdhYwxufC+Wzn0Urzp+Go7eO0UtXwGLknUzQGY0xA+2iOowLR8RIoR2NzZnU3HLA/142/kPoai9AJviQViVqWK9ECepVBC5fkWq6XgwoX+/HGQIauowTTkPluHBAmR2CJC/xXh8Rr7ndiGx/8QZIAq524YA0boonWch0JFMBwr0SQ0bzRz43yvuwDsu/D7S+mwU1YqEK8vPSMo48R+bWIOMTVKVkiDB92wM4aDdpuDzH34V5nUzmJNVzLScIuGhgD5+OQTvt9GnbqW+aBMgmtdoqzEmZVHw7TKCFSUJqpUdJEBiAknKxkFy0nX1r0AA4lU9QXa0bY803KmLKtt13xPvrv5FwkqVo5CEhRoeZzpgXQB89bvX4xvf/zU2N31UumchynKpSE3FloPgKtN7Pa040RYmJSEtQDz7I3+OFhYp6MXPdpZnxOYXNSDBMQs5ARr62Ju04GKFJkE+B0ZmI80ISDgqBMVOFX4YjKNiZjDHN2Oqn+O8s0/DCw9ZiMGaWmVltaKyR4efP94q8efmgW3XyyefG8L1jUCVJVkfkWFiWCywTlcZIE6v0q5wPS3oZq7s3cS0xHAEoFWV5Op5iY0PgU5Wx1IBwgszPTBrzCQgz8pbsWhiF5X/ixJGrDSFAImQbVqBC99/Dk46ZjexU6IFFgkQArKRaeMhUYC8SytAupCJBZaUUqj3aYegK6utvxcBUlpgFfRoJ/D6OAoQQn0qe+TJh6Cz6liIAwKBAmRz4mB701algJESzHaEDAyDEGbFFciOAJ5Dc7YgVNXUNu1sCF5yAHAL4IitTGG7SLhX8upiKcfwbB3NDqQkuUw4tIsiOMjgcceE7VjwXQ+tsRF4RYZkeBVedtxe+Oi7TkE/rYOEAlbkmQL9FWUlY4Hzm0JmVb8yLAmAf3AD8NlLr8Kll92InhmL0Pr/7H0HmF1V2fU6/bYpmcmkEiCB0HsV6b2FKkVFP2miUpQiIiAt0puhB+lVpEjvHaQKoYUa0kMmZSbTbjv9f9a7z5mZDAGifp8/kTs+mGTmzr3n7LPrWu9ai7g6+61XlOswcnk4dgaVsrom4RV0DTbtnRiIzX7OUGZRAAcyBmWfQwWBEIEkA0gC5AUY53tzXFBBYOo2qmWSJBZsWksxoJ2FNqx0J/kjPe+ft8CSYpNEQ8u5n3ctpIaKSBCwtagBV9z2Ii697UloDaPRzW9k6oCgooLd41CsvHKFesloodUTlWqsxKdyikqH0GOoPdcQPluOJTVWSG45hZy4DERxVkDwkIo08Sbj9Mn1gwuQUqpR2ZPnPNy5ADk7gtf9BXbYbFWceszBGDtEExWIJO/w/bVkTMo8qywh+dQlc0cKAqg90yQP4aN5Hi6+6Snc++z78DNDoTv1ojbjQYGcOgtxxIbPIolB8JzP3pKxw/6lh7RJ470xwJ73yd9jYU4ohAcVOxwfbkDFUwY6lTPMe+EIyDfJ2skzjyidmHvHzsMFQdbS/qiyKgxISVybFlCl+Thk762WSQssyWLhWNB0hLGt2jcuQacVlkv7W5WrEvNMmMsoApS5N0EVRtQtGTkkSnjO4izMJuMzUKSmDp85Fyw8Y26ZmRFnAD46P6Ttbiifx77HXA8SXaLWqXOEQFF2YyEKcYzu2Z/i6J+OwwmHbYvhXEfFqk0VKIgqk90hyeRgb1tQBe5/ejIuuf5BdEaNKGt18HXuBzgpVGTtN2npFothH3TTELV9pXMOhlrduPrsY7HN2k3IxyHsfgRYRDVSsjhb7NdaCC8JSDeolE0sEMkdubqGMmxcd++HQsaYTSPhGo7K6jFMWDyr+aKHEsU/cxf9cgm5rImopxW7bbYKLvrDfhhsMSvKh5basRkqj024OVHr84JUH60RIN+0c6r9vNYCtRaotUCtBf63WqBGgPxvtWTtff7jLSBHbwHLCHLY4vTNihzD8FCtzhOQPJNrhlZegIbqJxj/qzVxwBYzUW++g3K4CJZN4IjSXR8RD/o85EsCiAEvMFHS18LDb7bg0ltnYkbnSoizYwWw0EKDeJFUM1cTn+OBN790BIgKkFOVxDzIRgilolcTAoRWV7RwiFidm9Xg5DNwO0siQWYZDe0feDgUXbOeUSBOFMsBnmRKUCkC9EOWSmElgWc5HJUWrI4i1iaHhF47qFQFksJaA9DHXuVEWjKuPJJ5jVKNzChzsxFxNYbBQHIeMDKEE8uw9TIywWTstXkVR+83Eqs2Tkc+mi0He00LmeQiSo7QUx6xPspwrSw60ITpHavj0usDPPayBnPQWojNQXAZlKlR7ZOBadnw+G9ahzHLRTx9VWCoKvJV8JL8J9Yn/QmQmgXWf3zgfps+8DtOgAx8FMpoQ9k+ETtJ65sV8Ku82FmN2h0CV935Ms697jnoTWPgW7SbSeyYeEhmhaJpCggcuB4sKwNL1+FXy9Cr83HiIbvgVz/eGA0GYMlHKusrUWwR0CFoTSuoryBAvkQ6p+4oyQ31hruL33YI01bvJQCU2MeIx4pUB4srTvLlS04GLbgUMKFqkhcvTeyvg1PHd75KXagSg6hQ5LQUnEBglV74GvDie/Nx7uV3YMoXAapRHQyzXuyuYq0Cy9FR9T0VDErgRfyrFAAnYCcNe2iNKGoGV2ydpOLS0OAQvYliBF4In9goQ5EZgsu5kR7lBJY51Yt1EukoC7qRhevzMyKgjpaJKi/E8APYngfL7cYKjQb+eNIvsPkGedgRkJNG8TnTy/32u82vHdUDn1dKIEmbDVxmlnJ+EMUNSR0qOmITrmagWwiQfVC3/NrwrQYBwTnz006JACjX9kCz4GlZ8TI3DEVuSkWraDZIk7CPK6sxzcgKSGvGRehRVYHPMRVDSqFpUnkgYJcBh5XD7TNx3um/wb67rStAfVZUogR1Y7iGmVhgnYRqZgh8sw5hRIsuUoO8joQAkXHXnwDp6ZcB8p9RgCxGgBAgJGg1wALr3yVApH0FDya0zT0NQVsFzBEA1iPawBlwMnWouMqT3zBY1ewD1SKy9N93S2huzGDlsUOx0pgRaB7UgGwmh66uKmbMXoAPP5uOKTPno+pZsOtb5NlzvBEH9YMqI7OFGPAC2i3xP6q/AgGvOeY43goooTz3HcyYdCsawTBflT9B8DLFl/vmTRWqrIg2KrqUWu7Ghz7EaZfeDHvoKqhS7aJzruNwU8ApSTIyAJqZkUBxhiMzF4MWTBzrqv/xnj0Ma6rH6iuthNErjkJTcz28MMC8tnZMmfYFps5sw7z2Ls4McPJ1qFQCWFY9EBeEIDEdDeXudlh1zBdixbYaif8qASK/m2TxKNg4nQOV6OLpf8zD+RPvwqTp3YizQ5AptKBSdWHbtA4isZEMft2UrTyDwWlFyJFoaSH8UoeE0o8ZNRRrrDIao0YMRT5HMqyMts5OvDrpbbS2F9HWCURmHWDnESRArljGWqz6V/t86gHiyJPPzWRtlDtbUdC7cfxh++GI/TdCHkBeXNjYempU9i0NVJmROFWTE0kKki1zi8Cjf/8Ev7/4DsT1K6IcZmX+twxawroql4I8LYuN0vMKLc3I9iBCHj505vdFPnKOhmHNdRi9/DCMHjUMzU0NQoK1d3Tj489nYMYXCzB7Xrua19mP7TqUyzFQaIROwoRkUqUkKnYlaEifSPpUCJr32UNS3WSW5i6zBIgQCAkBEiQESBRV5LFHVU+sOHvPYVz7RAXmQ9M81JkVlDsXoLm+Ec319VhpxVFYa41V0NxYD9/zMH/+QkyZOguffj4HxQqt3ExpdxJeHm3n2M9tFsNpAPc2zO/xXCBDC0uu155YfzbYeURdHahHN/50xtHY5XuNsBJbThIHNpVPIYlNqiKYthWhHJt4ffIi/PHyu/Dx3BAlvQGe7AlIgFRF3WNGynkg4FxBKy2vhLp6C8GiGTjlVwfi8L3XQl0YIi9SIRb2kaRWFljswmZCgPiJqoXCJI5FzgmBrqGqm5Kmcvhv78TTb0yF0zICFTWC1N7McOBXmVPJ606yUXhdYRF6uRWXnHoE9t1uFOoYfq6FQpYwxsawSCj1myT625bWFCBLufOpvazWArUWqLVArQX+3RaoESD/bgvWfv//WwvIZoyHZVoheQSdWF1iIiQokakgZpUbbFQXfIjNVyrilMPGYLMx76GgfwjNiRDQJgQsQc5I9TK3n3bUg9DzYDqN6AxGYXLrCrjghil4fdpoFOOVYTl1MHULfonhe4b8nlSFDfiSKsBv3NCpAD0FAhEq1OVwLv+OdBCDkaJqLUJgsDKQe2AbcWyqbEP5qYLp6B6rKlFZxtvnRx3Tw1iqKpWUv88DJrHukgrUfhfaG6or8FY/05neXWvvnWqRBpNYJQ/A/ItUnJly7ZbsclktzgNHFQ5KGGR8iMP2DHDoHg1oiSYjGy8SP+9KYAJWoxAZkdcNv9qBvBPAyOSwKMigtbIGbnwgi2vvmQuvsDp8rUmAKQYqK7PsRPXRW0WrQEwJe0yuVpEffYGAvWnF/7KJy/+3bl/74P/NFqgRIGr49KMFxZIjUX/0AnwS5q1GlRcD3QEw4ZbnMeGuf8DPD4cvwCXngDRRnEbXCbkg1i2cGyJYeoiwayZuOv/X2H2zFhoAiqufzG3JNCQgzVc8Y1Vl3e+Hye8OJCV6byqdJpNvpL+b0hWJ3k3NucnbfunP/p/R79oE/O/N/UhbUIWqp6A+Q419Ei0mMPkLD3+68QE89tIH8Kwh0KxGySHwmT0ilhAKTOCKEBItkDmec3okKhmTYI9fBoJuZMwKNl53NYwdOQJrr7YK6uvo72+hq7uIjz+bimmzFmDKzHmYMnse9Hw99HwBZQKBDiulyRWTHLb6Mr45f5PAYoUmmZJqgDz9zTvnYJsNx+CSM3+KYQWgjtcYeVJVrirg097Ty/d86eEN5DfSf6fEkihlvoIE+dqqUHq9I4LnuzAtByUvRjU2cdZFE9Gj5RGaKldFlEViK6YjMgqY9PFMLCiTPqL/eyUhMFQALhUj9NsPpExaR8bMQwtKyJtd2Hyj1WFGLDjgEzKU1QqzKhhwXgmFHIqLbTjsJ/tgw/VGSBtnWFQh9xajqmuYUqQC5GSU7WZ4egFxrMLlVZ9PCRCC54oAIXZlo4T6eD6uHH80dpIMENqrKLu4WHKvUiWGAqP5UAhV8f34b4nOFX93Wq0QTgfenxXgjCvuxDOT2xFmBitPeblMpaIgpkUyMFWAcOybXudiGSBLIkCk0l0yEpQpEq+PVdLMv7j23kk4/drH4OeGqn0OczpkQJOUstW45n5BV8oA7mPCkJYriTpED2GzAtrvgekX0ZyL8aM9t8XW31sLy48aJOG79Y6CrHvKQMUDuqvA489Owu13P4UFXRH0fDMq/NwMq8b5OSxFZlpLRswwJdSb+yXum+IINvtOqR1W9yw8ctsEbLiShly/OUAc6vgEBc+m8pQkK9UVBip8C8PEuzNDHHfejfhgThkVvQ7IUq27SMhGLWIeRAjNpnqDfZDXbyHjFFAtFyXE3O2aCytux9pjh2KfXbbAtptthAbHQGMOcCQnIsm/qQKtncDf3/4Qt9xzN2Yv6IRdGCYFI36YV9awfjckEKOQAzwqDgh8Lk6AKAJH9Vldi5CpzMd+m4zCVeN/Jok64vpGi0ASt2EsVeWBKZqY3jmUI2TmIuDSWx7HPU+9AdccjFDPI2S1PCvnIxeGY8JPws/F5okByrYlFkG6V0S1sxW7brUR9t1lG6y18hA0FZQIWgBcC1jUDXT7wOdzenDbPc/g8effgtkwFIHpQHdoZ0aSyRG7NL9K9TNtenwhnuQW/DLMoBPrj23Bub89BGutaIJ9mtZFMvOGJGF4XbwxU4B1/iTgOmZoKEHDu9M9XHnHk3jw5Y9kHEVwYNoOgmIHmHct8b2algAAIABJREFU6mOdAdfcsxuIXBLcXBs1OOzr3gLofidGjxyMfXffHlttvDYG15to4IWI5RXgx0BXBZjf6ePZVyfhvkefwbQ5C2AVhkLPjYAX2YpAI0lJsJnrBdXhHL+9Z4RE6Z2otznenbgCq0gCZMtlUgEiBEjsKt06g8JFya7aQSlWkz0/28PhuSSA7rvwu+ejKeNhzRWHYtx2W2Gb76+LPEWQBtBAcRLHkw8Uq0BnEXjk6ddw/+MvYXZbCWZhMHzNgZEpCClLNT6fk+WH0n9DEl/Mh9QVORC7Okw/RC6sYM9t1sHvf7EzRg9WqYvsxyzIYGEICRNxMgsjIee/6AKuuf05XHv3K0D9cvAcR9RpCMvKKZCKd67nFhXzBrxSJ2yq7bvb8L3Vh+GaMw/D2CbA8hS5EvJiaO+Z8ECWrvZrvhS2GLBI0AWBWMp5mgnXNPDKh+044azbMLvLhMeMEyF8SAxTLaLDMk0JfaftsmlkYMQerKATyw+KcfmZR2LD0ZZkJlnJXJ6SpZLXlMwwqWLsf3NLX3uvWgvUWqDWArUWqLXAN7VAjQD5phaq/fxb2wISOKszM0ODxXgMkgM8yBoRwqxHaARhpYpmcxb23byMX/9wKJbL/gNWNEvJxzPD0VVpwcdT5sELXKwxdhgGZ7rB2hceHSpxMxZWVsANDyzEHc/mUdTXRYA8xF+dEn4eEC3KohfPAFEBtIvzCktuxD7LC+Z3EPQQQF8ANGV1wipIblRDw1MyelaMxgw+TzXD3A3zhEZvZFYHKzsPvkY2u3qg1BmppZUQHClypcJbF8sw+VI5bh9cNfAeFAGiDhm+lBAlSGpEEESFSRIZ0PxuWNX52GBMO477mY3t1u2BWZwMjVL0/GiU46H4YGoV7R09WGlkBqMGA3p1FjKOj8A00RWPxTPvLIfzbvgEs9yVUI2GAVpOyBZBapLDulQEi49t6kzfR+Ao8iPxR04tsBJ5+DfyVN/aEVC7sH+7BWoESB+hkAxhAaQTokEAPgFUlWc7T9902uv0gD/d/Bwuv3cS/PwwhAQeEid4sR0hIEEfbE5FEa0OUgIkALpn4ubzj8Zu3xsmgJoCiJMC8AGExsDnuyQCZOD4XfJ4/vKcrLzS+wH3/Uig/tP31ykUqNoTD//UAEbUH31AoBfHCA0NHRFw24Pv4A8X3Yhsy8oocx1hcKtUPetiEyaIuoSMKiCaVh5a5EG0IL4LK6pieFMWO269EXbZYWOMHm5hkE2AXGHyDguLSYVHQDUEpswGnnzpTTz58luY2tqBSmQhsvOK5GASKwFQCfXmY2XlOy9G0l6ImMgzt/1uVOZ8iPNOPwI/2WsDNNGdK/IEH7aYwzTgAS1p3euDU788WvsH1y+JBPk6AoTdLKS9FEkGTUeZleWZDOZ1VmHWZShCEsCSxdZ8Jn4EfP4FcNkNj+Gl9+egGlkwzUCsStgHSdIRbGc+SCg2O/QCAZy4iC03HI4LztwXDRQqiI1YAmAp1zEBeiigYQW5tI2dPJMEjOO1VnXgsyKw7f6nouI0CQGCmBZbX0WAKEWnjTLq43lLIEBIMCQFE9J4yx4BQt6N/Y0KENYz0HqM1ewktrgvieIMQjJ2egzL9GF47chqZey9yzbYZ+fNseYoC42SDxzIOOGup1qtiiLIzuaFrC16wJvvl3DzX5/A39+dijjbgArf3zRFZUvIO2A4ssxbVLFxz6QAQtsw4AQVRPOn4azf/AS/PGBdZLntJPpKCykhQEnikolgjhAtz3zozPOBjhKAcyc+hZsefhs91mAEVkH1mLBd2a/5WQnuDgiAEqCUvRv3TqZUaQeVNiw/xMHGaw3Fb36+L5ZvpqUMVShK1JtNsuvFbipgIQpTAoBX3luIx198Aw8/9RaKfgF6ZphYgcFiEDyjBCqAbUMjSSCcdZ8F1tISILRFoxKGAL/Pv/crlynGwMMvzcBpl92Kdi+DQK9DJtMAt6cEy7JQ8Wk3xnkmUBMX1U/ip1OB5vZg5eEN+MHOW2Cv7dbDykMhRLnKTaZdoi/q55IXwsxYorBZWATuevBj/PWxFzBjQSdyzYNRLDMXJicZD1oSFs8AZpWvZMGrFlGgrK34BY756S44dP/NMTgD5LQAAVVutCeijVqoiSqZywXHepUTigGUNQ33PDcHJ513HYLsMFS1rJpbfdrlucg5zOsIUGUbWQ4MtncUIqiU0WBn4PXMhxm14Sf774xxO2yJNcZk0Cg2XGpOFwIz0aLwHjmXdUbAx9PLePz5V3HHfU+hGjUj2zACPRVXCpAYqh5SkU1Ym5k2vfkiaaFTsjqSAImqsEqtOHSvZZUAoWpOWRXK2UnORKoXpgSIuBobzPzQ4JW7YQXMfjFx4Lgtsed2m2CloUC9EjMq27lEbSm2inzWdBcD8I+Pqvjrw8/isRffgqsXoGUahAhJM5IsFiyEKvcmIgFiMGA9RhSY0IMYWZJm5Xm4+dJjsdUGTTKGOccpczV+MZNEWbWFcNAZAk+82orfnn0zurVB8GhTmXFE8SiWeeRCvACanhPlWiajodzTIYR7o1HEpb//KcZtMgJmNUCGNnlU1iaWdSTOSfVzvNFejflsYmclBAnzPwy0B8Bdj0/GKefdhUzLWFGvUrHCMSsaUpmjaCYYSiEghapZI0BcnI0jD9oVR/54U7TYap4y2bBUWCaK4vRP2fOl9qr/9ka+9ga1Fqi1QK0Fai1Qa4Glb4EaAbL0bVV75besBQTY131lcVGN4NAGK8pSVA4/SzCAIbc+csHrOPbHLn60k4WM+xlytomqPhILisPxyjvAo09OQk/XQuy81arYfYuhGD6oB7rZLlYkFb8FL73r4OybujC7Z1UE+jAoSKosh1yxeukXgi6b2PQg+E3IugBlfcCc2gpnBEtjZRODVwUEoMezoaxQdPk8VT8kmKKU4/FH3JByY8sMEVVVyQNBxIow8aUWlCAJd02E0IlSZKDFy1I/5lQ2zfeXEMrkzhMwRj5O1+AEHchXpmHfrS38fP8AKw2bBSNogx9mUTbWwqsfAnc/PQ/vfTAN2208Ej/cdSzWHN6BjDYdGtrgGi2Y0r4Gzr7uMzz76XLwrTWhByY0giY85PW2eEp8pBWxfWiqOhYlqFVqgZWgdd/0mJa6PWovXPZa4LtOgPSrxlPzTqI6WwIBIuOEBAiAthLE93ziQ+8jyA/jsVmsGVgVLDnmCYRjkpwVn38Su5FUCRrF2bjl/F9h101HqHD15DNTGvnrxuPSECBL7oRLkJXItwZ+mpozer/bj/9VEHOfBEUpQPrsr+Q4LwR0ny4v0CEg6KTPq7hw4l/x0ruzYQ0aiUpsil0VZTUSrsrJXLw7Aui06wpdxH4VdhwgAw/1VojN1l0Z+43bGhuu1YQGIgvEDiNAit6FxBAMltyF/J02ZcwfePujHjz41Jt48KnX4Bl5GPkGlAk8RhIRqwKHxS6Qlfgqx0BMukMfBUeDVpyPlQYDF556FNYdU4e8RogmlopRk15CA9pwIAmyJAIkbcv+BIg07QBG5ZsIECH5E8t7/rLnKRKEekn+J1W2yXrMP6csBM698lE89fYceFadAN6iUZAAXFqjMUNA2VFKAYIbQyu1YrsNm3HrhF+JWskMI9gCpEKC1/kl8CKfR/LvUDzOSRYl+fUaJAj7sxKwzf6no+w0IdLzQEQSLLGm6VWApBZYKQFCBQgJkGOw0/rNYtVDzI7kyLJNgCTqL+5xqLxhZT6fB22fmLfC/YmekyyvKChJpfzIxhjjttsEB+69I1YZwmch7qCKrGNodmLRImB1rKFI6yzbRjEEnnu9E1fc+hDenzYfekMTqn4slc8sFmHIsNiaMftFAqtphRrKfGYHVWSLbTho501xwe92EQJEokZIlDBkm1RmbCGiukHs9dQD4tib3g38+Ohz8clCA0F+uLL64gyq90Aja+nnYJk5eEEFmoDsSglBmDEsd2LlkQ3Ydet1cMDuG2HVFgWM2+LtbyhFHoOcWSxjWEL28D+qkmk/NXMhcMs9L+LOB15GaA9HOdBQaC6g2NMFi3kozGZK2N1/jQARqZrMFRxb1PyEtOXRgaltwLlX34WHX/8YWn4YGK9iGg6yVHpEOqp8HR+SpcGwNEReGfCKMLxurLFCCw7aY1vsvcMqYpFYb/Kefck64qhi+2iGorsIUJMf4313VIAnX5uFK266G9Pbq7Dqh8CjuifURMnBDLxsNouK68LMMBOvgkJGh9cxC2uMtHHRaUdi/ZXrQIpKgy8qPJInpIKZLSe556ZMu5KBNWW+j0tueRoPPPsu8k3Li02Sx77KNS6qIg49WCbtqgzEVk6RGUEFdliFVe7G0AKw355bYq9dt8DKwzSZPzJsEloMCQGb3K9uoFj14Bs2QlvKfPBJa4Bb734cDz7+Njy9EaFdL2o32snajgWfyhyC8lQNCC/AkZHuf9UaxhB0uzgPh+619TKrAFGzPIsQkok3CTgRRRuVXsxRom1k6CJvhrCDbhx64G748d7rozkD1HPtlGxE9kuVX0YFDxuZ8wNPl74BeBYwexFw2Y2P4JnX3kdHRYeRaxI7O/Znk0Q85zFmapH4MCrChFP1E/sxHFox9szHj3dZG6ccuSea7RgFR+0dWLjG7CdadarMkYyQetMWAn+46H688uEclJ0sQq614uNJ0p8LPe3VOCNwbIUI3IrY/6E0HwfvvgHOOnpn5Hy6crF9FMHJfBtaEzNzxjSYk8QcKwMxNw7sJ5aJrgCY2wNMuPEJXH/3q8i2jEFom3ADlW3CfYLF36VihNlElqXWRb8Hg8wunH3iIdhls+UwiMUSAwmOhARJTq01AmTZOzHVrrjWArUWqLXAf0UL1AiQ/4rH+N28CaEOeFjWNOi+OoQaIUMvNQQOiYMKDL8dg4zXcN25o7DuigthEbSxh+Gdz00880YJDz/fgYUdllS1tuRK2GnjRozbfhRWWYVHwg5EvoZp8wbhnBvm4cX3skB2Lei5IXDjooBfevjvEiA8mLCKToI8AFpiiIUEfd5V5QyxsVCsrFjxxOobKkGUnDkgMcK9fySmGOIXrayw1MEnJgEi8AARM6o1WOGo3jf96oMA/zkqQFE3KbCYGCD0Iliqrsm2NcTdn2OkOQ2H7T0UPxynoWDNlo373EUZvP6xhbuebMW7swdBMwooBLOwzboF7P79AjZYLcTyw7vRUy6hK1gB1/1tAa5/Io+yti50Wm3ptnjysmJXlXL3oWfqTvr+3fu39BZ7g9yXBIJ+N8fTd/Kuv/MEiDqCp8PlqwgQM5WFaJoQIHO7gAuuewQ3Pf0JwtxQVZ9KAoQh0qIKUwdzWnIIAUKLBQJ7sQ+zNBt3XHAkdtp4uBycZaaQQNCBUPqXe+SXCJC06PObOm9Kzg54ncpd6D9P9J8DpaR08ZlEsUC9nmGiQkxmGlEMpFkkxClYNakBi6Sa8lOM/9MtCHIj4Ft18KtVoFBQACIdd+ycUqjROojZSV4ZOTOG19mGTFTCfrttjh/tvR3WXzUragNRzQSB4FumYcL3VKCondHEA9+TcPAMuvwYsaWJ8uHPtz2Dvz35CvQC7ZdMxCZtYhQ4JpaLBgE8Bu5G0DIWYlZpxyEycRl+2zScefyh+J8910eDCWTiQMB+2kYt6an1Wo2lasgBRQFpiwtA1Y/0+KcIELEQUcAkV1Hb1BC4VbEfIpAj6o9UmaNgZ3wyF/jjlX/DU+/MB+qGwA8JNYUw2XgijmR4vFJOkgAxqhHs6gJsu34BN//p17D8CnI6LclolaUhMi34tEoiSMpfZ0GyQUsgRbyIMySXpoQA+bREBYgiQGgJ9G8RIGKxpDq0CiNfxhQgvQRRQoBIu9MCi0Sp2qNQVeMQ0K20wQ7a8csDd8QPdtsCo0fYooDIM1Ob3CG5RBFO0aIlhGZpCAgUWjQ0soSoWuQC1/zlHUy46T6EhSEI9SwcnaphAvgE1DkCCXmyaISgYSR2TXGpE4NjD/tvux7OPX5H+UyVhR0jpI1MHMKKGQpMxZuaTfj8SXze98LnOO6PVyJsGIuyXk+EMbEj7QY85vjUieqDY45vaogtFr30XRheFw49YBfst+uGGDsMcEKgjrEW7FkSUxLByFjSbWm1xwpufvVUPBgZW0iQafOBi695GPc/Mwm5waMQGJrY3pD0Yd5SyIpy2YH+KwoQ7jsZ6MwcE4biMW9Il7yjB16ejjMvuwVtcT0qcQ6m6SCgrR4ziTxaBWUlF0PWDC4VbjecqIg8ivjNoQdin+1Xw5A875mmUi7oENZLfvD3GMLMz/J82LaN7mIVZi6DOR3A/c+9i1PPvxbZkasitOrh+XylLucEx3FQKpahZUgjsqCoghxKiDqnYfxvD8XPxq0tEQ42nwfblNZXoscBAoYrcc40gB4AT7z+BY4+ayKqRguqpRh2AzNm2Ct8ICrLPpwESBDqCPWMBNBHbhdsWskVW3HY/rvgkIN2wnKDEkLTi5ATmyMFxFOhxL8TGBd+3LFR4TSlK9j/0y8CXHvzo3jwmbcRcQ3OFFD1KqKO8YJY2SmKOlydG9R5IK1wSAiQnoXLNgHCPKDUtldUSH0VCzwnGVGEgm2gp20Olh+cw4HjtsYBu22oVOZuLJk6WuhJv5CJOyliiP1A1hDhG3SgwvmbbT4PuPLGB/Dki5MQOoPgGnmx+BOynJNxpArNIqOq1PdUXZAEKQcw3W4YXVPx0oPXYPXhVDVxdRLakCmWiGQvYsENdbGh6vCBiXdNwp9uuh9xwxCETkHUSOLhRvs200LgxdAsC7FXhJMlqUn1fAfWHmni1gnHYkydIollLyY1airAPSLRY1DBmVofKkvCqihAdLz5uYfDjj0XXfEQFKMMjFwGATNmuL7ajlh3BqEv85Zj6lIQ4bbPwq7fXxknHL431lkxC4fKylRh2rvvor0q10bVH2sKkG/auNZ+XmuBWgvUWqDWAv8XLVAjQP4vWrX2nv+ZFkgqeBnkTb9bqUwJ6TcfkA+AFncDlelYf8w8/Pm81dFgz4XnDsOkjwLc+dQ8vPRuGVVjBcRxIxzaUJQXoS6chy03bsQ2W2Wx9momWuoq6KpkcNvjHbjnyQ5U4o3Q7TUg1j2xQGCAZu/hoh96M7AKdokNklQpyWHboISdO2cGutNGRYWzig94r9KDN6xOQKa8ThEgcqhJLKe4wVWBqnwzbjZTRQoJE7XBV4Cn+rl4zC92cUtPgigCKjG8lwpaAnMEAU0ENC1gMCOKcIJPsPawGTj2f9bGFhs4EkT57scBXnu/iodfnI/P2+oQ1q8Kw3TglOdAL07FmqN17LhFM3baKo9hLYoceua1Mo754zRYjdsmlhk2Qp0AQB8I91Ve8n232L/CO73Xpb/n/0zHrn3Kf6wFvssEiHT71CdcgfoDCRAhXwmsswJWPCKoMQNmtgHnTLwPd708HVFhKOLIlRBWKgoi2oboohGAoalqQzBvgpWYkQen/AX+cuFR2GnDofJ56WcSVOwdkQmOsaTw7IHf+1dDtBXynuoD0h6X0iFqjuwlhwYSIcnL+8iTPi1JOrOyUrhI2yWCkNc9hAeefRvWoFGi/tAt2pOwfJmvIvhIUM+AbZvwKj0w/CoaGNTc0YrtNl0DRx+6NzZYNSvWGbTFMmg/aGpw/RI0naG7WbVWxJGAmmHoiqUOLWCKving/5Q5wOU3PoaHn3sDzqBhUlFMgkbWhYDvYUl+QYgAetZASPQZunji66U2rD6yDhPOPBqrjTAwiFXZRGH75U31H7NLJED6q42SFw8kQASk60eIfG0GSKL+YPdihba4QbEC3nVh5Ryp1BZxi9hgxUJYTG8Hzrr8ATz8xmwEucGJdRvzVegDRBBKWTGB6zutrWIHRqkV26xXwJ8vPAL5KEJODwX3NQhAJSPIFgukRDhDfJquPhQCSMaCGmcVQ5cMkG33PxkVuwm+XicWT1/OAFmCAiSajyv/SAVIU58CZBknQNK8EGXZaSWKViJ4BBO5h9ERuiFsCwiKX2DnzVbDSYftjTVWoNIXyND1JiRYrbZF7ANsdFbuayb3g6rCuuwF0J2CVFU//0EnzpxwMz6a3QOjMBw6N4rMIKFFDJUUyf5J5QcodlZ3i2jRAvxwhw0x/jdbyRiUfAlDBZ4HrKZmhgnxcc6TulJ/LKwCV9zxAq7+yxOI6paHhzw0OyPqLg0VITrF+pTkje3IPCkEituDuNSG7TddA8ceuh/WX9mCVg7RnFOWUQxpJrBOwJaF20K4MYeA7SHWeZpkvhTJX2ZMPPtmG8656i+Y0V5FMTahOXWSVSGlHwSQxWrpXyRAEgKYhK6ZLaj7DoDTL38Af3n8NfiZoYitOlh2FoHrI/Z9RYZwv00SgzcflFFveSjOn4q9tt0Qxx1+AFZdzkAjxTKhChN3bIZ/8Bkp9olDquoxM8RQlmMEdWHBMw0s9ICDT7gOr340F1odMzJItIRCQNB2zGV2g0m7KjIJRTjsGcVWbLbGCEw872jJOiK5K6SHTB4kuBS574UafNqyMtPmnndw7nX3QSsMR+BZcLL1Mh+InWBUkip9UfkxZ0/Pw7JMGH4Xoq6Z2GWTMTjxF/tjzTH1yHDmDlyYJMCoAkwSfMi30KlQLODiQASCvOa0l7Kt35hcwkUT78Ern7TCrB+CkldVlrzMqbAdhGRk+RsyB3EO7A0WhE17RSFAtllGFSCc3INeFZPMsklOGfs2W8rWQkTlDmjlBdhj243w+6MOwJgW5ROZJ9MVcH5RVo6uR/ZalywtqitUBFcANwigObRW1tAdAy/9oxNX3/Q3vDOlFW6uHi7zsAToZ86IsuSNxXqYChy1hyDR6nW1Q++egwtP/jn+Z9xY1ImKz4VBolUjzcYFjCHrnJIMdEXA8++045jTL0WnVg8tNwSex2fLAV9VSp+Ayk127ypsyxa1U1TpRKPWiavPOR67btAAurwZtCOlFRY8RGwzmELu+bSTM0jyiemgkDzsV3c+MQ3HnX4l6keuJdZutIT0vKps0CyZq7hOx3IpolQNyrAr83HSz/fGQXtsLGNIl7ydZCFMClVkitaYDanGcI0A+Y+ddGofVGuBWgvUWqDWAv1aoEaA1LrDMtsCoobgaZNyXEm+Y8WlD4QkE2IYcQdQ+hjHHrY+9tuR9sJtePH1Eq694x0s9MbAc0bD1xiCnoMZW6gzNJheFyqdH2Lk0IXYccsW7LvzGDQNbsLTby7CNbe/i0XVddBVbZJNHC0LuHFcEui+tAQIZdM8RkcmDyrc+SqFB0GB3jSL/qggpc8ifFEEiGy05QlK/WlSXajAgz6Sox+4JyWj/ExupBUA2L8COjHSXao+IZ8rpwR1QGO1qyFG3iZ8Ap5aAMMsIRN9ih3XL+HIgzZBvVXGBx/Oxt1PzMGbH/uIM2PhmiNQ1QcJGGhGXRjkeKj0zIYZTMMOW9Rhjx1XwlqrDMLCznoccdLr6PRXhatR/UG5OYFWZQmmKqh5PV9FaCjFiiqCUxWz6uU1AmSpHvh/44tqBEgfIfo1BAgLUwnQkWTmTPX5vAjjr/wL7v9HK+LCEICKA1pcgWS0htjIiP+4rvHATUBSgV2stsxU5uKvFx6FHdYfkgQmq47VS4D0DxofMJwHKkD+ZfIj6csCUnxJAdKn/FiivVP/DdSX/q7mGP4/zZXaqsCjL03D7869FuagFcWmBU4WdjYDjwSDBGqLX48k3tKjnhXehldEpW02tlp/LH5x0B7Y6XuDxTzHZPtR/kHcMKSakeo+fhrnfx0BkfmIlZeRIpyY6aFnJY+gJwLemwpMvP0JPPPaZLhmHr5jSQW6FtkCwnAelwpmqimIcogFTIQsPJTmfYprLzgBO2w0AsvluNZy1VWVo18iqvpERQoQSp5jP25Dvr8kAiRtUrFEX4qp2XcJgtESSBOQMPYjsSaSKJOkUp9919dMfN4a4qzL/4LH3m4F6ofT6EYYF0v5SSbEOhcyUkYRNM9A3PUFdt20BRMvOAL1cYw8ge+kqjZgToRuyrNJspPlUVRII4UhsgbVpSqQvGKYigDZ72RUkxB0KjO5fi0egv5dIUBSSznev6pGZtU0JwVpD6n8YFi0B8ttxXm/Owz7fH8Emon9E8P0CeTpcCwdIbFLjoLeqAOC0Moe1QuoMsihRzS9wJmXPY7b73sJzpCxCAMVNh8KQqzyYJQlHL/P6wmheyUMhot9tloL556wsyigZHz7tM6hjQzB8T6gj32uEgOftgY455q78fw7M1A1mhGZddCYLxNQnRVCY7abSLAMGAaJkUCUB2FxIfJxJy4+4zfYffNhyIbKqofKEPZVFZtiwfU53+pSEC5uYbS+ckuwDB0mq851G10eUDGA6+97DxdMvBPO4OWxiNIUq0HmHdLZKmvinydAJARdU0Ax7XcMJy8k0/utIQ77/YX4fKGPyBoMI9ModkySjUd1i0VbKlW0Qw6YBGs27EDUOQsTLzgJO2w6HDbVLo6iAjzfFSshsQeLSBKI1k7eg/M3nWiVtY8OXzPkGu59qRUnnjsRJb0ZYF6DKL9NBD6JYRuxRuKRb1KGo7my76fK7Yk7rsIGK1sqmyqZt7hbZv4SGzr0DVQ0U6zNjjnzJrw+ZQFcow5Opk64bF6TnSHR4sMlYMz53chAN/KAX0U26objzcNV5x6DrdYbilzkIacHYqnHThUx18FwEJsWytUQlkW7oSQvgtcullYaqgzBtvLyfO99ZjrOuPIulIw6Ac597sH1nALKqfjm003moEjn2qT2vss+ASIrXm/BlzovUU2lcglZDGaEJThhN9ZYroDjDz8A22zYgoJE/bjIkzHkOwShrBOSmSKqQhp20jZNOrZKR2fOYWyg01VZTnfcNxkTbrwbPVYDKmZexhqLGFJAn/Z5tC422OeqVeh2BnDLyEdljCxU8eQdp6DZYBEBjdyoyuD4VQqugISXaaI7AuZ7wInn3IRn3pqOAY+pAAAgAElEQVSFODscXsTnasLSmIXjyfmLa5sha1IEm9kypU5kgk4c/ZPd8ZuDNpRcGVplGnokFoOcryyem6TALhZSkGZhnC0lT6cCHHHCNXhnajcqRiOMfCPcwEPE9d5Q512dClL+aejQ/TIsdxFWqI9x0UmHYuv1B8MKAzjMo5ERrI6aaa0c/xFIP+TlL64A/W88YtTuqdYCtRaotUCtBb59LVAjQL59z6R2RUvZAqkdFIPDeRSmKbIVVuWgITbmURsazdk4/fh9MWJQJx578gU88WoJ87ubkKkfBU/Lo8JDWBwjY1uICUixipmyeKMEv+tj7L5lC7bffkP4diNuufc1vPu5hUAbgYiB63LQWDJCszQEiCJwVFg5g9tpAkyDGW4WVYUeD6WK8OgF4hIfZOU1r4AVVjDGcUaFneulRCVCKy06SSvISQ71Uv2VECbJAV+pNAbCUv0BwK9+GKo6WqVwGkmQrISiExxgED3tLIwq7GgGjvjByth8nRGY+fEM3P/o6/h0UR5VYygirQ5+XEBkNEmgpoUiTI1+z4b83e34CBuv3YDddlgBK45ZE397uhMPP/c5yroDnYGiUt3XjwDpVbcoYK7vKyU/+kLS1XdqBMhSDrf/zpfVCJCvJUCSbF9YeixgHQ++JEA+me3hzCvuxKPvLRAChKoEZQNhigIkEgIkgq65iAgy91b7esi783D3RUdju3UHL0aA9E6l/zQBksxfvcN9CVKDr+i9/aeI/rPgQGJlSbP8YqB+L1hPCEWpajwY+KIbuOCaR3DXk2/BahqFnpB2O4p8tkyqZQIVPk6RjMkcgQCNORthcQEyQQdOP+5nGLfNGAy2VQiwxWpzAsR0SglYFUypo1L1KTMzBQ6qiY0ovS+Vm5pTQA9MLPCAl9/twMlnT4TvNKObQCThe4ZxhwR+aPsSI2TIAW0uYltZTEZV6NX5WGeUhXsmHodmjaCKDyux3VkSAZK2Z2+7LqUCZKknGrHgkpprsdoQN55+S1fFp12HKXsB9kE/djBtgYtzrrkXj7w1F67dJFWvLDgwJYCCBIiJgN5KJqEgrsJZGKWF2G7dBkw87+eoi4G8woqVZYnYL9KySRJlVck2QniJFRJ/yqWdr6nqpoSgb7ffaajYg+HpeQld5zr/XSRACBAqBaoGLSIBQuUYH6KS7vC5EBB2UMXaK+Zw3gkHY/PRBjIkKZLwcTEnEtVHBIMgcvKeHFPcT5hUBwsBYktlc1sMTLjlVVxx+7OIs8OEqBWSjFaitJ9jQLAoUlhYoUN3mMXRgcawhO3XXQ7nnrAfRg02RQ0QRoGQXwLm0+pG+lmAACbKMfDa5HYce9ZEzOkyENrN0K26ZJRSNeKroHXu5ziGY1tUXdy/Gm4btlpvBC489ccYVQcU2L8IdvJGGTgsKjxa3YXIw5a+GIB2NJxZVCW5sl2jDZyyLHxjqovxl92Mtz5rQ+C0INSZf8N2JzVK9cQ/T4AQDOXoE2FC5EsgdDeAh9+YhV/+4TKgMAp+WAC0nKjR+LzFFsjn2FLKN8tuEGDYqrZiWKaKR247G0PzyuorCKqwTELEKiUhnYMJW6tdsyKDxLlOSFi+DiiSoJ8PXHD1fXj6talAvgVlEk0EvP0yNCsDXaxmuaZVYBsBDLcEv20mrjvvJOz8vZHIEjQmdyw5BgSpK0qaFjsoaxbenAHs8bPfQ2teEUX2XV1lR0ReYqUXUYGkIzIZoq6IZDt2YVXasOV6y+Pi8QeixQFyUYRM7MmcLsEynEiZ9UFaSL6lLIbY0lTC8D1JxPh+DE9z4BsaPmoFfnnGdfh0XglGroCKy3MA2539WBVWKQJEKUDUfKzDiVxYxQXLsAUW6Q5XaRfkDEQCw0ZIokyYcw9W3IWoOAc/2X0zHHvIHlihEWBgeVYIxQi6bkihRsjsMtXK0tOUDocZRexRysewSmLdyggx8d5n3Tjtousxea6PitmImAQXFUWoyllIsZS8Miqd1DrPd7eY9VOchfeevRiDAAxi0V7M/I9k7TZ0ybHS7Sy6gghFQ8dtj7yBS65/EsWoCTrHbmTA1CK4VZ71AhiWLkRERItR2tFVi7DDCnbYZGWccsQ4rD3KQUEGiofQDOGFATJGFkEYiQIkwzygMEJomOiJYnw4qwd7/PhU5IauibaqhtjOypycfoZIgi2lIGPhRlbzEXXOwLjNV8eZRx2I1YazHsYVyy3a4onSL1VCJmxIZHDOkZW710Fhqdf92gtrLVBrgVoL1Fqg1gL/ZgvUCJB/swG/07+eWFBJTZFU0nKfqErwuJ1crFo39ZBPDmdpuyngRAXWqS+12Uxg++R7vVB1AhYolEOFzUoZikhqKf03I4bH0mJAgx52YsM1GrDpeqPw8Xuv4ZOp87GgMhKVaBCcTF4Okr6mwXZMhH5FDrAegwNZxaXpyKILeczAKmMHY7V118ZH0xbi5bdbYWeXQ+izRshGyBK2AV/9AZ+v6x+KAFFKD/rMkozQ5ZjOVmANWkqAKEWHiq1IPXxVmxB07CNA2BaLEyCieBBAjAd0tq2n2jZ5Tso/dyABop7JN37JBXEDS6hAhcbyEC8SZz0QP2/TiZHVOzFum9HIxhW8/sK7mEuPhKbR6PbpQ23Bo1l1lIVuOTA0lkgz3M9E5LvIGS7CykyMWc7Hllttic7KYDzy7CSUeDq08tAZ7k7wKZG+q6BHVc3bdw8KaFHqjz4DsNQCTNo7ARF7DekTZ6/UzqY/Tq6+l75/YinwjY1Ve8G3sgW+ywSIDHN1DBUYsl+fT6YM5dfM825CgNBukJDKR7OqOP2y2/Hkh+2I8yRAaEPCGYsEiCHWdAqQdyVMWLNsRPTnD0iALMDdF/0a260zSLIsOG9IxWYy2GRk9ZuSeu2U+q8GyfSUTomLz2GpvmvxHpeuR+kUqsa9+s3+3xvYT1NMfSApIrNKP55VvY6+3vwfZ3Idb09jkOmN+Mdn84D8YAETPM8Xf3HV6gTRxYkDBi2oXB8FK4bXPg17bLMujj1sH6y+vCW5HxI3LpkXPkwmIIv3vyaZF8Rg+T6mIPOJ9s8nAa1Ib1ZculoGFZiY3Brj2juexEMvTELZrqfRE0BjH5/BqBJHLVXXpp2FHzmwrQyioAzdb4M78x944/lbsWYL7aGUX5XKn0i+EsWFFO9LJoWs0PLVfxVP27Qviepfmx1o/SOVqOIOGQmYJG1jmpJLIJXxOkHhED5sfNpaxVlX3IVHJ82F5zRDM5TlpMl1mBZYBLYZXmtyHYpghhayXgc2G5vBLROOQaOAYpG8t2Wa8AMfjslnSUaKKA8ruSOUaDUCBtA6icVbjIpuJAqQM1ChAsQoJOuw8m5S/YHAsFAqStkYxXDiMurjBbhi/NHYeYMmsWCSEPTFLLBU+7E/Ck6ejGr+W2qhCfZpKgeBgPgHswKcccWdeGZyG8LMYJUDIw+JlfohdCqAQlpzWnINVNeYzC4ozcKz91yM1Vukx/Q+ewKrkqZD+07JqEmIQFbNQxdrlT/f+zZOv/YxeLlhiGg5JR+YhO+mmWVEyiRggzagtHOpAuWF+MWBW+PUX22NlphtSls9X0LoGaytlATpvpHZHXwLValMYow2RLIlsAy0R/TVfxOX3PQkwuwIUaoGZM10lWEkNSSJJZes8VJEX0JdVMLmqw/G+Sfsh5WGZ9U9Cnmm+p+0s/T9EEz2oNrq6Tdbcdqld2KRl0clsAW4NAxDrJBcn+HBbJvEAi+ypeKcOQH1WhdO/MUe2G+H1TEsx6wASgt4fbxhW4RGFaFZDJheBIttbARiU8OyET5rlW2iwYtidLoR2jwDV93+OK67+0WYjaPhagUYThaR2/3NBEh1PvbbZBSuOutnalcqW6lIqsF97vnYNxCiGhvo0oAbHngPf7j4VuSGroYoyqDqRrBsG5FYQ9E6FrAZ2kwFj16PqNqNrD8Pu242Fpf84SCx1zNDkqvK5sq0M71GhYKpCm0YixVYSNBZ1hqlQpM8FEBA6tvun4yLrn0QQXYwynyQDj0FK0IMmMjIeJCsJPhybkDXPBy6x5Y48fBdMKwOcMiJyqiiMrmCiEoBPSvFN69MAfY8+CQ4Q1YSS0Pu3Y2MIpH5SwGt25wMPCrS2b9IZEQVhO0zcNHpR2GfnZcXJUI2ipDV1Togz5j9lueZBIInyUprLCE/OC65TtKiidB/qMHTNLQHwMkTnsI9T7+JOFOHSM9Ct+sRidWXelZUZ3KejsUWTo0vIUBK83HIXlstoxZYDPBWylNFgFgINRJmJEA4n7mw4g5EXdNx/gn/gx/vti7qSDgQ9KcyUpTrKnuDBIgna7daryKfFllUP3L2UisXR6rLjA4AC7qBK295GLc8+g7K5hBRd5EA4UynU0UpE7GucgpJTJgaYq7bfLKlufjL5b/D91cvyHpihL4sHVRimFzLGS7OeVrTUdV1vDuzG8ePvxFTWkP4ZjNCqjWp8uLyQKtGLUTg+YjDGA5tzzwXkV/E6BYb555wILZff4h8TuRWybOKZZ9tZET5YrHoIunlMm8BuPK2Z3DhNU8g17IqeljMohswmF8TkoSjqp8aVZVtYmkG9GonwrZPcOmpv8KPd15FWdcJuZT6CzCLJdnT9RIgfURc39n/X9sD1H6r1gK1Fqi1QK0Fai3wz7ZAjQD5Z1us9vo+rCOxoCL5ERr0B9WghVnZjHLjyPosVtdJgiE399SIa5YcSsMwkMOghJTKYTexENA9FUDZC6gkiI4cgRRwT5KF1ldiekSwQl6vTv4qADwFuQMMHkTv4W4sXNAKJ1MAzEZoZk4yQ9xKBXo231s1SCUIv1JiRQJ7UUQYVlBoqIcbAj2lCJqVk1hEy3Lg+0RglkAWJN9K33OJ3aaXQEqtmJKDUC/A3vdbKRC/+Pv0kRvKLIBvmFq6iBhbAVTqrtSGPw0MXIzgGEiALAX5sdiFCIWTAKiKGFDXwufioZCjRUgFbrEoVhfZbAM8zUCxysMhD+qpioNdSFVcqXooVnDyedIvuwfl7i4MX3F1LGjvEX9jz2N70cqABIgCHtWXImZSf3qB4lhtqSCa5PsMLiRQEMinVXmsFv8MBTQQ0NJ81oQRqEkIKkJSrKRjML0cwYl60MLiyyRYbZpYRlrgO06ACPDC0Zt4DaUgfzoDcERJOLlUQnKqM1CWXIsAp1x6M578oA1xYahYfah5U0fE8UFQSjz1eUCPoFu22I9wHXBKrbjrgmOxy0aDYSs2Voho+awk4DutmhcyXH7WB6Sr6+ijPBKrfjDQnMBHCrQrCELNCVJFnABkMjskU4WsT+ln9uuy4oik8P0E7OQ8n871feSqIq5JYCglHecUnUG50KUS+U9/+RAXX/8AjEITinSWyuQFNJT10DaFECKoRfLD53xmWNAr7Wj05uDkIw/Ewftt3GvHIu9Nol+UNmq1U22TkDjJfcj6128Kp0WGZHvoJlzdklySJ16bgePPmoCgYQWU43ogpiM558SqqqplzgUtZUJHri0KqqizffTM+xDnn3Q4Dt9zTWR8Aq5U/5E0UbYdSoAnpo7wIg2+TkuWJJ+hn0sUgdQkt3uJ9Hv6KL4u04n3XQ1UM9Kzn21CeFhnrgFzaASA4rPgOsJ6YBNTWiOcc/V9eOjNGXCdQYiFMWIhAvcfnOd57dynSIII9FBD1mvHNmvU4foLj0IDQ6iTfsYbUNXHaZlBAognFh/Sr7hPYWfVY1Q0LSFATkPJboavF+gOnxD4at1ThBiJGHVdQs74PWiI2nDlH4/GThuSAOHqo1Qjaf9Nx+3iBIiqkE+LNLjnEaWMqeODORFOu+w2PPvhQoROS2/hCmJfxi1JNQZrq1AL9mYDltcFuzQDz95zSS8BklRTKPVpQoD0kYkEXBUIRtDwz/e8idOvfRxebgRCCeBN6S+1f5DIeplEVCYI54BsFKAy7zOc8et98OuDNoXtA1la9CfZZWqvp9qql2iT/qd2A+zDBOijIIJm6gLw3fHoBzj7mkfQFTcitLIIhYxR85tYqhIoTt7fpLVN4MGOSthk7CBc/Nv9scZIRWqx64gVmnLqUraoUSQESGsVuOFvb+Kqv7wA1xwkGoIwIslrCCHHfUNqfyX9TzdgUo1RnI/RzcB1Fx6LtVbIyu6Gqi81T/NzDHnm3O3wrhljIP2A+2DpsULLJDaqag6rRkAxBh79+0c47+qHMbPDQJhroeRMQt8HKkD65lb1XDL9CBDRJScECK2ohPaSOYj3beLThQyafx7X3fcy7IbllHWVfPHZKmJPLSSK+IlC2vlUkA1mY/wJP8GB26+KXBzCkb0Zg5bVPchjYVMnllskx1ICOqGQJK+DJBIfySIPePTlGTjpghuFbPSNHHQnK2cQquyYoRLJeGcr0sIsQC7qxtpDbNx08VFYgeHRkr0RIyQZw4dtkvzXscAH7njic5x64U2wmpYXJYbaRqT9WBWCqfmZa0YIS9OQDUvofu8FvPv+3zAyD9RLZksyh/SbxaUfJ3ZIvWcS/pwkX/KlTjq62F15FvDcewH2//mJMJpGIrTrJINLcqVkv9sL6yeEo7J4IwFillpxyN7LKgHCVqiKJRqLwDi+pH+R3BBFXwWotmLt5bK4YfwxWHMk6cFkL8OAe90QEkyemhTdJfZyyQlCTjGiuFRFfexnHIlKVwn87dnJOHr8zYjqRiOwGmSusTXOn6G8hk9LzrjS3wy5TtetwKrMx5m/3ANH7reBjG8zpnpLVVIYyX6Uc0mo6SgFEeb3ANfe9Tyuv+9F+IVRcJGTQjOSKqHhiRWW7qn8Nd3IQpMMoAqsoB3H/GRHHLHfhmgxgVzSR6u+KyQGLbeYZSSZNbGLiuagWzOww/6nY05HHnYj88rUeBIyw3NhRhEi9kPbEWWLFoQwq21YMVfE1ecch81Wr5M2ZgYRxZFyjupVQfZtsJTloHT0xYpd+m3Ban+ttUCtBWotUGuBWgv8n7VAjQD5P2va//437lUwaAFCqZgkAZIXVQO3i9z8Rya9iLnZoTc5N/EkQ2SHpCTDch7SEwCCh9/+BEhSViclrbQo4H6eoeMkQJIK2jRs7iuam4czBjTm6+tRKpVgsxItUhWcrBJkBaiEKkrFovKeVtsydZykqkS8i8VuI4aeJG3yPXiYFRus3oP8ly/iawmQZb6LpNDb4rW97Bcp/kYPY8+tyuY+49B2QIPnqowWqZALVLV071diYZHWC/O5sOJZ8TcxDIuWEwFMVviystOQOtSk7Dk1RFAHoiRiLwGW+B79yKHYkoM8QQc+W9ewldevZKzQYJ8KevpLM8uEYfPqHhmWmxIgCqQiATKQQFrmH+x35wa+4wQIAVwFAPSpJvqTIFJlLQXqlB5EiHVTCJBZncBZV/0V9746HVFuSKIEIFlCAoTe+SQ1Ccf5UhUtxASBvMiH2TMXd114HHbbWBEghC1Y7cjRy48iqKcIEDW2+LupkiC9thSkE1BMficpxSaolqo6+H4Jgs6xmhIgfGdzSQRI+mb85OQ90m+RqifBohaCpL5eMSwJ0EpygmgBvehVGAGDcn91ztO4//n3UGhqQYkVuSSGDFb40mIqpmm/Us4wx4o2PrYD212E9YdGGH/sT7DRWir7Q8j+hABRftoK9E3vVa1ZJHbS2VRduSyzVEQIqMusc0JGwKsfteHY8RMws5hD1RqCWGsU0EjXKkKAcAIUAI/WigThecsEwMN2rLVcBvdfeyKoHSHgqHE+5qeLPYuCar0oxIzWRfhkdic8LQuD1lA6q5Z9Af1o3MOqfc1UZjZf9cX1+6u+FP1iC+nkFxdivdVGYvkWC1laScY6AmYk0EKH/dAgAWLgs7nAudfcj4femA4304jYVDolnZaWArQSSFa5IAKNRTEyXju2W6MO111wFBqZVc81SayvuB4oUJJglcA9CaHHanf+WxEgiuMoa8DnkgFCAoQh6AVlxSMkO/u6IhHTPpUSIJYQIO24Yvwx2GmjQb0EiGCiSfP0EiBJY6WmkELei1WXJkUftBwJDeCDOSH+8Kdb8fzHVIC0iAWV9CBWL7PS3DClUlgqyIUAMSUnwRlAgKheJi0nnxxzf5cUkchQSaro2aOuu+cNIUDc3AgEVG7I5k9ZiCmKJCFACNzGtmSKZaiU6JmJPx67Dw7edwPYDIZOMi8U4dhX+qJGgBqihCDVboDUjarA5zNzdeCJ12fjDxPuw8xOHWB2A/MyUisuUX+QSKXJFEszMtK/9bCEtZfP4U8nHoANxxSEQJU2TuYJ2Vkk3/M14JN24JyJ9+OR16bDo0WOakaVE5AokgRIFJA6UW9FJZiledhhoxUw/vgfYuUhWRn7HNOqfRMiuJcAIfmovpsqcKTqXAiQhBjhfdNWRwfend6F359/Fz76wkO3VkBsOdAjqqUXzwBZegIkKXUh4SelLhZe/ayM866+D29+1gXfalDFSVqfsonaDa4Pqr9yftKQNV04/kzceNkp2HilrIRD28w14N46JXgTojmdj3u3XNybJX0+SDhlPpOeEHjhnUX47fl/xkLPgavlEYU6LEtZhkkWS0wbsaQoSPOQiXowthG4+qxjscEKGmwvUOC3mmp7w+2ndkSYcOvzuPWBl6HXD0dAAkSKYZJzjlyPGoG0ZQsJOIch6vQKtM7P8dbTV2G4DVhS9p9M3AMmuXTe639+GHiWUJ+po70MdMTAGmsfiIZ1tkAJWQSCPnMcpXvxpLhKCBm2vykZIGZp7rJLgAi54/YjQHhrbBNlYKWFFejuPGy91jDcPP5QDHU4Bn04lBbxhOrzHKEC0FWfT/NR+s4zHKNmojBKSQ1F1QLPvjkNvznvdsyv1iF2mhHGBhwhNqm4VGdKkgTM9mFJIPOCqKxEz1yc/LPt8ZufbI6CWKxxj6Q6AgkQZV+XFG0wlyMGHntlJsZfcQem9jiI7CZRegnNa4eIQw8GlVI805g5xLTBiiowwg5svMogXHTKoRjdAAyyVK8MAkW4kAAiOazWhxDdsPCP6S72PeRk2I2roRhmQRkW1xge1SPPhS2EYIiYBIjO9c2HXVmIH2w5Fqcfsy9G1DOCswrdssTGWEZCovJVXTzZs/Rb1mvHp+/Ocat2p7UWqLVArQW+LS1QI0C+LU9iWbwO2awpm6ZIQkN5MqO/Lg9hquKemzGpgiIoIT4E3BQxJJAHoQhxzN8juJNEDiaVlwrGSU49Ul2YgNeiADESAoQ7K1Zrfn0FPg8OFsMqhfRQOy/+yYMoLa/6AJg+O4/kKK0kySElxh4Mx1IevLQaMAy4JW70kqyOr3h+3x0CJCUxEksLeaaq4jEMkupo+mRz205UNZFQS7BlSpckFUp9ZikEE2mfQFsdRVAJCaVr8H0fjpOFS7/jfpWkfSQHgYzkP36Cxkp0VcOlECYe/inhVtVKHqvIWOUn1jI6WLZM32SCXey/KQHCQyvvK6C/c9qXlsWxW7tm1QLfeQJEAcBqdKUQYsI3pqCeTHm06GBYqAlX07CgApx//RO44bH3EOWHCmgqld8JAUKihIigqQVCYLISWIDS0IfeNRt/vfh4IUAcAfACuJoKIOUsQnJCQD9+Jg/erOBOxvjXEyBcZ+jY3qcOURGchAoUMaJgRHUo51wSJcEj/C1aV8gcI17ySkGg6svTKl3+WH2/VzmSvF8vEExynTYolon5LnDMeY/jsdc+Q2ja4u1umA58Asu0RrEtAVcTZFT83nXbhlVtw14bj8T5v/sRBudVe0gL9AO7ldBCKUCkGyegM6evPksqWh/FMDmvSQExbaAMBAbwRQk45+q/4Y6n3kVcWB4R6QxyMrovwfVx5InFBbOuDJLDcYCg0gEn7sR6K9bhoWuPRaHXlktSTQSMY+YA27lMAPKtKTjqD5fA1euhWVlEmgU/mftJmHBu92m59NUch6qW/4ovqf5n8Cs8ZMJunH3Kkdj5+6uiwQpgSz1sAhiTODIIsRv4rBU455oH8NAbM+A5jWTA5d2/igAhkOy4bcs0AdKrp0zUEgTov5UESJpP1o8AMatFjB4EnH/iAdh2g2borspmkHgDGdVqn9EfSeZYCLXFCRA9jOEGEQLHwGsfdeLkS+7G5FlFaPlBixEgRLml8jshQAzZJ4RCgKzcogkBssWaLcILkVQxGApMUDGZT6T0Rwfemxvg+HOuxaSZ7tcQICoAXa5di2AEJTjVhTjmp7vi8P02xfCcsntSBIhCRWV+TQgQ0Xt8FQGipk7ZJzGXhsTPR3PK+O3Zt2HStB54mSbEZoa+OP8eASIxAErpTQXIc++247dnX4eOqAXFyFE0lBSeJNZuss+nbaoCQ6UIKexGHgtw1w1nYq0htPxSpnx8ZTqX9ydJU/2dsiHrm+uF7E0IEYLGk6b4OOPy2/De1IWIM43wQgK+6lxBZRjnYcmnEtu1AHbYg+F2FeccdzB2+94oZMMQDqvckw9n3BzLvKYsjHHqJXfjxXdmwc80INCU3Zh6YapUTwhR2hTRNigKYbntOHDndTD+uHFoorpJ7KiWngCReb6fJE6IW11Hjw/0mMCaWxwNNzcKTtNy6GGRkZBhqQKH99hXIMQzlC0ZIPP+uwgQtiiVTXJGLMMM2rDrJmMw8ZQDJG9DaThoz6SIQrW69ylKVZmAUP9qXZVCN12dY5L+yLHOlvxgZg9OvPhuvPFpO4z8UCFALGYARYGoybneSlEA5w8SICYVTQGirtk4+gffw+8O3wlNGY5xpWFSClqV+UilF6+Cn1WJgM9aA1zw53vx8BszYNSPhO/Fklmp5U0hQExRqzPvKiNnbio69LALLXY3Lj39GGyzziAhFmkRKV4BbCPuq5KsGp6Cu6DhuvvfwemX3I5cy+oouga0DMk9tpeG2PeFAKHalQSItKXXg2azjDN+9QMctMvKMm4Dtyy5RrTXkrU1JXFlCutr73RZrxEgtcNYrQVqLVBrgVoL/KdboEaA/Kdb/L/p85KDp2waSRHe0WQAACAASURBVETIjtFWwDdYhak2c6xADWI3AbF5enWgmxnlCa8llfm96FtSoZRYGKXS8l5gm+QKw71JhMgHfj0BQuKDZEWpsxNmNovA96EbyouZG7lEp5tce1rN2FtL2KsAEc9vxxLbAt6v4ziolqvQ9KRy8r/puS7lvaSHBfXyPquDFE4VcoxWJHKWSCXREWIBwQw5VEiF32IAWF/1lUAcCUBoZTJSWRX5njpUJBVM4pOeVGRLZ0sINFXNqqw05IwpBAj7GpVEJEAyUvXKyiweQ4XgYLgwN+1RjLjqyp+WQUCPAYGqCpMVqNzCewaJEfUZSezwUrZa7WXfqhb4jhMgqe6jP4WcDsd0JApkxEN9RKDLEFujdh+4+KbncPX9byHKDZMwanVQphUFf4GgOQ0pfBnDBJzULBEiXDQdd110LMZtOgQZAfB8+CTE+5ETKegnlZByaE6I6zQCaaBCg1WMSfaGEDqSfaAUIOr7ylZI7lMIFnXHUikr10XoPhCSQY10wgSJjVJix6fAkv5JDYqcUPxCApgQIGAOkqHh49YQP/39nzG1LYZPwIEkSDLnMQRZCdcIXCQqQwke12CWF+DgHdfEOSfsjTx5WVkbEwIkAePk3tguchvJHCqZB32CtF5gR+5XAXPki32S9zpw3UMf4OSL74DRtBIivR6xT1sQ/seMBT4zWmSkVfoxslaIatccrDEyg/uvOREtNpBnUHBiA8VLYdQrn1kpAu5/9iOccOENcK1mxEZO/NlZ8c01l7MmASLNSmxivmJS+DoFCAmQrGUgrnTAbZ+BiReejHFbrAAnqCKrG3AYUM25XKwySYDoYBRLSoD4TqPKSPknCRCC0oTR+NSpPCIo+W1WgKQEiNiSMIpXBz6cG+O0CbfhmcnzvwUKkNQkKyHDegmQGFqpC+ssX4cLT/ohNhibQUaEU5EE/6oa6bS/JyRIUj0dJjaqSm2gwYxjRtzAszS8/kknTpvwN0yaugh6gUocPlEVxr4kAkQUTnEFo5siXPrb/bHNOsOSzJnE/4pqgqQ4QyY/28QH8yIcdfrl+GBuDM9s+AoFiDKyknDhKIAZlJEPOnDe7w/H3luPQAPHfmq7mdLTVNL1J0ASAzBqONR8LXqXhBhRBAj7JvNPPp3v4qwJD+CxVz6DOXh5uLTk4j49oZJSDH/pFSAkMEgWR5zlxUb075N78JvTr0Rb0ATPqEPAdSFVgLB5E8V0SloZloHQ60ZO78YVF56EdVaGkFxxFchnRCC3uN1hMq8rFZxSJ3KLKNs9lUUvlnsk+WYsAM6+4na8P7UVRrZRbMi4hinrPYZfJ4sBiQgthBUWURe044RD9sFhe20keREZce9lwRPndEWAzOoCfnveX/Hiu7PhO/XwNUlnUjNYkqmX5hqIgsDQRQHizvsMt048Fdtv0IB6L0bBJoeWLGgD5r8lKUDSl/QnQUjoMAekLQb2PewSGddRtgWVgDlT3MvyGasnrGzqkpX0vyEDZEkKEJnreT7UoYdlZNCBQ/bcHKcdvAXqSJCZkagZFKeo+q/0gn77iZQAkb1R4tMoBEgyt1DIyWV8Xgn4w1VP4q9PvgWrfkRCgIQIWPDBzDMWbanKAOkWfFbyccVWHLLTWjjlyHEYwgIHOSsndL0UYZDAZZYJ4JHYsJWd5sU3vIAJd76AiBaCtDjj4m9zUPkwwlg5L+j8Pe5RqKDqQTZYiH22Ww/nnrAPcmGMOitG7HswrAxCFpMlShP2644AOG3CI3jguffRHdbBLDQn81pic8e8K84YLIShhRbLKbwOfG+1YRh/zI+w0WhDyMv/x953gMlVlt+fW2dmS3Y32TRCCJDQQQUBKQr4pysKqAgCSlFEIj3IT2pCkyK9IwQpSu8IIk2a9N57S0hPNtkyM7f/n/O+392dDQlCQCFmxicmzM7O3PnuV895zzlZXEUlSlAsNojCRNRoMk/ndqZqF2gGTF1A/5U6ENUvpt4C9Raot8CS0QJ1AmTJuM//kW+pWxi1gsjDdBWMpjVBotXzcQrXpZd41Vhe0ZKCfqi+VIAm9OsWhUheOaVwlMVyq15LA1NZpZiDqk4kN6IvM2JhX5BEBw8MebWL2Fnxj/oRqAVWzaPPUV2fJEhDEkVkvwT45LDKQxQPRazy0Q3ukvjoI0DkyG2aIPcy5z1j3ZMrPrMC4IkCJJW2ZD+R9jPH9v7tl2+OqfawRX1TIHlF6TYrzY16R8JH5SCjVYXyIMmRV+EJOcKDQi0BwowPnoBKTEWVsEL5Hk4k6CGBWh5F2Hfp581rTenHayywCnI+SRF4woQAKQm//Lsvib1gMf/OdQJEbQn6zYH6H71VtwSWSIBwPmflrGOLx/qpl96H8296BglDjcEsHSVAZE4kAZJyHdAKY8vhfE9FCBDPeRfnHv5z/GyLFdAsVY8hYlGAqF80D8ya0UFrlz6bp/xnugyoLaGBLcXHXg/YhOP7VAMkUvj5incw8FQtQbg+8Sckc3SmYpWm8dqXPqHEKuea2kwDmQukyliBJUQxfK4x4n1EIkPJCM5C/3xuGn68/xmwB45B5hakmpM2RH6hgIjtxepsAjVCZMSwHa5TGQrVGdh3+/Vw2K82hU+bPn4HkX/UpBwxb0DwNv1c2vvI96q9cSagnYWoDgOeifxYtvh6BxZw6R2vYNzJV8JuWx6W04Qk5PrGe5hKFSsLBVJ5zldQKa2iYJfhVybh4mP2xve+tbzcJ8lCECZGLSv5PYMMuOWBd7DfyZciLA1F6jQiNmQKvcfl27A/saUWMUNJ7ptNcLGMaM57OPvYA7D9JsugOUvQwFwVWuzIGqEVv1VYeHM6LbBuwe1PvIfIb4ElHW3hFli1CpA8A2R+AoRNTpA5D2OXfvsVs8CSa6TCyHLFAuu1aQS7/oK7X5z6JRMg7Akce6H8LZZeYgvlid1k1jkHW6+/Mk47YmsMKwEuc3RIT3okJ3WkixKqhiBV0lRzQDjeaRcn3vUSKgw8/VYnjr/wDjzy0hRkjW29BIjuLRWIrLXAQhzBQxWj26EKkFXb1baOVmhCsOkcxT7G/W7q2Xh1BoQAeWFyYhQgVL7qd+uzwCI5wCp+JQO9uIymdB7OnLAvtlpXrc4KkgugJK4Eu5u5mnMQn5ORRCWbZBjofrx2nuQcXI4CWMWiqL7OvfJRnHPF39EwbLSotGwDiktLGvL00xMgtDtU8DhIQ1QtHw+9OA+HnnAxpvQ0ICm0itWf0IXMaBMbPvUv6628Z3U8cfrKHBTdFG5SRRpU4Du0urWFMBVCWic7JTM5J+tsK/tx2aPlCji66jquWAl2BSnsUhsqiS1KbYaYW3YGlyHjzC6QfBejqiHxG3fBK0/FPjttgYN+sZFYBhFf5tFECvmtDFzN3psH/O7Eq3DfM+8ja2CWj8nxMatmTpPLmKONm+cDQRXVKa/g5mv+gA1XLKFNqvGZs2Rsm+bbRs1P/H7M/op9gmcQ20Y5ttDpWfjDRffigqsehd+2LMpJIPaCWqCTEyB9xUVsPypA/G6GoG+8eIagC+kYigWW9BXaT3JMSIaQDScto7VQxlG/3RG7brIUmshHyDpNGyeC/1zfzV5nIQSI/Fg6l1p0crwGMfudhW4LOG7ikzj3L3fBaxlBOlwsoajyoEKC1ot8OLR55LwQJ1J4V0o68JMNl8XR+26Hoc2c6RJjGy2pLsaSVAkQEcJKfhXw6Ovd2Gm/kxAUhyMrtiAw+R202OI+gN9HXixrEQmRMorZPKy78mBM2HdHrLVsI0rcpYUVJQNhwfNJYHroTICHn/8IBx53MWYGjQjcFsBvRCKFE2YnyL0L1SUkQBwXVlKGV5mKvXfcAvv9bEMs3cgMLi1yiY1aTY5kJkdN9y+5AiR3CjAeoov5MaJ++fUWqLdAvQXqLbB4tUCdAFm87tdX6mp1W5SD/wok5IQI7UR4cHPl5MIKsQhe0RdwhCqMAoPa6E9s+xrAK1ZWZreXMoxV/WulUsQcfPogOW6adGOvkuZeqG6B7UPColQqSTUcN6B5BohcsfHuroX8euXPNWGyUulmQCFebkJZu+v12jl9pW7Mf+li+rd6bT+o6Rk8iIgXrAnPMwdYAe1EXm5YrY9dsznOkwAJAji+L8BBFIVy6GUGSBiqTYtaWhkiq5cA4e/zQMBKdB5yjfqDfwsBwkOr8f+Vo0asSB5t0tIIjV4q9zizGhDbLmKqQ3hojPVEHLrMqmH3IwHSn0T7LzV//WO+iBZYwgmQvAn76vH6GtUUSQoAwPlc5kXblYrTuRFw+mX345zrnhYChPM75+o+AkQMtwU0d0WxpYQ2Abd03ocY+6O18fu9tka7RyAoQEzLB4L4ovCrye5g5W1u8WTIEZ1plNTQLAYlMPSAnVtX6WqUEyDyegHqtSI8V4uIYkGuTEE6nY74cwUTcvJDChYJqpIAsSXVRNe7IEGBBLl43ZPIoL0K7WCAmx94E3tNuBx222hUicRL6LAsOqIqYwWnpWkYSNNQ1BesyC6Fs3DCPtti922+jiIrR8Wj24S7G7UJiRIBAJlJZEiffAWunVFjU4TqitWLthTTDSoW8Ne738ABJ/8FWdNIwCoJKOQIsktbG4KFGuDgcP6LErj0C4w7UahMxrmH/wI//u6qquAhiidVtQQXGczLUGbg9kc/wu4TLkDQMFwIEJEeMJOBFfeC25K0IlW08PX7kywk5bcchkeXkXS8h7Mm7IuffncZySYR+IjgtFTnq1qG90QJkJvwtyfeReS31mSQLTgD5JMIELaza5REqgDJuZyvLgHCfp26Fl6enOLos//yFVCA6FjuT4CoTWpOgGzxrTE45f9+iGVa1BoJcQpbwuvzyuK+HWCvf74hBDhKpDwiUTI1ovplaoo/XHQn7nz0dSQNfQqQ+QkQjk/PKolNHcHUlYa5QoCsv1KbkrS5naeQfplU+vPzqT54ZQawz5FnqQLEYRYGp0MOlvkJEHZhzUdyoh4MyDpx+vjfYut1B0oAfNFiCYl51OT+9FrwmaHD+WR+AoTXSJIxSGNEnos5oY0rb3sd40+/EsUhy6EqBK8CkYtKgNDuj3NhmEWoWgXc8s93cdw512JO2obQbTLETJ6aoFSzThbmnnH8Sw0VQ5xTCVpuLDbIfMOqe87XmuugZwFV6igJwkcUm2xA8xohhWy1hpLA6koIlBo1GFvmG833oQrZtjzJTZC9qMO5tBt210fY+6eb4eDdvyMKN7a9WBCyDUUp7OGNmRH+7+Rr8NCLHyFpaBMLrFyFnK9NGpXNz3HgWjbsKER15uu47ZpjsMHoRrRx7k5CtToyc0ftdmZByrf550IJUE/VPrLHcfCXe17HuGOvgdu6LEKq+Eiu9SZIcX3K51ldURmC7nXPwJ6LKQEiJXNZqNlbGfMYVeFCUihXgLT6PTjnmP2x5eo+moQMJxHHscJcK/HRk0e+19H/NIRjvt8Qqyh2ArWfi/nBDlAGcPJVL+CPE2+FN2C45lFR/UEVKM+ZvK8kqZgzQgIkYhGCg2arG99fcyjG7/8TLD1Q1yqb+VuyzvcnQPiV8tD1zhT41e+vwCOvTENUGoTY8mTBka8vhJiu77K7YUg6rSGtHnjVqTjzqL3w/W8vj4Y4QEnW+IKcv1I7luyertjGLfe/jd+d9GdUvEFAsQUp87NkHeXegVKoBB4VvlIUZsOOOzGqNcSRY3+GbTYYgZYaiy1apUZRAp8kXF+ZZG8795Xc1AmQL+IYU3+PegvUW6DeAvUW+GwtUCdAPlt71V9d0wL5ZtEcQ3srQCVAVBQgsiWUjIXYSkTKGwZlFNwYgxstdHeWUcUghNyMOf0JEIdZIXL4oS0CFSJ5QJ0hWYztUX7QWNiNycTmiowF7TaYPZID9dzXEeQxHsy9b5DviA2ILwdXhoKKc6rJoGCFTV4zrbVoS+IjP3D3KYCMltzU58nGl/dNvQZ6ySY9yBl35wU2XR8gxvvHAF3miMj7GQJLrGNYWSX3QQkx/RDNntEjDZ83FlgSqJxngBB9U99m9i9WBfKSfN9FWO6EHc3D0OYY1WqIyBqK0GpEKNkgFryEB4wEsVvVqsSkUCdAFufOXydA9MhvxmGtH3NeCayQlY5ZKhxC2OjJgHP/+ihOuewhJI1LIbQYrFlDgFhq0WCnITzXQRSrYk78t8tT8Y0RKa469zAs1cBKVAJBJm9DyId8UmCYeh88XlvZzDGoMA4BJCUwdIXIbatycDQnR/Kf5+uHVkpbJCZk3mCFOEHS3HJL1x8C57ndinIjWmlN0l4ICAaXUxUopIjwp6J0JEB59d2v4NfjL0dh2CqIZC3TL0O1BwEUId9JwnIuE/KD2RtVqUK++pQD8d01hooFFs3BdK7SSnMp+jb5B2oVxlZVJUs/GlrWLrXFslklSjIpThDZPgIH+PvTM/DLo/+EijeEM5vcW3lv0wb8Nys+CWRQ0ZPRtivqQkM6E0fvsSn2+elG4iueGpuO/LO45FJlcPtjH2GXo89DOGAkMqsk1db0DiHwJDXb7B8EfWp87eefSj4xQ0tIlBReWhZV0YUnjcMO31kaDWwJZs3QnIs2WLIOaRXtW9OBE8+/AXc88TYivw2py/5Cv/j/TQJEXf8J9rJaX8v1SQI8/36Aw0+7DP96p/NLVoDwjlMBQgu6XAHCvkwCJAW65+AH314Vp/x+awwrABIZL9YyVHP1Rpz3Umg5AZKPU5lNTAUylaixa+GdOcBxF9yFWx54EWkj95/s+2pnVasAYf9kCLoQkHE3Vh7uCQGy3kptAitzcEmlNe1UxU5GP4sEyMvTgN8ceQZemWYthACJkRq7G+bM0QKLGSCN0Vycecx+2HrdQWjMEhSNhYxa8WiuhMw/RuQmBe1CBPcnQCQbhEAs7W4KBen78wDc+uBs7HfEmXDbR6JM0NUECy0KAUKSgVs7ZqtYroW5oYVLb3oSZ19+F7q9oYjcJgmjVwss3b/lYc8EqAWQp1KK6eVmESJAzOBxsZUT1XX+UBIkXw2UkLYg+3vu4SX020x4bCs+z5d4BXkvqrgl3J55fgSiqfyjes1h/T0zm5hF0gW3RxUgB+y6PobSsTBmJgnnqERUf7Hn4s1ZwP+dcj0efvEjRCRrxLKNQK8SYKJLlEIc2TGSTYaXJqjMeAV33XAsvjmqEc1RGQXJR3R7SfzauW9h1n+18yHnTsSB2BHNs308/PpcbL/LiSgMWQlOk4dyUIFt1CkyHuTipGPI335ahd81czEnQAKj0iSJqOSYKkIsUQY2u1249NTfY5PRgBvyTsdwPVfUEuwiFEVqv+zbA+l9Mz1V1OOWqDdsjlN2LX2BBM+fdvXzOP3Pt8FpygmQUN4rZH8k8SFB91pIIL9sAc3oxv9buRnHHLALxoxw4JvMM7mfPO9ytBhLUD5FnobbChL4Z1/7LE6deCvKxcGIaThFYk/IP3Ps0clAGBqusr4dwOqZjLE7bowDd98Ugx0SLqFkcYrFVhYgchowqQM44dybcMN9LyJtGIqsUBL1pIxPzreiLqElsIuEChcSvtEcbPWtkTjkl9th1eFFNFqp5NoIwWh5CIQAUbVn/pBL0xnLPF8nQGrHff3f9Raot0C9Beot8N9pgToB8t9p5//JT+mfAZEHlmvVi/g0syqFwDUD1Bj4aseIwzlYblgRqw73MHP6XLw6uYCy3YqYXtxi66wSeUeAZm6keCjWAD8FeBTg6q34l8NGrYFL/6aWqiAeTI1tUv5TtcHK/6s/Cp8fMuTzkwRuQf1cSYRQziwWTvSFLhRExbKkPvSIkFug5RkwJppSwDQCLjxsKmqnamrxitCTpfjMLzzkVg4mBuBjZbmocNj2zGMRSywNLe5F7eRgYg55vXCgatuNkYL5OZ/j4ZMkCm3YUkHHCkUPWdSBQQ1lrDm6KGDIYy+WUbEGIXAIQ7LamNebILWrCoaSAOmr0VxSu8Li+73rBIiCTGYKVEDNWBWY0HAd0YYAEX91RyyULrruKRx74T+QNI1AYDEgne+j1b2E7fUYHgvgXQ1ieB5B9BhePBte52t4/M6LMaoZKBggUIdvTihr1oZM9aZ3zU+A6JUqAZJrMvI5Sd7FAJ9igSVWizlBwsO/Vn/K0mIwAyU/aoEQWWn0T44bybXobCLfz7Qb1yhebxgRYqHlCnD1va/i10dfBm8ICRDmgqotWFItC+DG/06IlsoaQyssJUDszg/xwBUnY7WhFhqsPL/DhLgbsCOvhKY9lhYKKIGkbZKTJNpwsqwGAVzflc+P4KJsAw+82IE9jvoTutDam8kkd5mAj5mXWWHsuj7C2ILnuUiibjjdH2DCLzfDAT/bCA0EhIIETlEBRSpSWH1KAuSmR97Fz4/5E6KWZZBZRfUFs2x4rovYZJLQI+aTQlA/KQRdYJQkQqMTojr9DSFAtv3OMmglCMOqfceTPBaBto2NyNvTgJMuuA53PP6OhKCnDKtdBAIkh2/mV4Bo1f1XRwFCn3fuv/pIRYgF2jNvdeP3p16KpycHXyIBkq/9OQFCEpI3KydAElg9Hdhy3TE46XfbYlQL0CDjWpVYOl/03z8skAAxW0vuBSuWjfc7gGPOuw23PvgyMGDoAgmQVMyOGDJegE+1cnVunwJklXYUOE/QCoZV0b7a1YidUZwicW28Oh0Ym2eAiAKEKq9aBQgJEAXJSYCQyLOjLpTCOTjvhHHY4putaJaaclV59Y5kY7H3cQIkLxBSYjcnQFLJgqBqz0YPgHufC/Gz3xyFwpBRSNwGY3GzaAoQGZsWUAkzsdKZ1p3hwmsewsXXP4QuZzAiTxUganFnrHQkN61m38gcAc4rVWa7eXA87qmZQ6SgLouU9NG3LuTbPHnGZMGR3FMeVff6EjxOJYBMiSTmLQTd3bJvlFwgtqMU9ZtiJt+BlXTDq0zDb3feCmN/ui6GFyHgNIk4sUOljZ6j/efQU27DPU+9DTQ2iUK4jwBRJJqZc/yX65YkW4kESPdHz+OWq4/Ad1YajAFJBa5kW31OAiSqIPF8dNsFPDU5wBbf+z0al1kTkRsJSZbRStiQTaqml1lT/ogFVhcVIJsslhZYuQJElkR+RyFAUs3aoPIr6cEy7S5OP+o32Hh5oCS1UpkU5FGVLgSIWb9lD2H+nZ8GRWFj+h77YU6A5IUhM0LgjGufxtl/+TtskgYs+oiqooKl3SLJN+m/Goqmn5mlaEjm4TvLF3HcQbtileVK0sc8KQTQwi1VLVJBwv6fwXW1r3YnwEdl4Ps/PxrTkhaEdhPgkKXTcah+WXn9F0ke7r8C+PEsrLdSK07+v19ipSEu3KAHHsea70l2TxkOnn8/xQ6/OhxlbzhCtxmp58H2HERRRQkQ9vGU1+Ig45ySJXCDGTjg59/Fb3b8NtpdwE0CFEXNxt0Jz/v52UtHcE4y5SUb2s51AsRMcPW/6i1Qb4F6C9Rb4L/YAnUC5L/Y2P97H9UHNuvmsQ/8dljVKh61FiIGh/uUifcgLX+ArdcfhW3WHYKnn3oFV90zF/bA1RH5BCtYbcKqW1fsD5IoEP15KiqQ/MCr3uwSfi0PrfpZ9Ed/8uPj72Pe+5NQmkX/8MX6N/sTIHmGS5/FgSJbuYesOfTmgAWVF71KjU9qhvzgO99r8tNKfhquhUlz8kWsEnTrLT7htUivVCZSDl+F7ReRhgxED1FwZmFEcwd+t+cGmDNrHs66/GV0Ymmxc4hY5ZcwtJRvxOo6EjKsBa1bYC22HblOgPQRIEIY1ISGs+KVwD2HtABKqoaDW0B3BjzxWjf2OuwizEmaEPseqgJWWXB81mkz3DYS6ywC3mBFY5ohjkM0OmVkHa/gnzeeh5XagUajMKENTA54hzEtOxzx2s4f/UgNw14r8J9XQPcBhQKBiBCAGU5qW6fB3h7CjNkQDroqwLMvvSE2JKPHjEapaKFY0lWM4boM9BRbFoIIjCpNIvhOUQj4NKbdE8E2A9K5eY2zLUHjdHu66Z9v4JdHXgqrbQycAkNHCZoqSEMgRuZPMgUEEpMqbCeG58Twy1Pw4t/+gCEOxAKLakpReeR5KMYGi9/83xEggp3S2opBqSIFUcsVhp4++naIvSZMxAdzUvicA81YYDU7SNYQjIkCuLR6JBQrNhsBCtWPcMRuG+NAEiC8OQyX5rU4FhyCHxICD9z08Nv4xXGXoNq0NEAChJXQtq0e/MbMht1pURWUSrAxNHkusnnv4/wTDsIO310GjUqLCfAn5obqXqIKkKnASedfi7uefA8BMwrEquSTFSDFcDa+u0oTPikDhNXhUp5hCMRPmwFipexltlback0UPkvKjrVdUgt+3I02dODM8WOxxToDRXVjrOzFzbF3CawpAlZdayZBtwLyinpVCxBIXj79VhcOOv4CvD7XQ+C2wUp1fLIXszvKvzjGuLRxLwcXbjgPhZ73cd/1p2GVwUpGKJiVo24EXHVf1ktEmOJnVi9ffP0TOPqivyNoWAqxY763vFC974WolJBv6dlw2Tm6Z2Pr9VbA6Uduh6EFoGSyNzKjXNDlvWaOMBiguFzmsLnW4Ij6KfYdvCsKkDtwy4MvIW5oRyh5dP0VILUEiM18DlQxZrAlCpANVxnUG4IulqrIUKXSwnbFIoac5otTMux/7Hl49oMQaWGQ2spJNbjZK2QRLDuVeyNzCD+/Og8tWRfOnLA/tlp3EBrSGCVm2eQEiFRhKzEgbnJ5PzBNoBSIUl1KgOj+mNdXzhJUHB/3Pl3GLmPHiwVW5BQNKfz5CBBa3rEuZHYVuPjax3DOlf9A1DgSgdOAiGo3kzMiwLv07RrFblyRydb1CojljYTVEPBU1L0astdHgMhN7Stq4RlDulCvQi7fL2qflLWr10JXyd1cSSN/Rxlsz0PmWrDiTrHA+tWPN8Ehu30XSxXVOo0EGFUqzL+qOhbemAn87pSb8MiLk5EUix8jQJS652zDS+W+0oYTR+iZ8gL+dv14Nmn3rQAAIABJREFUbDC6DS1ZAJsFPG5xgQqQT7OfEsVAEiC2HXTZBTz81lxsu/OJKLSviKxAoputwnOXqm10mOQdgwQIFSCLOQHCQqqYa5uvin6mW5BoiBMU7RCDSgHOOHostli1gAbpXgmCMESpWFJcf77cGzO8eucwSRpidhInRfZJM+dxtpgTA2ff+AJOvfRWHeNWUdSazJdBkX2fcrAYFs++FEbI+AearR5sNKaIo/fdCasu12AIEAahs69z5aJy0eQK1fTWnlhVXBPOuR1X3PUsAm8QHL9JyAnaM4vdFlVZdHlLuHdyWPmAQtaJ5mQKzjhqH2y5zig0IZZ1mBN9lcqwDLjqb6/jyFP+DH/gCuiKXdgFV3LNWM4h45ANk6TwfA8es3C6OzC4WMEZR/wCm35zabGddNJALDATsSgsSDGIx3H1MYsx2c3UFSCfZpDXX1NvgXoL1Fug3gL/kRaoEyD/kWZdUt5Ug/hyb/TeLIba4EY5Y7DUhpuxOWhI3sHu26yMXb+7FB568Dmcef0cdPmrISg0IQ7pQ8QqmgQkUOhHnlj0sjU2WDzcpQScuUnMDzqflwD5+L3qpVP6cSN5fa15fW1Z8pJyu+f7ntoEeQXm/JZgeePldlS1FXx9xFnut9v/rWsbfiEEVS/owRNMXmHIdzFBgHL6JMCgKhGqOejPL8icHMKZ4RFLVXRCa5a4hKJTQVp9BRuubuPAnVZCFGQ46ZLX8drUAai47YjtJtgOrRSYE0IHYFY6ESisEyCL7RBYwgmQWupYoSFThagGT6LqkAMsVVeOhvWy6pAA+mtTgP3GT8QLH8xDWmpEQhCrStLa04pBAgfmUC5jTyxTCCZ2I5nzBi754++x+TeHSw4I319s/fPsCdrS1AC6NRCYsaQSpMwQA/0JEB65bZPfoeAFMTfm+QAhQV6bIeTAG5MDHHHKebj34cew5RZbYLWVV8TXVlsRo0cNR2sj0NIAlOhkYYB2ggE0lqCRFwFGcawwNky5BRZ96xkAzna76YE3sedhF8MatIKQrJIRwlCOBREgGSuGAzhWBK/nIzx27clYif7gvQSIUWaIF75qdPoTIKrRMRCXiuIM8CAkgRQXEMxgQLmLyLfxwEud+M1xl2FajwuP1aqGII75D89VZ40slu+Zpi48hrdXu+CXJ+PYvbfAb3bYUKpqyauQAJFwYmY0MevEtXHLI+9gl/EXIm4ZBcspIYloV5WKIogKExJcKqBceBFCreXLx+2wqAe1kVU64HRPxvknHIgfbbIUmuVLBqI4IthKAoTLghAgU4ATL7gef3/yXYSFNrFE+ncKkDoB8h8kQMwot8VgyBAg0rMdCYm2umdjq/XH4PQjtp+PAMn3HWZfZuZxBcNNzNcnEiB/wy0Pvvy5CRAJPrcgBAhtdcR4xrXwyjRg3wnn4tn3I6RFEiC0dOKEwf0rL5KKB83v0WkshVXtxICsC6cfNR"/>
          <p:cNvSpPr txBox="1">
            <a:spLocks noGrp="1"/>
          </p:cNvSpPr>
          <p:nvPr>
            <p:ph type="ctrTitle"/>
          </p:nvPr>
        </p:nvSpPr>
        <p:spPr>
          <a:xfrm>
            <a:off x="1524000" y="2327738"/>
            <a:ext cx="9144000" cy="1461302"/>
          </a:xfrm>
          <a:prstGeom prst="rect">
            <a:avLst/>
          </a:prstGeom>
          <a:noFill/>
          <a:ln>
            <a:noFill/>
          </a:ln>
        </p:spPr>
        <p:txBody>
          <a:bodyPr spcFirstLastPara="1" wrap="square" lIns="91425" tIns="45700" rIns="91425" bIns="45700" anchor="t" anchorCtr="0">
            <a:noAutofit/>
          </a:bodyPr>
          <a:lstStyle/>
          <a:p>
            <a:pPr>
              <a:buSzPct val="100000"/>
            </a:pPr>
            <a:r>
              <a:rPr lang="uk-UA" sz="2400" b="1" dirty="0"/>
              <a:t>ВПЛИВ ІНТЕРАКТИВНИХ ТЕХНОЛОГІЙ OPENLABYRINTH НА ЕФЕКТИВНІСТЬ НАВЧАННЯ: ERASMUS+SIMS «СИМУЛЯЦІЙНА МЕДИЦИНА ТА СЦЕНАРІЙ-ОРІЄНТОВАНЕ НАВЧАННЯ З НАДАННЯ НЕВІДКЛАДНОЇ МЕДИЧНОЇ ДОПОМОГИ»</a:t>
            </a:r>
            <a:endParaRPr sz="2400" dirty="0"/>
          </a:p>
        </p:txBody>
      </p:sp>
      <p:pic>
        <p:nvPicPr>
          <p:cNvPr id="88" name="Google Shape;88;p13"/>
          <p:cNvPicPr preferRelativeResize="0"/>
          <p:nvPr/>
        </p:nvPicPr>
        <p:blipFill rotWithShape="1">
          <a:blip r:embed="rId4">
            <a:alphaModFix/>
          </a:blip>
          <a:srcRect/>
          <a:stretch/>
        </p:blipFill>
        <p:spPr>
          <a:xfrm>
            <a:off x="130175" y="107861"/>
            <a:ext cx="2834640" cy="2219877"/>
          </a:xfrm>
          <a:prstGeom prst="rect">
            <a:avLst/>
          </a:prstGeom>
          <a:noFill/>
          <a:ln>
            <a:noFill/>
          </a:ln>
        </p:spPr>
      </p:pic>
      <p:pic>
        <p:nvPicPr>
          <p:cNvPr id="89" name="Google Shape;89;p13"/>
          <p:cNvPicPr preferRelativeResize="0"/>
          <p:nvPr/>
        </p:nvPicPr>
        <p:blipFill rotWithShape="1">
          <a:blip r:embed="rId5">
            <a:alphaModFix/>
          </a:blip>
          <a:srcRect/>
          <a:stretch/>
        </p:blipFill>
        <p:spPr>
          <a:xfrm>
            <a:off x="7029450" y="501650"/>
            <a:ext cx="4964430" cy="104253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01527" y="212597"/>
            <a:ext cx="993874" cy="941451"/>
          </a:xfrm>
          <a:prstGeom prst="rect">
            <a:avLst/>
          </a:prstGeom>
        </p:spPr>
      </p:pic>
      <p:pic>
        <p:nvPicPr>
          <p:cNvPr id="3" name="object 3"/>
          <p:cNvPicPr/>
          <p:nvPr/>
        </p:nvPicPr>
        <p:blipFill>
          <a:blip r:embed="rId3" cstate="print"/>
          <a:stretch>
            <a:fillRect/>
          </a:stretch>
        </p:blipFill>
        <p:spPr>
          <a:xfrm>
            <a:off x="9067800" y="257365"/>
            <a:ext cx="2937352" cy="538544"/>
          </a:xfrm>
          <a:prstGeom prst="rect">
            <a:avLst/>
          </a:prstGeom>
        </p:spPr>
      </p:pic>
      <p:pic>
        <p:nvPicPr>
          <p:cNvPr id="9" name="Рисунок 8" descr="C:\Users\Administrator\Desktop\image1-67.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799" y="2286000"/>
            <a:ext cx="5257801" cy="3664585"/>
          </a:xfrm>
          <a:prstGeom prst="rect">
            <a:avLst/>
          </a:prstGeom>
          <a:noFill/>
          <a:ln>
            <a:noFill/>
          </a:ln>
        </p:spPr>
      </p:pic>
      <p:pic>
        <p:nvPicPr>
          <p:cNvPr id="10" name="Рисунок 9" descr="C:\Users\Administrator\Desktop\photo_5346198320684587205_y.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400" y="2286000"/>
            <a:ext cx="5410200" cy="3664585"/>
          </a:xfrm>
          <a:prstGeom prst="rect">
            <a:avLst/>
          </a:prstGeom>
          <a:noFill/>
          <a:ln>
            <a:noFill/>
          </a:ln>
        </p:spPr>
      </p:pic>
      <p:sp>
        <p:nvSpPr>
          <p:cNvPr id="5" name="Прямоугольник 4"/>
          <p:cNvSpPr/>
          <p:nvPr/>
        </p:nvSpPr>
        <p:spPr>
          <a:xfrm>
            <a:off x="685799" y="1401244"/>
            <a:ext cx="10972801" cy="461665"/>
          </a:xfrm>
          <a:prstGeom prst="rect">
            <a:avLst/>
          </a:prstGeom>
        </p:spPr>
        <p:txBody>
          <a:bodyPr wrap="square">
            <a:spAutoFit/>
          </a:bodyPr>
          <a:lstStyle/>
          <a:p>
            <a:pPr algn="ctr"/>
            <a:r>
              <a:rPr lang="uk-UA" sz="2400" b="1" dirty="0"/>
              <a:t>Навчання НПП з використання платформи </a:t>
            </a:r>
            <a:r>
              <a:rPr lang="uk-UA" sz="2400" dirty="0"/>
              <a:t>OpenLabyrinth</a:t>
            </a:r>
            <a:endParaRPr lang="uk-UA" sz="2400" b="1" dirty="0"/>
          </a:p>
        </p:txBody>
      </p:sp>
    </p:spTree>
    <p:extLst>
      <p:ext uri="{BB962C8B-B14F-4D97-AF65-F5344CB8AC3E}">
        <p14:creationId xmlns:p14="http://schemas.microsoft.com/office/powerpoint/2010/main" val="1565552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84991" y="198881"/>
            <a:ext cx="939010" cy="791719"/>
          </a:xfrm>
          <a:prstGeom prst="rect">
            <a:avLst/>
          </a:prstGeom>
        </p:spPr>
      </p:pic>
      <p:pic>
        <p:nvPicPr>
          <p:cNvPr id="3" name="object 3"/>
          <p:cNvPicPr/>
          <p:nvPr/>
        </p:nvPicPr>
        <p:blipFill>
          <a:blip r:embed="rId3" cstate="print"/>
          <a:stretch>
            <a:fillRect/>
          </a:stretch>
        </p:blipFill>
        <p:spPr>
          <a:xfrm>
            <a:off x="8724900" y="324347"/>
            <a:ext cx="2725454" cy="483110"/>
          </a:xfrm>
          <a:prstGeom prst="rect">
            <a:avLst/>
          </a:prstGeom>
        </p:spPr>
      </p:pic>
      <p:pic>
        <p:nvPicPr>
          <p:cNvPr id="9" name="object 5"/>
          <p:cNvPicPr/>
          <p:nvPr/>
        </p:nvPicPr>
        <p:blipFill>
          <a:blip r:embed="rId4" cstate="print"/>
          <a:stretch>
            <a:fillRect/>
          </a:stretch>
        </p:blipFill>
        <p:spPr>
          <a:xfrm>
            <a:off x="438150" y="1949227"/>
            <a:ext cx="5257800" cy="4038600"/>
          </a:xfrm>
          <a:prstGeom prst="rect">
            <a:avLst/>
          </a:prstGeom>
        </p:spPr>
      </p:pic>
      <p:pic>
        <p:nvPicPr>
          <p:cNvPr id="1027" name="Picture 3" descr="C:\Users\Оксана\Desktop\DSC0492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3600" y="1907720"/>
            <a:ext cx="5839239" cy="403587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981200" y="1143000"/>
            <a:ext cx="8382000" cy="707886"/>
          </a:xfrm>
          <a:prstGeom prst="rect">
            <a:avLst/>
          </a:prstGeom>
        </p:spPr>
        <p:txBody>
          <a:bodyPr wrap="square">
            <a:spAutoFit/>
          </a:bodyPr>
          <a:lstStyle/>
          <a:p>
            <a:pPr algn="ctr"/>
            <a:r>
              <a:rPr lang="uk-UA" sz="2000" b="1" dirty="0"/>
              <a:t>Обладнано новий спеціальний навчальний полігон </a:t>
            </a:r>
          </a:p>
          <a:p>
            <a:pPr algn="ctr"/>
            <a:r>
              <a:rPr lang="uk-UA" sz="2000" b="1" dirty="0"/>
              <a:t>«Центр домедичної допомоги»</a:t>
            </a:r>
          </a:p>
        </p:txBody>
      </p:sp>
    </p:spTree>
    <p:extLst>
      <p:ext uri="{BB962C8B-B14F-4D97-AF65-F5344CB8AC3E}">
        <p14:creationId xmlns:p14="http://schemas.microsoft.com/office/powerpoint/2010/main" val="2414317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84991" y="198881"/>
            <a:ext cx="939010" cy="867919"/>
          </a:xfrm>
          <a:prstGeom prst="rect">
            <a:avLst/>
          </a:prstGeom>
        </p:spPr>
      </p:pic>
      <p:pic>
        <p:nvPicPr>
          <p:cNvPr id="3" name="object 3"/>
          <p:cNvPicPr/>
          <p:nvPr/>
        </p:nvPicPr>
        <p:blipFill>
          <a:blip r:embed="rId3" cstate="print"/>
          <a:stretch>
            <a:fillRect/>
          </a:stretch>
        </p:blipFill>
        <p:spPr>
          <a:xfrm>
            <a:off x="8077200" y="198881"/>
            <a:ext cx="3409188" cy="716279"/>
          </a:xfrm>
          <a:prstGeom prst="rect">
            <a:avLst/>
          </a:prstGeom>
        </p:spPr>
      </p:pic>
      <p:sp>
        <p:nvSpPr>
          <p:cNvPr id="5" name="object 5"/>
          <p:cNvSpPr txBox="1">
            <a:spLocks noGrp="1"/>
          </p:cNvSpPr>
          <p:nvPr>
            <p:ph type="title"/>
          </p:nvPr>
        </p:nvSpPr>
        <p:spPr>
          <a:xfrm>
            <a:off x="1037295" y="1295400"/>
            <a:ext cx="10030755" cy="628377"/>
          </a:xfrm>
          <a:prstGeom prst="rect">
            <a:avLst/>
          </a:prstGeom>
        </p:spPr>
        <p:txBody>
          <a:bodyPr vert="horz" wrap="square" lIns="0" tIns="12700" rIns="0" bIns="0" rtlCol="0">
            <a:spAutoFit/>
          </a:bodyPr>
          <a:lstStyle/>
          <a:p>
            <a:pPr marL="12700" algn="ctr">
              <a:lnSpc>
                <a:spcPct val="100000"/>
              </a:lnSpc>
              <a:spcBef>
                <a:spcPts val="100"/>
              </a:spcBef>
            </a:pPr>
            <a:r>
              <a:rPr lang="uk-UA" sz="2000" dirty="0"/>
              <a:t>Технологічне мультимедійне та </a:t>
            </a:r>
            <a:r>
              <a:rPr lang="uk-UA" sz="2000" dirty="0" err="1"/>
              <a:t>симуляційне</a:t>
            </a:r>
            <a:r>
              <a:rPr lang="uk-UA" sz="2000" dirty="0"/>
              <a:t> </a:t>
            </a:r>
            <a:br>
              <a:rPr lang="uk-UA" sz="2000" dirty="0"/>
            </a:br>
            <a:r>
              <a:rPr lang="uk-UA" sz="2000" dirty="0"/>
              <a:t>медичне та немедичне обладнання </a:t>
            </a:r>
            <a:endParaRPr sz="2000" dirty="0"/>
          </a:p>
        </p:txBody>
      </p:sp>
      <p:pic>
        <p:nvPicPr>
          <p:cNvPr id="1026" name="Picture 2" descr="C:\Users\Оксана\Desktop\DSC0488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3250" y="2438400"/>
            <a:ext cx="5659150" cy="36969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Оксана\Desktop\DSC0494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2438400"/>
            <a:ext cx="5257800" cy="3696900"/>
          </a:xfrm>
          <a:prstGeom prst="rect">
            <a:avLst/>
          </a:prstGeom>
          <a:noFill/>
          <a:extLst>
            <a:ext uri="{909E8E84-426E-40DD-AFC4-6F175D3DCCD1}">
              <a14:hiddenFill xmlns:a14="http://schemas.microsoft.com/office/drawing/2010/main">
                <a:solidFill>
                  <a:srgbClr val="FFFFFF"/>
                </a:solidFill>
              </a14:hiddenFill>
            </a:ext>
          </a:extLst>
        </p:spPr>
      </p:pic>
      <p:pic>
        <p:nvPicPr>
          <p:cNvPr id="10" name="object 2"/>
          <p:cNvPicPr/>
          <p:nvPr/>
        </p:nvPicPr>
        <p:blipFill>
          <a:blip r:embed="rId6" cstate="print"/>
          <a:stretch>
            <a:fillRect/>
          </a:stretch>
        </p:blipFill>
        <p:spPr>
          <a:xfrm>
            <a:off x="4800600" y="5486400"/>
            <a:ext cx="647700" cy="502304"/>
          </a:xfrm>
          <a:prstGeom prst="rect">
            <a:avLst/>
          </a:prstGeom>
        </p:spPr>
      </p:pic>
      <p:pic>
        <p:nvPicPr>
          <p:cNvPr id="11" name="object 2"/>
          <p:cNvPicPr/>
          <p:nvPr/>
        </p:nvPicPr>
        <p:blipFill>
          <a:blip r:embed="rId6" cstate="print"/>
          <a:stretch>
            <a:fillRect/>
          </a:stretch>
        </p:blipFill>
        <p:spPr>
          <a:xfrm>
            <a:off x="10744200" y="5401437"/>
            <a:ext cx="647700" cy="502304"/>
          </a:xfrm>
          <a:prstGeom prst="rect">
            <a:avLst/>
          </a:prstGeom>
        </p:spPr>
      </p:pic>
    </p:spTree>
    <p:extLst>
      <p:ext uri="{BB962C8B-B14F-4D97-AF65-F5344CB8AC3E}">
        <p14:creationId xmlns:p14="http://schemas.microsoft.com/office/powerpoint/2010/main" val="1818179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282077" y="203575"/>
            <a:ext cx="1241923" cy="1006321"/>
          </a:xfrm>
          <a:prstGeom prst="rect">
            <a:avLst/>
          </a:prstGeom>
        </p:spPr>
      </p:pic>
      <p:pic>
        <p:nvPicPr>
          <p:cNvPr id="4" name="object 4"/>
          <p:cNvPicPr/>
          <p:nvPr/>
        </p:nvPicPr>
        <p:blipFill>
          <a:blip r:embed="rId3" cstate="print"/>
          <a:stretch>
            <a:fillRect/>
          </a:stretch>
        </p:blipFill>
        <p:spPr>
          <a:xfrm>
            <a:off x="8610600" y="374584"/>
            <a:ext cx="3078477" cy="749808"/>
          </a:xfrm>
          <a:prstGeom prst="rect">
            <a:avLst/>
          </a:prstGeom>
        </p:spPr>
      </p:pic>
      <p:sp>
        <p:nvSpPr>
          <p:cNvPr id="5" name="object 5"/>
          <p:cNvSpPr txBox="1">
            <a:spLocks noGrp="1"/>
          </p:cNvSpPr>
          <p:nvPr>
            <p:ph type="title"/>
          </p:nvPr>
        </p:nvSpPr>
        <p:spPr>
          <a:xfrm>
            <a:off x="381001" y="1918441"/>
            <a:ext cx="4191000" cy="3072636"/>
          </a:xfrm>
          <a:prstGeom prst="rect">
            <a:avLst/>
          </a:prstGeom>
        </p:spPr>
        <p:txBody>
          <a:bodyPr vert="horz" wrap="square" lIns="0" tIns="12700" rIns="0" bIns="0" rtlCol="0">
            <a:spAutoFit/>
          </a:bodyPr>
          <a:lstStyle/>
          <a:p>
            <a:pPr marL="12700" algn="ctr">
              <a:spcBef>
                <a:spcPts val="100"/>
              </a:spcBef>
            </a:pPr>
            <a:r>
              <a:rPr lang="uk-UA" sz="2000" dirty="0"/>
              <a:t>В Центрі домедичної допомоги </a:t>
            </a:r>
            <a:r>
              <a:rPr lang="uk-UA" sz="2000" dirty="0" err="1"/>
              <a:t>ДДУВС</a:t>
            </a:r>
            <a:r>
              <a:rPr lang="uk-UA" sz="2000" dirty="0"/>
              <a:t> на факультативних заняттях пройшли дві групи практичних працівників патрульної поліції Дніпропетровської, Запорізької та Полтавської областей Національної поліції України у кількості 50 осіб:</a:t>
            </a:r>
            <a:br>
              <a:rPr lang="uk-UA" sz="2000" dirty="0"/>
            </a:br>
            <a:r>
              <a:rPr lang="uk-UA" sz="2000" dirty="0"/>
              <a:t>- протягом тижня з 18.10.2024 по 08.11.2024 </a:t>
            </a:r>
            <a:r>
              <a:rPr lang="uk-UA" sz="2000" dirty="0" err="1"/>
              <a:t>рр</a:t>
            </a:r>
            <a:r>
              <a:rPr lang="uk-UA" sz="2000" dirty="0"/>
              <a:t>; </a:t>
            </a:r>
            <a:br>
              <a:rPr lang="uk-UA" sz="2000" dirty="0"/>
            </a:br>
            <a:r>
              <a:rPr lang="uk-UA" sz="2000" dirty="0"/>
              <a:t>- протягом тижня з 02.12.2024 по 06.12.2024 рр.</a:t>
            </a:r>
            <a:endParaRPr sz="2000" dirty="0"/>
          </a:p>
        </p:txBody>
      </p:sp>
      <p:pic>
        <p:nvPicPr>
          <p:cNvPr id="7" name="Рисунок 6"/>
          <p:cNvPicPr/>
          <p:nvPr/>
        </p:nvPicPr>
        <p:blipFill rotWithShape="1">
          <a:blip r:embed="rId4">
            <a:extLst>
              <a:ext uri="{28A0092B-C50C-407E-A947-70E740481C1C}">
                <a14:useLocalDpi xmlns:a14="http://schemas.microsoft.com/office/drawing/2010/main" val="0"/>
              </a:ext>
            </a:extLst>
          </a:blip>
          <a:srcRect t="6143" b="17499"/>
          <a:stretch/>
        </p:blipFill>
        <p:spPr bwMode="auto">
          <a:xfrm>
            <a:off x="5015880" y="1988840"/>
            <a:ext cx="6174125" cy="40386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26748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28330" y="5690615"/>
            <a:ext cx="9670195" cy="875919"/>
          </a:xfrm>
          <a:prstGeom prst="rect">
            <a:avLst/>
          </a:prstGeom>
        </p:spPr>
      </p:pic>
      <p:pic>
        <p:nvPicPr>
          <p:cNvPr id="3" name="object 3"/>
          <p:cNvPicPr/>
          <p:nvPr/>
        </p:nvPicPr>
        <p:blipFill>
          <a:blip r:embed="rId3" cstate="print"/>
          <a:stretch>
            <a:fillRect/>
          </a:stretch>
        </p:blipFill>
        <p:spPr>
          <a:xfrm>
            <a:off x="282077" y="203575"/>
            <a:ext cx="1241923" cy="1006321"/>
          </a:xfrm>
          <a:prstGeom prst="rect">
            <a:avLst/>
          </a:prstGeom>
        </p:spPr>
      </p:pic>
      <p:pic>
        <p:nvPicPr>
          <p:cNvPr id="4" name="object 4"/>
          <p:cNvPicPr/>
          <p:nvPr/>
        </p:nvPicPr>
        <p:blipFill>
          <a:blip r:embed="rId4" cstate="print"/>
          <a:stretch>
            <a:fillRect/>
          </a:stretch>
        </p:blipFill>
        <p:spPr>
          <a:xfrm>
            <a:off x="8610600" y="374584"/>
            <a:ext cx="3078477" cy="749808"/>
          </a:xfrm>
          <a:prstGeom prst="rect">
            <a:avLst/>
          </a:prstGeom>
        </p:spPr>
      </p:pic>
      <p:sp>
        <p:nvSpPr>
          <p:cNvPr id="5" name="object 5"/>
          <p:cNvSpPr txBox="1">
            <a:spLocks noGrp="1"/>
          </p:cNvSpPr>
          <p:nvPr>
            <p:ph type="title"/>
          </p:nvPr>
        </p:nvSpPr>
        <p:spPr>
          <a:xfrm>
            <a:off x="457200" y="2072330"/>
            <a:ext cx="4191000" cy="3072636"/>
          </a:xfrm>
          <a:prstGeom prst="rect">
            <a:avLst/>
          </a:prstGeom>
        </p:spPr>
        <p:txBody>
          <a:bodyPr vert="horz" wrap="square" lIns="0" tIns="12700" rIns="0" bIns="0" rtlCol="0">
            <a:spAutoFit/>
          </a:bodyPr>
          <a:lstStyle/>
          <a:p>
            <a:pPr marL="12700" algn="ctr">
              <a:spcBef>
                <a:spcPts val="100"/>
              </a:spcBef>
            </a:pPr>
            <a:r>
              <a:rPr lang="uk-UA" sz="2000" dirty="0"/>
              <a:t>Їх навчання включали:</a:t>
            </a:r>
            <a:br>
              <a:rPr lang="uk-UA" sz="2000" dirty="0"/>
            </a:br>
            <a:br>
              <a:rPr lang="uk-UA" sz="2000" dirty="0"/>
            </a:br>
            <a:r>
              <a:rPr lang="uk-UA" sz="2000" dirty="0"/>
              <a:t>1. Самостійне теоретичне вивчення матеріалу в дистанційному форматі </a:t>
            </a:r>
            <a:r>
              <a:rPr lang="uk-UA" sz="2000" dirty="0" err="1"/>
              <a:t>задяки</a:t>
            </a:r>
            <a:r>
              <a:rPr lang="uk-UA" sz="2000" dirty="0"/>
              <a:t> кейсам, розробленим для працівників поліції на платформі Open </a:t>
            </a:r>
            <a:r>
              <a:rPr lang="uk-UA" sz="2000" dirty="0" err="1"/>
              <a:t>Labyrinths</a:t>
            </a:r>
            <a:r>
              <a:rPr lang="uk-UA" sz="2000" dirty="0"/>
              <a:t> сценаріями </a:t>
            </a:r>
            <a:br>
              <a:rPr lang="uk-UA" sz="2000" dirty="0"/>
            </a:br>
            <a:br>
              <a:rPr lang="uk-UA" sz="2000" dirty="0"/>
            </a:br>
            <a:r>
              <a:rPr lang="uk-UA" sz="2000" dirty="0"/>
              <a:t>2. Практичне відпрацювання кейсів на навчальних полігонах Центру домедичної допомоги </a:t>
            </a:r>
            <a:r>
              <a:rPr lang="uk-UA" sz="2000" dirty="0" err="1"/>
              <a:t>ДДУВС</a:t>
            </a:r>
            <a:endParaRPr sz="2000" dirty="0"/>
          </a:p>
        </p:txBody>
      </p:sp>
      <p:pic>
        <p:nvPicPr>
          <p:cNvPr id="8" name="Рисунок 7"/>
          <p:cNvPicPr/>
          <p:nvPr/>
        </p:nvPicPr>
        <p:blipFill>
          <a:blip r:embed="rId5">
            <a:extLst>
              <a:ext uri="{28A0092B-C50C-407E-A947-70E740481C1C}">
                <a14:useLocalDpi xmlns:a14="http://schemas.microsoft.com/office/drawing/2010/main" val="0"/>
              </a:ext>
            </a:extLst>
          </a:blip>
          <a:srcRect/>
          <a:stretch>
            <a:fillRect/>
          </a:stretch>
        </p:blipFill>
        <p:spPr bwMode="auto">
          <a:xfrm>
            <a:off x="5002480" y="1295400"/>
            <a:ext cx="5970320" cy="4385497"/>
          </a:xfrm>
          <a:prstGeom prst="rect">
            <a:avLst/>
          </a:prstGeom>
          <a:noFill/>
          <a:ln>
            <a:noFill/>
          </a:ln>
        </p:spPr>
      </p:pic>
    </p:spTree>
    <p:extLst>
      <p:ext uri="{BB962C8B-B14F-4D97-AF65-F5344CB8AC3E}">
        <p14:creationId xmlns:p14="http://schemas.microsoft.com/office/powerpoint/2010/main" val="3917651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27990" y="203753"/>
            <a:ext cx="1096010" cy="939247"/>
          </a:xfrm>
          <a:prstGeom prst="rect">
            <a:avLst/>
          </a:prstGeom>
        </p:spPr>
      </p:pic>
      <p:pic>
        <p:nvPicPr>
          <p:cNvPr id="3" name="object 3"/>
          <p:cNvPicPr/>
          <p:nvPr/>
        </p:nvPicPr>
        <p:blipFill>
          <a:blip r:embed="rId3" cstate="print"/>
          <a:stretch>
            <a:fillRect/>
          </a:stretch>
        </p:blipFill>
        <p:spPr>
          <a:xfrm>
            <a:off x="7924800" y="390101"/>
            <a:ext cx="3383280" cy="566548"/>
          </a:xfrm>
          <a:prstGeom prst="rect">
            <a:avLst/>
          </a:prstGeom>
        </p:spPr>
      </p:pic>
      <p:pic>
        <p:nvPicPr>
          <p:cNvPr id="4" name="object 4"/>
          <p:cNvPicPr/>
          <p:nvPr/>
        </p:nvPicPr>
        <p:blipFill>
          <a:blip r:embed="rId4" cstate="print"/>
          <a:stretch>
            <a:fillRect/>
          </a:stretch>
        </p:blipFill>
        <p:spPr>
          <a:xfrm>
            <a:off x="646176" y="2253995"/>
            <a:ext cx="5391912" cy="4238244"/>
          </a:xfrm>
          <a:prstGeom prst="rect">
            <a:avLst/>
          </a:prstGeom>
        </p:spPr>
      </p:pic>
      <p:sp>
        <p:nvSpPr>
          <p:cNvPr id="6" name="object 6"/>
          <p:cNvSpPr txBox="1">
            <a:spLocks noGrp="1"/>
          </p:cNvSpPr>
          <p:nvPr>
            <p:ph type="title"/>
          </p:nvPr>
        </p:nvSpPr>
        <p:spPr>
          <a:xfrm>
            <a:off x="646176" y="1295400"/>
            <a:ext cx="11012424" cy="897682"/>
          </a:xfrm>
          <a:prstGeom prst="rect">
            <a:avLst/>
          </a:prstGeom>
        </p:spPr>
        <p:txBody>
          <a:bodyPr vert="horz" wrap="square" lIns="0" tIns="96520" rIns="0" bIns="0" rtlCol="0">
            <a:spAutoFit/>
          </a:bodyPr>
          <a:lstStyle/>
          <a:p>
            <a:pPr marL="80645" algn="ctr">
              <a:lnSpc>
                <a:spcPct val="100000"/>
              </a:lnSpc>
              <a:spcBef>
                <a:spcPts val="520"/>
              </a:spcBef>
            </a:pPr>
            <a:r>
              <a:rPr lang="uk-UA" sz="2600" spc="-50" dirty="0">
                <a:latin typeface="Times New Roman" panose="02020603050405020304" pitchFamily="18" charset="0"/>
                <a:cs typeface="Times New Roman" panose="02020603050405020304" pitchFamily="18" charset="0"/>
              </a:rPr>
              <a:t>Практичне відпрацювання сценаріїв «Перший на місці події» практичними працівниками поліції з інструкторами </a:t>
            </a:r>
            <a:r>
              <a:rPr lang="uk-UA" sz="2600" spc="-50" dirty="0" err="1">
                <a:latin typeface="Times New Roman" panose="02020603050405020304" pitchFamily="18" charset="0"/>
                <a:cs typeface="Times New Roman" panose="02020603050405020304" pitchFamily="18" charset="0"/>
              </a:rPr>
              <a:t>ДДУВС</a:t>
            </a:r>
            <a:r>
              <a:rPr lang="uk-UA" sz="2600" spc="-50" dirty="0">
                <a:latin typeface="Times New Roman" panose="02020603050405020304" pitchFamily="18" charset="0"/>
                <a:cs typeface="Times New Roman" panose="02020603050405020304" pitchFamily="18" charset="0"/>
              </a:rPr>
              <a:t> </a:t>
            </a:r>
            <a:endParaRPr sz="2600" dirty="0">
              <a:latin typeface="Times New Roman" panose="02020603050405020304" pitchFamily="18" charset="0"/>
              <a:cs typeface="Times New Roman" panose="02020603050405020304" pitchFamily="18" charset="0"/>
            </a:endParaRPr>
          </a:p>
        </p:txBody>
      </p:sp>
      <p:pic>
        <p:nvPicPr>
          <p:cNvPr id="8" name="Рисунок 7"/>
          <p:cNvPicPr/>
          <p:nvPr/>
        </p:nvPicPr>
        <p:blipFill>
          <a:blip r:embed="rId5">
            <a:extLst>
              <a:ext uri="{28A0092B-C50C-407E-A947-70E740481C1C}">
                <a14:useLocalDpi xmlns:a14="http://schemas.microsoft.com/office/drawing/2010/main" val="0"/>
              </a:ext>
            </a:extLst>
          </a:blip>
          <a:srcRect/>
          <a:stretch>
            <a:fillRect/>
          </a:stretch>
        </p:blipFill>
        <p:spPr bwMode="auto">
          <a:xfrm>
            <a:off x="6107914" y="2253995"/>
            <a:ext cx="5550686" cy="4231005"/>
          </a:xfrm>
          <a:prstGeom prst="rect">
            <a:avLst/>
          </a:prstGeom>
          <a:noFill/>
          <a:ln>
            <a:noFill/>
          </a:ln>
        </p:spPr>
      </p:pic>
    </p:spTree>
    <p:extLst>
      <p:ext uri="{BB962C8B-B14F-4D97-AF65-F5344CB8AC3E}">
        <p14:creationId xmlns:p14="http://schemas.microsoft.com/office/powerpoint/2010/main" val="3440201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282077" y="203575"/>
            <a:ext cx="1394324" cy="1091826"/>
          </a:xfrm>
          <a:prstGeom prst="rect">
            <a:avLst/>
          </a:prstGeom>
        </p:spPr>
      </p:pic>
      <p:pic>
        <p:nvPicPr>
          <p:cNvPr id="4" name="object 4"/>
          <p:cNvPicPr/>
          <p:nvPr/>
        </p:nvPicPr>
        <p:blipFill>
          <a:blip r:embed="rId3" cstate="print"/>
          <a:stretch>
            <a:fillRect/>
          </a:stretch>
        </p:blipFill>
        <p:spPr>
          <a:xfrm>
            <a:off x="7848600" y="342900"/>
            <a:ext cx="3764277" cy="761999"/>
          </a:xfrm>
          <a:prstGeom prst="rect">
            <a:avLst/>
          </a:prstGeom>
        </p:spPr>
      </p:pic>
      <p:sp>
        <p:nvSpPr>
          <p:cNvPr id="5" name="object 5"/>
          <p:cNvSpPr txBox="1">
            <a:spLocks noGrp="1"/>
          </p:cNvSpPr>
          <p:nvPr>
            <p:ph type="title"/>
          </p:nvPr>
        </p:nvSpPr>
        <p:spPr>
          <a:xfrm>
            <a:off x="1143000" y="1581493"/>
            <a:ext cx="5743008" cy="4075475"/>
          </a:xfrm>
          <a:prstGeom prst="rect">
            <a:avLst/>
          </a:prstGeom>
        </p:spPr>
        <p:txBody>
          <a:bodyPr vert="horz" wrap="square" lIns="0" tIns="12700" rIns="0" bIns="0" rtlCol="0">
            <a:spAutoFit/>
          </a:bodyPr>
          <a:lstStyle/>
          <a:p>
            <a:pPr marL="12700" algn="ctr">
              <a:spcBef>
                <a:spcPts val="100"/>
              </a:spcBef>
            </a:pPr>
            <a:r>
              <a:rPr lang="uk-UA" sz="2400" dirty="0"/>
              <a:t>За умовами </a:t>
            </a:r>
            <a:r>
              <a:rPr lang="uk-UA" sz="2400" dirty="0" err="1"/>
              <a:t>проєкту</a:t>
            </a:r>
            <a:r>
              <a:rPr lang="uk-UA" sz="2400" dirty="0"/>
              <a:t> розроблені анкети попереднього та заключного опитування щодо рівня задоволеності здобувачів та практичної ефективності навчання за допомогою кейсів в OpenLabyrinth піл час реалізації </a:t>
            </a:r>
            <a:r>
              <a:rPr lang="uk-UA" sz="2400" dirty="0" err="1"/>
              <a:t>проєкту</a:t>
            </a:r>
            <a:r>
              <a:rPr lang="uk-UA" sz="2400" dirty="0"/>
              <a:t> </a:t>
            </a:r>
            <a:r>
              <a:rPr lang="uk-UA" sz="2400" dirty="0" err="1"/>
              <a:t>Erasmus</a:t>
            </a:r>
            <a:r>
              <a:rPr lang="uk-UA" sz="2400" dirty="0"/>
              <a:t>+ «</a:t>
            </a:r>
            <a:r>
              <a:rPr lang="uk-UA" sz="2400" dirty="0" err="1"/>
              <a:t>Симуляційна</a:t>
            </a:r>
            <a:r>
              <a:rPr lang="uk-UA" sz="2400" dirty="0"/>
              <a:t> медицина та сценарій-орієнтоване навчання з надання невідкладної медичної допомоги» (</a:t>
            </a:r>
            <a:r>
              <a:rPr lang="uk-UA" sz="2400" dirty="0" err="1"/>
              <a:t>SimS</a:t>
            </a:r>
            <a:r>
              <a:rPr lang="uk-UA" sz="2400" dirty="0"/>
              <a:t>)</a:t>
            </a:r>
            <a:r>
              <a:rPr lang="uk-UA" sz="2000" dirty="0"/>
              <a:t>. </a:t>
            </a:r>
            <a:endParaRPr sz="2000" dirty="0"/>
          </a:p>
        </p:txBody>
      </p:sp>
      <p:pic>
        <p:nvPicPr>
          <p:cNvPr id="9" name="Рисунок 8"/>
          <p:cNvPicPr/>
          <p:nvPr/>
        </p:nvPicPr>
        <p:blipFill>
          <a:blip r:embed="rId4"/>
          <a:stretch>
            <a:fillRect/>
          </a:stretch>
        </p:blipFill>
        <p:spPr>
          <a:xfrm>
            <a:off x="7391400" y="1676400"/>
            <a:ext cx="4221477" cy="3810000"/>
          </a:xfrm>
          <a:prstGeom prst="rect">
            <a:avLst/>
          </a:prstGeom>
        </p:spPr>
      </p:pic>
    </p:spTree>
    <p:extLst>
      <p:ext uri="{BB962C8B-B14F-4D97-AF65-F5344CB8AC3E}">
        <p14:creationId xmlns:p14="http://schemas.microsoft.com/office/powerpoint/2010/main" val="3466800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28330" y="5690615"/>
            <a:ext cx="9670195" cy="875919"/>
          </a:xfrm>
          <a:prstGeom prst="rect">
            <a:avLst/>
          </a:prstGeom>
        </p:spPr>
      </p:pic>
      <p:pic>
        <p:nvPicPr>
          <p:cNvPr id="3" name="object 3"/>
          <p:cNvPicPr/>
          <p:nvPr/>
        </p:nvPicPr>
        <p:blipFill>
          <a:blip r:embed="rId3" cstate="print"/>
          <a:stretch>
            <a:fillRect/>
          </a:stretch>
        </p:blipFill>
        <p:spPr>
          <a:xfrm>
            <a:off x="282077" y="203574"/>
            <a:ext cx="1470524" cy="1168025"/>
          </a:xfrm>
          <a:prstGeom prst="rect">
            <a:avLst/>
          </a:prstGeom>
        </p:spPr>
      </p:pic>
      <p:pic>
        <p:nvPicPr>
          <p:cNvPr id="4" name="object 4"/>
          <p:cNvPicPr/>
          <p:nvPr/>
        </p:nvPicPr>
        <p:blipFill>
          <a:blip r:embed="rId4" cstate="print"/>
          <a:stretch>
            <a:fillRect/>
          </a:stretch>
        </p:blipFill>
        <p:spPr>
          <a:xfrm>
            <a:off x="7467600" y="297462"/>
            <a:ext cx="3962400" cy="974806"/>
          </a:xfrm>
          <a:prstGeom prst="rect">
            <a:avLst/>
          </a:prstGeom>
        </p:spPr>
      </p:pic>
      <p:sp>
        <p:nvSpPr>
          <p:cNvPr id="5" name="object 5"/>
          <p:cNvSpPr txBox="1">
            <a:spLocks noGrp="1"/>
          </p:cNvSpPr>
          <p:nvPr>
            <p:ph type="title"/>
          </p:nvPr>
        </p:nvSpPr>
        <p:spPr>
          <a:xfrm>
            <a:off x="1017339" y="1752600"/>
            <a:ext cx="9896870" cy="3459922"/>
          </a:xfrm>
          <a:prstGeom prst="rect">
            <a:avLst/>
          </a:prstGeom>
        </p:spPr>
        <p:txBody>
          <a:bodyPr vert="horz" wrap="square" lIns="0" tIns="12700" rIns="0" bIns="0" rtlCol="0">
            <a:spAutoFit/>
          </a:bodyPr>
          <a:lstStyle/>
          <a:p>
            <a:pPr marL="12700" algn="ctr">
              <a:spcBef>
                <a:spcPts val="100"/>
              </a:spcBef>
            </a:pPr>
            <a:r>
              <a:rPr lang="uk-UA" sz="3200" dirty="0">
                <a:latin typeface="Times New Roman" panose="02020603050405020304" pitchFamily="18" charset="0"/>
                <a:cs typeface="Times New Roman" panose="02020603050405020304" pitchFamily="18" charset="0"/>
              </a:rPr>
              <a:t>Аналіз ефективності навчання в </a:t>
            </a:r>
            <a:r>
              <a:rPr lang="uk-UA" sz="3200" dirty="0" err="1">
                <a:latin typeface="Times New Roman" panose="02020603050405020304" pitchFamily="18" charset="0"/>
                <a:cs typeface="Times New Roman" panose="02020603050405020304" pitchFamily="18" charset="0"/>
              </a:rPr>
              <a:t>Проєкті</a:t>
            </a:r>
            <a:r>
              <a:rPr lang="uk-UA" sz="3200" dirty="0">
                <a:latin typeface="Times New Roman" panose="02020603050405020304" pitchFamily="18" charset="0"/>
                <a:cs typeface="Times New Roman" panose="02020603050405020304" pitchFamily="18" charset="0"/>
              </a:rPr>
              <a:t> за результатами тестування показав, що після опанування матеріалу за методологією сценарій-орієнтоване навчання з використанням можливостей Open </a:t>
            </a:r>
            <a:r>
              <a:rPr lang="uk-UA" sz="3200" dirty="0" err="1">
                <a:latin typeface="Times New Roman" panose="02020603050405020304" pitchFamily="18" charset="0"/>
                <a:cs typeface="Times New Roman" panose="02020603050405020304" pitchFamily="18" charset="0"/>
              </a:rPr>
              <a:t>Labyrinths</a:t>
            </a:r>
            <a:r>
              <a:rPr lang="uk-UA" sz="3200" dirty="0">
                <a:latin typeface="Times New Roman" panose="02020603050405020304" pitchFamily="18" charset="0"/>
                <a:cs typeface="Times New Roman" panose="02020603050405020304" pitchFamily="18" charset="0"/>
              </a:rPr>
              <a:t> рівень знань та умінь піднявся, що свідчить про високу ефективність такого навчання</a:t>
            </a:r>
            <a:endParaRPr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841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282077" y="203574"/>
            <a:ext cx="1470524" cy="1168025"/>
          </a:xfrm>
          <a:prstGeom prst="rect">
            <a:avLst/>
          </a:prstGeom>
        </p:spPr>
      </p:pic>
      <p:pic>
        <p:nvPicPr>
          <p:cNvPr id="4" name="object 4"/>
          <p:cNvPicPr/>
          <p:nvPr/>
        </p:nvPicPr>
        <p:blipFill>
          <a:blip r:embed="rId3" cstate="print"/>
          <a:stretch>
            <a:fillRect/>
          </a:stretch>
        </p:blipFill>
        <p:spPr>
          <a:xfrm>
            <a:off x="7467600" y="297462"/>
            <a:ext cx="3962400" cy="974806"/>
          </a:xfrm>
          <a:prstGeom prst="rect">
            <a:avLst/>
          </a:prstGeom>
        </p:spPr>
      </p:pic>
      <p:sp>
        <p:nvSpPr>
          <p:cNvPr id="5" name="object 5"/>
          <p:cNvSpPr txBox="1">
            <a:spLocks noGrp="1"/>
          </p:cNvSpPr>
          <p:nvPr>
            <p:ph type="title"/>
          </p:nvPr>
        </p:nvSpPr>
        <p:spPr>
          <a:xfrm>
            <a:off x="1017339" y="1752600"/>
            <a:ext cx="9896870" cy="3336811"/>
          </a:xfrm>
          <a:prstGeom prst="rect">
            <a:avLst/>
          </a:prstGeom>
        </p:spPr>
        <p:txBody>
          <a:bodyPr vert="horz" wrap="square" lIns="0" tIns="12700" rIns="0" bIns="0" rtlCol="0">
            <a:spAutoFit/>
          </a:bodyPr>
          <a:lstStyle/>
          <a:p>
            <a:pPr marL="12700" algn="ctr">
              <a:spcBef>
                <a:spcPts val="100"/>
              </a:spcBef>
            </a:pPr>
            <a:r>
              <a:rPr lang="uk-UA" sz="1800" dirty="0"/>
              <a:t>Аналіз ефективності навчання в </a:t>
            </a:r>
            <a:r>
              <a:rPr lang="uk-UA" sz="1800" dirty="0" err="1"/>
              <a:t>Проєкті</a:t>
            </a:r>
            <a:r>
              <a:rPr lang="uk-UA" sz="1800" dirty="0"/>
              <a:t> за результатами тестування (100 питань) першої та </a:t>
            </a:r>
            <a:r>
              <a:rPr lang="uk-UA" sz="1800"/>
              <a:t>другої груп поліцейських</a:t>
            </a:r>
            <a:br>
              <a:rPr lang="uk-UA" sz="1800" dirty="0"/>
            </a:br>
            <a:br>
              <a:rPr lang="uk-UA" sz="1800" dirty="0"/>
            </a:br>
            <a:br>
              <a:rPr lang="uk-UA" sz="1800" dirty="0"/>
            </a:br>
            <a:br>
              <a:rPr lang="uk-UA" sz="1800" dirty="0"/>
            </a:br>
            <a:br>
              <a:rPr lang="uk-UA" sz="1800" dirty="0"/>
            </a:br>
            <a:br>
              <a:rPr lang="uk-UA" sz="1800" dirty="0"/>
            </a:br>
            <a:br>
              <a:rPr lang="uk-UA" sz="1800" dirty="0"/>
            </a:br>
            <a:br>
              <a:rPr lang="uk-UA" sz="1800" dirty="0"/>
            </a:br>
            <a:br>
              <a:rPr lang="uk-UA" sz="1800" dirty="0"/>
            </a:br>
            <a:br>
              <a:rPr lang="uk-UA" sz="1800" dirty="0"/>
            </a:br>
            <a:endParaRPr sz="1800" dirty="0"/>
          </a:p>
        </p:txBody>
      </p:sp>
      <p:graphicFrame>
        <p:nvGraphicFramePr>
          <p:cNvPr id="8" name="Таблица 7"/>
          <p:cNvGraphicFramePr>
            <a:graphicFrameLocks noGrp="1"/>
          </p:cNvGraphicFramePr>
          <p:nvPr>
            <p:extLst>
              <p:ext uri="{D42A27DB-BD31-4B8C-83A1-F6EECF244321}">
                <p14:modId xmlns:p14="http://schemas.microsoft.com/office/powerpoint/2010/main" val="449724503"/>
              </p:ext>
            </p:extLst>
          </p:nvPr>
        </p:nvGraphicFramePr>
        <p:xfrm>
          <a:off x="996557" y="2514600"/>
          <a:ext cx="4947043" cy="3363450"/>
        </p:xfrm>
        <a:graphic>
          <a:graphicData uri="http://schemas.openxmlformats.org/drawingml/2006/table">
            <a:tbl>
              <a:tblPr firstRow="1" firstCol="1" bandRow="1">
                <a:tableStyleId>{69C7853C-536D-4A76-A0AE-DD22124D55A5}</a:tableStyleId>
              </a:tblPr>
              <a:tblGrid>
                <a:gridCol w="1305156">
                  <a:extLst>
                    <a:ext uri="{9D8B030D-6E8A-4147-A177-3AD203B41FA5}">
                      <a16:colId xmlns:a16="http://schemas.microsoft.com/office/drawing/2014/main" val="20000"/>
                    </a:ext>
                  </a:extLst>
                </a:gridCol>
                <a:gridCol w="1101350">
                  <a:extLst>
                    <a:ext uri="{9D8B030D-6E8A-4147-A177-3AD203B41FA5}">
                      <a16:colId xmlns:a16="http://schemas.microsoft.com/office/drawing/2014/main" val="20001"/>
                    </a:ext>
                  </a:extLst>
                </a:gridCol>
                <a:gridCol w="1419106">
                  <a:extLst>
                    <a:ext uri="{9D8B030D-6E8A-4147-A177-3AD203B41FA5}">
                      <a16:colId xmlns:a16="http://schemas.microsoft.com/office/drawing/2014/main" val="20002"/>
                    </a:ext>
                  </a:extLst>
                </a:gridCol>
                <a:gridCol w="1121431">
                  <a:extLst>
                    <a:ext uri="{9D8B030D-6E8A-4147-A177-3AD203B41FA5}">
                      <a16:colId xmlns:a16="http://schemas.microsoft.com/office/drawing/2014/main" val="20003"/>
                    </a:ext>
                  </a:extLst>
                </a:gridCol>
              </a:tblGrid>
              <a:tr h="677333">
                <a:tc>
                  <a:txBody>
                    <a:bodyPr/>
                    <a:lstStyle/>
                    <a:p>
                      <a:pPr algn="just">
                        <a:lnSpc>
                          <a:spcPct val="115000"/>
                        </a:lnSpc>
                        <a:spcAft>
                          <a:spcPts val="0"/>
                        </a:spcAft>
                      </a:pPr>
                      <a:r>
                        <a:rPr lang="uk-UA" sz="1400" dirty="0">
                          <a:effectLst/>
                        </a:rPr>
                        <a:t>Вхідне тестування</a:t>
                      </a:r>
                      <a:endParaRPr lang="uk-UA" sz="1100" dirty="0">
                        <a:effectLst/>
                        <a:latin typeface="Calibri"/>
                        <a:ea typeface="Calibri"/>
                        <a:cs typeface="Calibri"/>
                      </a:endParaRPr>
                    </a:p>
                  </a:txBody>
                  <a:tcPr marL="68580" marR="68580" marT="0" marB="0"/>
                </a:tc>
                <a:tc>
                  <a:txBody>
                    <a:bodyPr/>
                    <a:lstStyle/>
                    <a:p>
                      <a:pPr algn="just">
                        <a:lnSpc>
                          <a:spcPct val="115000"/>
                        </a:lnSpc>
                        <a:spcAft>
                          <a:spcPts val="0"/>
                        </a:spcAft>
                      </a:pPr>
                      <a:r>
                        <a:rPr lang="uk-UA" sz="1400">
                          <a:effectLst/>
                        </a:rPr>
                        <a:t>Кількість осіб</a:t>
                      </a:r>
                      <a:endParaRPr lang="uk-UA" sz="1100">
                        <a:effectLst/>
                        <a:latin typeface="Calibri"/>
                        <a:ea typeface="Calibri"/>
                        <a:cs typeface="Calibri"/>
                      </a:endParaRPr>
                    </a:p>
                  </a:txBody>
                  <a:tcPr marL="68580" marR="68580" marT="0" marB="0"/>
                </a:tc>
                <a:tc>
                  <a:txBody>
                    <a:bodyPr/>
                    <a:lstStyle/>
                    <a:p>
                      <a:pPr marL="285750" indent="-285750" algn="just">
                        <a:lnSpc>
                          <a:spcPct val="115000"/>
                        </a:lnSpc>
                        <a:spcAft>
                          <a:spcPts val="0"/>
                        </a:spcAft>
                        <a:buFont typeface="Arial" panose="020B0604020202020204" pitchFamily="34" charset="0"/>
                        <a:buChar char="•"/>
                      </a:pPr>
                      <a:r>
                        <a:rPr lang="uk-UA" sz="1400" dirty="0">
                          <a:effectLst/>
                        </a:rPr>
                        <a:t>Вихідне тестування</a:t>
                      </a:r>
                      <a:endParaRPr lang="uk-UA" sz="1100" dirty="0">
                        <a:effectLst/>
                        <a:latin typeface="Calibri"/>
                        <a:ea typeface="Calibri"/>
                        <a:cs typeface="Calibri"/>
                      </a:endParaRPr>
                    </a:p>
                  </a:txBody>
                  <a:tcPr marL="68580" marR="68580" marT="0" marB="0"/>
                </a:tc>
                <a:tc>
                  <a:txBody>
                    <a:bodyPr/>
                    <a:lstStyle/>
                    <a:p>
                      <a:pPr algn="just">
                        <a:lnSpc>
                          <a:spcPct val="115000"/>
                        </a:lnSpc>
                        <a:spcAft>
                          <a:spcPts val="0"/>
                        </a:spcAft>
                      </a:pPr>
                      <a:r>
                        <a:rPr lang="uk-UA" sz="1400">
                          <a:effectLst/>
                        </a:rPr>
                        <a:t>Кількість осіб</a:t>
                      </a:r>
                      <a:endParaRPr lang="uk-UA" sz="1100">
                        <a:effectLst/>
                        <a:latin typeface="Calibri"/>
                        <a:ea typeface="Calibri"/>
                        <a:cs typeface="Calibri"/>
                      </a:endParaRPr>
                    </a:p>
                  </a:txBody>
                  <a:tcPr marL="68580" marR="68580" marT="0" marB="0"/>
                </a:tc>
                <a:extLst>
                  <a:ext uri="{0D108BD9-81ED-4DB2-BD59-A6C34878D82A}">
                    <a16:rowId xmlns:a16="http://schemas.microsoft.com/office/drawing/2014/main" val="10000"/>
                  </a:ext>
                </a:extLst>
              </a:tr>
              <a:tr h="338667">
                <a:tc>
                  <a:txBody>
                    <a:bodyPr/>
                    <a:lstStyle/>
                    <a:p>
                      <a:pPr algn="just">
                        <a:lnSpc>
                          <a:spcPct val="115000"/>
                        </a:lnSpc>
                        <a:spcAft>
                          <a:spcPts val="0"/>
                        </a:spcAft>
                      </a:pPr>
                      <a:r>
                        <a:rPr lang="uk-UA" sz="1400">
                          <a:effectLst/>
                        </a:rPr>
                        <a:t>40-49 балів</a:t>
                      </a:r>
                      <a:endParaRPr lang="uk-UA" sz="1100">
                        <a:effectLst/>
                        <a:latin typeface="Calibri"/>
                        <a:ea typeface="Calibri"/>
                        <a:cs typeface="Calibri"/>
                      </a:endParaRPr>
                    </a:p>
                  </a:txBody>
                  <a:tcPr marL="68580" marR="68580" marT="0" marB="0"/>
                </a:tc>
                <a:tc>
                  <a:txBody>
                    <a:bodyPr/>
                    <a:lstStyle/>
                    <a:p>
                      <a:pPr algn="just">
                        <a:lnSpc>
                          <a:spcPct val="115000"/>
                        </a:lnSpc>
                        <a:spcAft>
                          <a:spcPts val="0"/>
                        </a:spcAft>
                      </a:pPr>
                      <a:r>
                        <a:rPr lang="uk-UA" sz="1400">
                          <a:effectLst/>
                        </a:rPr>
                        <a:t>1 особа</a:t>
                      </a:r>
                      <a:endParaRPr lang="uk-UA" sz="1100">
                        <a:effectLst/>
                        <a:latin typeface="Calibri"/>
                        <a:ea typeface="Calibri"/>
                        <a:cs typeface="Calibri"/>
                      </a:endParaRPr>
                    </a:p>
                  </a:txBody>
                  <a:tcPr marL="68580" marR="68580" marT="0" marB="0"/>
                </a:tc>
                <a:tc>
                  <a:txBody>
                    <a:bodyPr/>
                    <a:lstStyle/>
                    <a:p>
                      <a:pPr algn="just">
                        <a:lnSpc>
                          <a:spcPct val="115000"/>
                        </a:lnSpc>
                        <a:spcAft>
                          <a:spcPts val="0"/>
                        </a:spcAft>
                      </a:pPr>
                      <a:r>
                        <a:rPr lang="uk-UA" sz="1400">
                          <a:effectLst/>
                        </a:rPr>
                        <a:t>40-49 балів</a:t>
                      </a:r>
                      <a:endParaRPr lang="uk-UA" sz="1100">
                        <a:effectLst/>
                        <a:latin typeface="Calibri"/>
                        <a:ea typeface="Calibri"/>
                        <a:cs typeface="Calibri"/>
                      </a:endParaRPr>
                    </a:p>
                  </a:txBody>
                  <a:tcPr marL="68580" marR="68580" marT="0" marB="0"/>
                </a:tc>
                <a:tc>
                  <a:txBody>
                    <a:bodyPr/>
                    <a:lstStyle/>
                    <a:p>
                      <a:pPr algn="just">
                        <a:lnSpc>
                          <a:spcPct val="115000"/>
                        </a:lnSpc>
                        <a:spcAft>
                          <a:spcPts val="0"/>
                        </a:spcAft>
                      </a:pPr>
                      <a:r>
                        <a:rPr lang="uk-UA" sz="1400">
                          <a:effectLst/>
                        </a:rPr>
                        <a:t>-</a:t>
                      </a:r>
                      <a:endParaRPr lang="uk-UA" sz="1100">
                        <a:effectLst/>
                        <a:latin typeface="Calibri"/>
                        <a:ea typeface="Calibri"/>
                        <a:cs typeface="Calibri"/>
                      </a:endParaRPr>
                    </a:p>
                  </a:txBody>
                  <a:tcPr marL="68580" marR="68580" marT="0" marB="0"/>
                </a:tc>
                <a:extLst>
                  <a:ext uri="{0D108BD9-81ED-4DB2-BD59-A6C34878D82A}">
                    <a16:rowId xmlns:a16="http://schemas.microsoft.com/office/drawing/2014/main" val="10001"/>
                  </a:ext>
                </a:extLst>
              </a:tr>
              <a:tr h="338667">
                <a:tc>
                  <a:txBody>
                    <a:bodyPr/>
                    <a:lstStyle/>
                    <a:p>
                      <a:pPr algn="just">
                        <a:lnSpc>
                          <a:spcPct val="115000"/>
                        </a:lnSpc>
                        <a:spcAft>
                          <a:spcPts val="0"/>
                        </a:spcAft>
                      </a:pPr>
                      <a:r>
                        <a:rPr lang="uk-UA" sz="1400">
                          <a:effectLst/>
                        </a:rPr>
                        <a:t>50-59 балів</a:t>
                      </a:r>
                      <a:endParaRPr lang="uk-UA" sz="1100">
                        <a:effectLst/>
                        <a:latin typeface="Calibri"/>
                        <a:ea typeface="Calibri"/>
                        <a:cs typeface="Calibri"/>
                      </a:endParaRPr>
                    </a:p>
                  </a:txBody>
                  <a:tcPr marL="68580" marR="68580" marT="0" marB="0"/>
                </a:tc>
                <a:tc>
                  <a:txBody>
                    <a:bodyPr/>
                    <a:lstStyle/>
                    <a:p>
                      <a:pPr algn="just">
                        <a:lnSpc>
                          <a:spcPct val="115000"/>
                        </a:lnSpc>
                        <a:spcAft>
                          <a:spcPts val="0"/>
                        </a:spcAft>
                      </a:pPr>
                      <a:r>
                        <a:rPr lang="uk-UA" sz="1400">
                          <a:effectLst/>
                        </a:rPr>
                        <a:t>7 осіб</a:t>
                      </a:r>
                      <a:endParaRPr lang="uk-UA" sz="1100">
                        <a:effectLst/>
                        <a:latin typeface="Calibri"/>
                        <a:ea typeface="Calibri"/>
                        <a:cs typeface="Calibri"/>
                      </a:endParaRPr>
                    </a:p>
                  </a:txBody>
                  <a:tcPr marL="68580" marR="68580" marT="0" marB="0"/>
                </a:tc>
                <a:tc>
                  <a:txBody>
                    <a:bodyPr/>
                    <a:lstStyle/>
                    <a:p>
                      <a:pPr algn="just">
                        <a:lnSpc>
                          <a:spcPct val="115000"/>
                        </a:lnSpc>
                        <a:spcAft>
                          <a:spcPts val="0"/>
                        </a:spcAft>
                      </a:pPr>
                      <a:r>
                        <a:rPr lang="uk-UA" sz="1400" dirty="0">
                          <a:effectLst/>
                        </a:rPr>
                        <a:t>50-59 балів</a:t>
                      </a:r>
                      <a:endParaRPr lang="uk-UA" sz="1100" dirty="0">
                        <a:effectLst/>
                        <a:latin typeface="Calibri"/>
                        <a:ea typeface="Calibri"/>
                        <a:cs typeface="Calibri"/>
                      </a:endParaRPr>
                    </a:p>
                  </a:txBody>
                  <a:tcPr marL="68580" marR="68580" marT="0" marB="0"/>
                </a:tc>
                <a:tc>
                  <a:txBody>
                    <a:bodyPr/>
                    <a:lstStyle/>
                    <a:p>
                      <a:pPr algn="just">
                        <a:lnSpc>
                          <a:spcPct val="115000"/>
                        </a:lnSpc>
                        <a:spcAft>
                          <a:spcPts val="0"/>
                        </a:spcAft>
                      </a:pPr>
                      <a:r>
                        <a:rPr lang="uk-UA" sz="1400" dirty="0">
                          <a:effectLst/>
                        </a:rPr>
                        <a:t>-</a:t>
                      </a:r>
                      <a:endParaRPr lang="uk-UA" sz="1100" dirty="0">
                        <a:effectLst/>
                        <a:latin typeface="Calibri"/>
                        <a:ea typeface="Calibri"/>
                        <a:cs typeface="Calibri"/>
                      </a:endParaRPr>
                    </a:p>
                  </a:txBody>
                  <a:tcPr marL="68580" marR="68580" marT="0" marB="0"/>
                </a:tc>
                <a:extLst>
                  <a:ext uri="{0D108BD9-81ED-4DB2-BD59-A6C34878D82A}">
                    <a16:rowId xmlns:a16="http://schemas.microsoft.com/office/drawing/2014/main" val="10002"/>
                  </a:ext>
                </a:extLst>
              </a:tr>
              <a:tr h="338667">
                <a:tc>
                  <a:txBody>
                    <a:bodyPr/>
                    <a:lstStyle/>
                    <a:p>
                      <a:pPr algn="just">
                        <a:lnSpc>
                          <a:spcPct val="115000"/>
                        </a:lnSpc>
                        <a:spcAft>
                          <a:spcPts val="0"/>
                        </a:spcAft>
                      </a:pPr>
                      <a:r>
                        <a:rPr lang="uk-UA" sz="1400">
                          <a:effectLst/>
                        </a:rPr>
                        <a:t>60-69 балів </a:t>
                      </a:r>
                      <a:endParaRPr lang="uk-UA" sz="1100">
                        <a:effectLst/>
                        <a:latin typeface="Calibri"/>
                        <a:ea typeface="Calibri"/>
                        <a:cs typeface="Calibri"/>
                      </a:endParaRPr>
                    </a:p>
                  </a:txBody>
                  <a:tcPr marL="68580" marR="68580" marT="0" marB="0"/>
                </a:tc>
                <a:tc>
                  <a:txBody>
                    <a:bodyPr/>
                    <a:lstStyle/>
                    <a:p>
                      <a:pPr algn="just">
                        <a:lnSpc>
                          <a:spcPct val="115000"/>
                        </a:lnSpc>
                        <a:spcAft>
                          <a:spcPts val="0"/>
                        </a:spcAft>
                      </a:pPr>
                      <a:r>
                        <a:rPr lang="uk-UA" sz="1400">
                          <a:effectLst/>
                        </a:rPr>
                        <a:t>-7 осіб</a:t>
                      </a:r>
                      <a:endParaRPr lang="uk-UA" sz="1100">
                        <a:effectLst/>
                        <a:latin typeface="Calibri"/>
                        <a:ea typeface="Calibri"/>
                        <a:cs typeface="Calibri"/>
                      </a:endParaRPr>
                    </a:p>
                  </a:txBody>
                  <a:tcPr marL="68580" marR="68580" marT="0" marB="0"/>
                </a:tc>
                <a:tc>
                  <a:txBody>
                    <a:bodyPr/>
                    <a:lstStyle/>
                    <a:p>
                      <a:pPr algn="just">
                        <a:lnSpc>
                          <a:spcPct val="115000"/>
                        </a:lnSpc>
                        <a:spcAft>
                          <a:spcPts val="0"/>
                        </a:spcAft>
                      </a:pPr>
                      <a:r>
                        <a:rPr lang="uk-UA" sz="1400">
                          <a:effectLst/>
                        </a:rPr>
                        <a:t>60-69 балів </a:t>
                      </a:r>
                      <a:endParaRPr lang="uk-UA" sz="1100">
                        <a:effectLst/>
                        <a:latin typeface="Calibri"/>
                        <a:ea typeface="Calibri"/>
                        <a:cs typeface="Calibri"/>
                      </a:endParaRPr>
                    </a:p>
                  </a:txBody>
                  <a:tcPr marL="68580" marR="68580" marT="0" marB="0"/>
                </a:tc>
                <a:tc>
                  <a:txBody>
                    <a:bodyPr/>
                    <a:lstStyle/>
                    <a:p>
                      <a:pPr algn="just">
                        <a:lnSpc>
                          <a:spcPct val="115000"/>
                        </a:lnSpc>
                        <a:spcAft>
                          <a:spcPts val="0"/>
                        </a:spcAft>
                      </a:pPr>
                      <a:r>
                        <a:rPr lang="uk-UA" sz="1400">
                          <a:effectLst/>
                        </a:rPr>
                        <a:t>3 особи</a:t>
                      </a:r>
                      <a:endParaRPr lang="uk-UA" sz="1100">
                        <a:effectLst/>
                        <a:latin typeface="Calibri"/>
                        <a:ea typeface="Calibri"/>
                        <a:cs typeface="Calibri"/>
                      </a:endParaRPr>
                    </a:p>
                  </a:txBody>
                  <a:tcPr marL="68580" marR="68580" marT="0" marB="0"/>
                </a:tc>
                <a:extLst>
                  <a:ext uri="{0D108BD9-81ED-4DB2-BD59-A6C34878D82A}">
                    <a16:rowId xmlns:a16="http://schemas.microsoft.com/office/drawing/2014/main" val="10003"/>
                  </a:ext>
                </a:extLst>
              </a:tr>
              <a:tr h="338667">
                <a:tc>
                  <a:txBody>
                    <a:bodyPr/>
                    <a:lstStyle/>
                    <a:p>
                      <a:pPr algn="just">
                        <a:lnSpc>
                          <a:spcPct val="115000"/>
                        </a:lnSpc>
                        <a:spcAft>
                          <a:spcPts val="0"/>
                        </a:spcAft>
                      </a:pPr>
                      <a:r>
                        <a:rPr lang="uk-UA" sz="1400">
                          <a:effectLst/>
                        </a:rPr>
                        <a:t>70-79 балів</a:t>
                      </a:r>
                      <a:endParaRPr lang="uk-UA" sz="1100">
                        <a:effectLst/>
                        <a:latin typeface="Calibri"/>
                        <a:ea typeface="Calibri"/>
                        <a:cs typeface="Calibri"/>
                      </a:endParaRPr>
                    </a:p>
                  </a:txBody>
                  <a:tcPr marL="68580" marR="68580" marT="0" marB="0"/>
                </a:tc>
                <a:tc>
                  <a:txBody>
                    <a:bodyPr/>
                    <a:lstStyle/>
                    <a:p>
                      <a:pPr algn="just">
                        <a:lnSpc>
                          <a:spcPct val="115000"/>
                        </a:lnSpc>
                        <a:spcAft>
                          <a:spcPts val="0"/>
                        </a:spcAft>
                      </a:pPr>
                      <a:r>
                        <a:rPr lang="uk-UA" sz="1400">
                          <a:effectLst/>
                        </a:rPr>
                        <a:t>8 осіб</a:t>
                      </a:r>
                      <a:endParaRPr lang="uk-UA" sz="1100">
                        <a:effectLst/>
                        <a:latin typeface="Calibri"/>
                        <a:ea typeface="Calibri"/>
                        <a:cs typeface="Calibri"/>
                      </a:endParaRPr>
                    </a:p>
                  </a:txBody>
                  <a:tcPr marL="68580" marR="68580" marT="0" marB="0"/>
                </a:tc>
                <a:tc>
                  <a:txBody>
                    <a:bodyPr/>
                    <a:lstStyle/>
                    <a:p>
                      <a:pPr algn="just">
                        <a:lnSpc>
                          <a:spcPct val="115000"/>
                        </a:lnSpc>
                        <a:spcAft>
                          <a:spcPts val="0"/>
                        </a:spcAft>
                      </a:pPr>
                      <a:r>
                        <a:rPr lang="uk-UA" sz="1400">
                          <a:effectLst/>
                        </a:rPr>
                        <a:t>70-79 балів</a:t>
                      </a:r>
                      <a:endParaRPr lang="uk-UA" sz="1100">
                        <a:effectLst/>
                        <a:latin typeface="Calibri"/>
                        <a:ea typeface="Calibri"/>
                        <a:cs typeface="Calibri"/>
                      </a:endParaRPr>
                    </a:p>
                  </a:txBody>
                  <a:tcPr marL="68580" marR="68580" marT="0" marB="0"/>
                </a:tc>
                <a:tc>
                  <a:txBody>
                    <a:bodyPr/>
                    <a:lstStyle/>
                    <a:p>
                      <a:pPr algn="just">
                        <a:lnSpc>
                          <a:spcPct val="115000"/>
                        </a:lnSpc>
                        <a:spcAft>
                          <a:spcPts val="0"/>
                        </a:spcAft>
                      </a:pPr>
                      <a:r>
                        <a:rPr lang="uk-UA" sz="1400">
                          <a:effectLst/>
                        </a:rPr>
                        <a:t>15 осіб</a:t>
                      </a:r>
                      <a:endParaRPr lang="uk-UA" sz="1100">
                        <a:effectLst/>
                        <a:latin typeface="Calibri"/>
                        <a:ea typeface="Calibri"/>
                        <a:cs typeface="Calibri"/>
                      </a:endParaRPr>
                    </a:p>
                  </a:txBody>
                  <a:tcPr marL="68580" marR="68580" marT="0" marB="0"/>
                </a:tc>
                <a:extLst>
                  <a:ext uri="{0D108BD9-81ED-4DB2-BD59-A6C34878D82A}">
                    <a16:rowId xmlns:a16="http://schemas.microsoft.com/office/drawing/2014/main" val="10004"/>
                  </a:ext>
                </a:extLst>
              </a:tr>
              <a:tr h="338667">
                <a:tc>
                  <a:txBody>
                    <a:bodyPr/>
                    <a:lstStyle/>
                    <a:p>
                      <a:pPr algn="just">
                        <a:lnSpc>
                          <a:spcPct val="115000"/>
                        </a:lnSpc>
                        <a:spcAft>
                          <a:spcPts val="0"/>
                        </a:spcAft>
                      </a:pPr>
                      <a:r>
                        <a:rPr lang="uk-UA" sz="1400">
                          <a:effectLst/>
                        </a:rPr>
                        <a:t>80-89 балів</a:t>
                      </a:r>
                      <a:endParaRPr lang="uk-UA" sz="1100">
                        <a:effectLst/>
                        <a:latin typeface="Calibri"/>
                        <a:ea typeface="Calibri"/>
                        <a:cs typeface="Calibri"/>
                      </a:endParaRPr>
                    </a:p>
                  </a:txBody>
                  <a:tcPr marL="68580" marR="68580" marT="0" marB="0"/>
                </a:tc>
                <a:tc>
                  <a:txBody>
                    <a:bodyPr/>
                    <a:lstStyle/>
                    <a:p>
                      <a:pPr algn="just">
                        <a:lnSpc>
                          <a:spcPct val="115000"/>
                        </a:lnSpc>
                        <a:spcAft>
                          <a:spcPts val="0"/>
                        </a:spcAft>
                      </a:pPr>
                      <a:r>
                        <a:rPr lang="uk-UA" sz="1400">
                          <a:effectLst/>
                        </a:rPr>
                        <a:t>2 особи</a:t>
                      </a:r>
                      <a:endParaRPr lang="uk-UA" sz="1100">
                        <a:effectLst/>
                        <a:latin typeface="Calibri"/>
                        <a:ea typeface="Calibri"/>
                        <a:cs typeface="Calibri"/>
                      </a:endParaRPr>
                    </a:p>
                  </a:txBody>
                  <a:tcPr marL="68580" marR="68580" marT="0" marB="0"/>
                </a:tc>
                <a:tc>
                  <a:txBody>
                    <a:bodyPr/>
                    <a:lstStyle/>
                    <a:p>
                      <a:pPr algn="just">
                        <a:lnSpc>
                          <a:spcPct val="115000"/>
                        </a:lnSpc>
                        <a:spcAft>
                          <a:spcPts val="0"/>
                        </a:spcAft>
                      </a:pPr>
                      <a:r>
                        <a:rPr lang="uk-UA" sz="1400">
                          <a:effectLst/>
                        </a:rPr>
                        <a:t>80-89 балів</a:t>
                      </a:r>
                      <a:endParaRPr lang="uk-UA" sz="1100">
                        <a:effectLst/>
                        <a:latin typeface="Calibri"/>
                        <a:ea typeface="Calibri"/>
                        <a:cs typeface="Calibri"/>
                      </a:endParaRPr>
                    </a:p>
                  </a:txBody>
                  <a:tcPr marL="68580" marR="68580" marT="0" marB="0"/>
                </a:tc>
                <a:tc>
                  <a:txBody>
                    <a:bodyPr/>
                    <a:lstStyle/>
                    <a:p>
                      <a:pPr algn="just">
                        <a:lnSpc>
                          <a:spcPct val="115000"/>
                        </a:lnSpc>
                        <a:spcAft>
                          <a:spcPts val="0"/>
                        </a:spcAft>
                      </a:pPr>
                      <a:r>
                        <a:rPr lang="uk-UA" sz="1400">
                          <a:effectLst/>
                        </a:rPr>
                        <a:t>7 осіб</a:t>
                      </a:r>
                      <a:endParaRPr lang="uk-UA" sz="1100">
                        <a:effectLst/>
                        <a:latin typeface="Calibri"/>
                        <a:ea typeface="Calibri"/>
                        <a:cs typeface="Calibri"/>
                      </a:endParaRPr>
                    </a:p>
                  </a:txBody>
                  <a:tcPr marL="68580" marR="68580" marT="0" marB="0"/>
                </a:tc>
                <a:extLst>
                  <a:ext uri="{0D108BD9-81ED-4DB2-BD59-A6C34878D82A}">
                    <a16:rowId xmlns:a16="http://schemas.microsoft.com/office/drawing/2014/main" val="10005"/>
                  </a:ext>
                </a:extLst>
              </a:tr>
              <a:tr h="338667">
                <a:tc>
                  <a:txBody>
                    <a:bodyPr/>
                    <a:lstStyle/>
                    <a:p>
                      <a:pPr algn="just">
                        <a:lnSpc>
                          <a:spcPct val="115000"/>
                        </a:lnSpc>
                        <a:spcAft>
                          <a:spcPts val="0"/>
                        </a:spcAft>
                      </a:pPr>
                      <a:r>
                        <a:rPr lang="uk-UA" sz="1400">
                          <a:effectLst/>
                        </a:rPr>
                        <a:t>понад 90 балів</a:t>
                      </a:r>
                      <a:endParaRPr lang="uk-UA" sz="1100">
                        <a:effectLst/>
                        <a:latin typeface="Calibri"/>
                        <a:ea typeface="Calibri"/>
                        <a:cs typeface="Calibri"/>
                      </a:endParaRPr>
                    </a:p>
                  </a:txBody>
                  <a:tcPr marL="68580" marR="68580" marT="0" marB="0"/>
                </a:tc>
                <a:tc>
                  <a:txBody>
                    <a:bodyPr/>
                    <a:lstStyle/>
                    <a:p>
                      <a:pPr algn="just">
                        <a:lnSpc>
                          <a:spcPct val="115000"/>
                        </a:lnSpc>
                        <a:spcAft>
                          <a:spcPts val="0"/>
                        </a:spcAft>
                      </a:pPr>
                      <a:r>
                        <a:rPr lang="uk-UA" sz="1400">
                          <a:effectLst/>
                        </a:rPr>
                        <a:t>-</a:t>
                      </a:r>
                      <a:endParaRPr lang="uk-UA" sz="1100">
                        <a:effectLst/>
                        <a:latin typeface="Calibri"/>
                        <a:ea typeface="Calibri"/>
                        <a:cs typeface="Calibri"/>
                      </a:endParaRPr>
                    </a:p>
                  </a:txBody>
                  <a:tcPr marL="68580" marR="68580" marT="0" marB="0"/>
                </a:tc>
                <a:tc>
                  <a:txBody>
                    <a:bodyPr/>
                    <a:lstStyle/>
                    <a:p>
                      <a:pPr algn="just">
                        <a:lnSpc>
                          <a:spcPct val="115000"/>
                        </a:lnSpc>
                        <a:spcAft>
                          <a:spcPts val="0"/>
                        </a:spcAft>
                      </a:pPr>
                      <a:r>
                        <a:rPr lang="uk-UA" sz="1400">
                          <a:effectLst/>
                        </a:rPr>
                        <a:t>понад 90 балів</a:t>
                      </a:r>
                      <a:endParaRPr lang="uk-UA" sz="1100">
                        <a:effectLst/>
                        <a:latin typeface="Calibri"/>
                        <a:ea typeface="Calibri"/>
                        <a:cs typeface="Calibri"/>
                      </a:endParaRPr>
                    </a:p>
                  </a:txBody>
                  <a:tcPr marL="68580" marR="68580" marT="0" marB="0"/>
                </a:tc>
                <a:tc>
                  <a:txBody>
                    <a:bodyPr/>
                    <a:lstStyle/>
                    <a:p>
                      <a:pPr algn="just">
                        <a:lnSpc>
                          <a:spcPct val="115000"/>
                        </a:lnSpc>
                        <a:spcAft>
                          <a:spcPts val="0"/>
                        </a:spcAft>
                      </a:pPr>
                      <a:r>
                        <a:rPr lang="uk-UA" sz="1400">
                          <a:effectLst/>
                        </a:rPr>
                        <a:t>-</a:t>
                      </a:r>
                      <a:endParaRPr lang="uk-UA" sz="1100">
                        <a:effectLst/>
                        <a:latin typeface="Calibri"/>
                        <a:ea typeface="Calibri"/>
                        <a:cs typeface="Calibri"/>
                      </a:endParaRPr>
                    </a:p>
                  </a:txBody>
                  <a:tcPr marL="68580" marR="68580" marT="0" marB="0"/>
                </a:tc>
                <a:extLst>
                  <a:ext uri="{0D108BD9-81ED-4DB2-BD59-A6C34878D82A}">
                    <a16:rowId xmlns:a16="http://schemas.microsoft.com/office/drawing/2014/main" val="10006"/>
                  </a:ext>
                </a:extLst>
              </a:tr>
              <a:tr h="338667">
                <a:tc>
                  <a:txBody>
                    <a:bodyPr/>
                    <a:lstStyle/>
                    <a:p>
                      <a:pPr algn="just">
                        <a:lnSpc>
                          <a:spcPct val="115000"/>
                        </a:lnSpc>
                        <a:spcAft>
                          <a:spcPts val="0"/>
                        </a:spcAft>
                      </a:pPr>
                      <a:r>
                        <a:rPr lang="uk-UA" sz="1400" dirty="0">
                          <a:effectLst/>
                        </a:rPr>
                        <a:t>Середній бал</a:t>
                      </a:r>
                      <a:endParaRPr lang="uk-UA" sz="1100" dirty="0">
                        <a:effectLst/>
                        <a:latin typeface="Calibri"/>
                        <a:ea typeface="Calibri"/>
                        <a:cs typeface="Calibri"/>
                      </a:endParaRPr>
                    </a:p>
                  </a:txBody>
                  <a:tcPr marL="68580" marR="68580" marT="0" marB="0"/>
                </a:tc>
                <a:tc>
                  <a:txBody>
                    <a:bodyPr/>
                    <a:lstStyle/>
                    <a:p>
                      <a:pPr algn="just">
                        <a:lnSpc>
                          <a:spcPct val="115000"/>
                        </a:lnSpc>
                        <a:spcAft>
                          <a:spcPts val="0"/>
                        </a:spcAft>
                      </a:pPr>
                      <a:r>
                        <a:rPr lang="uk-UA" sz="1400">
                          <a:effectLst/>
                        </a:rPr>
                        <a:t>64</a:t>
                      </a:r>
                      <a:endParaRPr lang="uk-UA" sz="1100">
                        <a:effectLst/>
                        <a:latin typeface="Calibri"/>
                        <a:ea typeface="Calibri"/>
                        <a:cs typeface="Calibri"/>
                      </a:endParaRPr>
                    </a:p>
                  </a:txBody>
                  <a:tcPr marL="68580" marR="68580" marT="0" marB="0"/>
                </a:tc>
                <a:tc>
                  <a:txBody>
                    <a:bodyPr/>
                    <a:lstStyle/>
                    <a:p>
                      <a:pPr algn="just">
                        <a:lnSpc>
                          <a:spcPct val="115000"/>
                        </a:lnSpc>
                        <a:spcAft>
                          <a:spcPts val="0"/>
                        </a:spcAft>
                      </a:pPr>
                      <a:r>
                        <a:rPr lang="uk-UA" sz="1400">
                          <a:effectLst/>
                        </a:rPr>
                        <a:t>Середній бал</a:t>
                      </a:r>
                      <a:endParaRPr lang="uk-UA" sz="1100">
                        <a:effectLst/>
                        <a:latin typeface="Calibri"/>
                        <a:ea typeface="Calibri"/>
                        <a:cs typeface="Calibri"/>
                      </a:endParaRPr>
                    </a:p>
                  </a:txBody>
                  <a:tcPr marL="68580" marR="68580" marT="0" marB="0"/>
                </a:tc>
                <a:tc>
                  <a:txBody>
                    <a:bodyPr/>
                    <a:lstStyle/>
                    <a:p>
                      <a:pPr algn="just">
                        <a:lnSpc>
                          <a:spcPct val="115000"/>
                        </a:lnSpc>
                        <a:spcAft>
                          <a:spcPts val="0"/>
                        </a:spcAft>
                      </a:pPr>
                      <a:r>
                        <a:rPr lang="uk-UA" sz="1400" dirty="0">
                          <a:effectLst/>
                        </a:rPr>
                        <a:t>75</a:t>
                      </a:r>
                      <a:endParaRPr lang="uk-UA" sz="1100" dirty="0">
                        <a:effectLst/>
                        <a:latin typeface="Calibri"/>
                        <a:ea typeface="Calibri"/>
                        <a:cs typeface="Calibri"/>
                      </a:endParaRPr>
                    </a:p>
                  </a:txBody>
                  <a:tcPr marL="68580" marR="68580" marT="0" marB="0"/>
                </a:tc>
                <a:extLst>
                  <a:ext uri="{0D108BD9-81ED-4DB2-BD59-A6C34878D82A}">
                    <a16:rowId xmlns:a16="http://schemas.microsoft.com/office/drawing/2014/main" val="10007"/>
                  </a:ext>
                </a:extLst>
              </a:tr>
            </a:tbl>
          </a:graphicData>
        </a:graphic>
      </p:graphicFrame>
      <p:graphicFrame>
        <p:nvGraphicFramePr>
          <p:cNvPr id="9" name="Таблица 8"/>
          <p:cNvGraphicFramePr>
            <a:graphicFrameLocks noGrp="1"/>
          </p:cNvGraphicFramePr>
          <p:nvPr>
            <p:extLst>
              <p:ext uri="{D42A27DB-BD31-4B8C-83A1-F6EECF244321}">
                <p14:modId xmlns:p14="http://schemas.microsoft.com/office/powerpoint/2010/main" val="3398613895"/>
              </p:ext>
            </p:extLst>
          </p:nvPr>
        </p:nvGraphicFramePr>
        <p:xfrm>
          <a:off x="6172200" y="2514600"/>
          <a:ext cx="5181600" cy="3184660"/>
        </p:xfrm>
        <a:graphic>
          <a:graphicData uri="http://schemas.openxmlformats.org/drawingml/2006/table">
            <a:tbl>
              <a:tblPr firstRow="1" firstCol="1" bandRow="1">
                <a:tableStyleId>{5C22544A-7EE6-4342-B048-85BDC9FD1C3A}</a:tableStyleId>
              </a:tblPr>
              <a:tblGrid>
                <a:gridCol w="1367038">
                  <a:extLst>
                    <a:ext uri="{9D8B030D-6E8A-4147-A177-3AD203B41FA5}">
                      <a16:colId xmlns:a16="http://schemas.microsoft.com/office/drawing/2014/main" val="20000"/>
                    </a:ext>
                  </a:extLst>
                </a:gridCol>
                <a:gridCol w="1153570">
                  <a:extLst>
                    <a:ext uri="{9D8B030D-6E8A-4147-A177-3AD203B41FA5}">
                      <a16:colId xmlns:a16="http://schemas.microsoft.com/office/drawing/2014/main" val="20001"/>
                    </a:ext>
                  </a:extLst>
                </a:gridCol>
                <a:gridCol w="1486391">
                  <a:extLst>
                    <a:ext uri="{9D8B030D-6E8A-4147-A177-3AD203B41FA5}">
                      <a16:colId xmlns:a16="http://schemas.microsoft.com/office/drawing/2014/main" val="20002"/>
                    </a:ext>
                  </a:extLst>
                </a:gridCol>
                <a:gridCol w="1174601">
                  <a:extLst>
                    <a:ext uri="{9D8B030D-6E8A-4147-A177-3AD203B41FA5}">
                      <a16:colId xmlns:a16="http://schemas.microsoft.com/office/drawing/2014/main" val="20003"/>
                    </a:ext>
                  </a:extLst>
                </a:gridCol>
              </a:tblGrid>
              <a:tr h="436130">
                <a:tc>
                  <a:txBody>
                    <a:bodyPr/>
                    <a:lstStyle/>
                    <a:p>
                      <a:pPr algn="just">
                        <a:lnSpc>
                          <a:spcPct val="115000"/>
                        </a:lnSpc>
                        <a:spcAft>
                          <a:spcPts val="0"/>
                        </a:spcAft>
                      </a:pPr>
                      <a:r>
                        <a:rPr lang="uk-UA" sz="1400" dirty="0">
                          <a:effectLst/>
                        </a:rPr>
                        <a:t>Вхідне тестування</a:t>
                      </a:r>
                      <a:endParaRPr lang="uk-UA" sz="1100" dirty="0">
                        <a:effectLst/>
                        <a:latin typeface="Calibri"/>
                        <a:ea typeface="Calibri"/>
                        <a:cs typeface="Calibri"/>
                      </a:endParaRPr>
                    </a:p>
                  </a:txBody>
                  <a:tcPr marL="68580" marR="68580" marT="0" marB="0"/>
                </a:tc>
                <a:tc>
                  <a:txBody>
                    <a:bodyPr/>
                    <a:lstStyle/>
                    <a:p>
                      <a:pPr algn="just">
                        <a:lnSpc>
                          <a:spcPct val="115000"/>
                        </a:lnSpc>
                        <a:spcAft>
                          <a:spcPts val="0"/>
                        </a:spcAft>
                      </a:pPr>
                      <a:r>
                        <a:rPr lang="uk-UA" sz="1400">
                          <a:effectLst/>
                        </a:rPr>
                        <a:t>Кількість осіб</a:t>
                      </a:r>
                      <a:endParaRPr lang="uk-UA" sz="1100">
                        <a:effectLst/>
                        <a:latin typeface="Calibri"/>
                        <a:ea typeface="Calibri"/>
                        <a:cs typeface="Calibri"/>
                      </a:endParaRPr>
                    </a:p>
                  </a:txBody>
                  <a:tcPr marL="68580" marR="68580" marT="0" marB="0"/>
                </a:tc>
                <a:tc>
                  <a:txBody>
                    <a:bodyPr/>
                    <a:lstStyle/>
                    <a:p>
                      <a:pPr algn="just">
                        <a:lnSpc>
                          <a:spcPct val="115000"/>
                        </a:lnSpc>
                        <a:spcAft>
                          <a:spcPts val="0"/>
                        </a:spcAft>
                      </a:pPr>
                      <a:r>
                        <a:rPr lang="uk-UA" sz="1400">
                          <a:effectLst/>
                        </a:rPr>
                        <a:t>Вихідне тестування</a:t>
                      </a:r>
                      <a:endParaRPr lang="uk-UA" sz="1100">
                        <a:effectLst/>
                        <a:latin typeface="Calibri"/>
                        <a:ea typeface="Calibri"/>
                        <a:cs typeface="Calibri"/>
                      </a:endParaRPr>
                    </a:p>
                  </a:txBody>
                  <a:tcPr marL="68580" marR="68580" marT="0" marB="0"/>
                </a:tc>
                <a:tc>
                  <a:txBody>
                    <a:bodyPr/>
                    <a:lstStyle/>
                    <a:p>
                      <a:pPr algn="just">
                        <a:lnSpc>
                          <a:spcPct val="115000"/>
                        </a:lnSpc>
                        <a:spcAft>
                          <a:spcPts val="0"/>
                        </a:spcAft>
                      </a:pPr>
                      <a:r>
                        <a:rPr lang="uk-UA" sz="1400">
                          <a:effectLst/>
                        </a:rPr>
                        <a:t>Кількість осіб</a:t>
                      </a:r>
                      <a:endParaRPr lang="uk-UA" sz="1100">
                        <a:effectLst/>
                        <a:latin typeface="Calibri"/>
                        <a:ea typeface="Calibri"/>
                        <a:cs typeface="Calibri"/>
                      </a:endParaRPr>
                    </a:p>
                  </a:txBody>
                  <a:tcPr marL="68580" marR="68580" marT="0" marB="0"/>
                </a:tc>
                <a:extLst>
                  <a:ext uri="{0D108BD9-81ED-4DB2-BD59-A6C34878D82A}">
                    <a16:rowId xmlns:a16="http://schemas.microsoft.com/office/drawing/2014/main" val="10000"/>
                  </a:ext>
                </a:extLst>
              </a:tr>
              <a:tr h="372471">
                <a:tc>
                  <a:txBody>
                    <a:bodyPr/>
                    <a:lstStyle/>
                    <a:p>
                      <a:pPr algn="just">
                        <a:lnSpc>
                          <a:spcPct val="115000"/>
                        </a:lnSpc>
                        <a:spcAft>
                          <a:spcPts val="0"/>
                        </a:spcAft>
                      </a:pPr>
                      <a:r>
                        <a:rPr lang="uk-UA" sz="1400">
                          <a:effectLst/>
                        </a:rPr>
                        <a:t>40-49 балів</a:t>
                      </a:r>
                      <a:endParaRPr lang="uk-UA" sz="1100">
                        <a:effectLst/>
                        <a:latin typeface="Calibri"/>
                        <a:ea typeface="Calibri"/>
                        <a:cs typeface="Calibri"/>
                      </a:endParaRPr>
                    </a:p>
                  </a:txBody>
                  <a:tcPr marL="68580" marR="68580" marT="0" marB="0"/>
                </a:tc>
                <a:tc>
                  <a:txBody>
                    <a:bodyPr/>
                    <a:lstStyle/>
                    <a:p>
                      <a:pPr algn="just">
                        <a:lnSpc>
                          <a:spcPct val="115000"/>
                        </a:lnSpc>
                        <a:spcAft>
                          <a:spcPts val="0"/>
                        </a:spcAft>
                      </a:pPr>
                      <a:r>
                        <a:rPr lang="uk-UA" sz="1400">
                          <a:effectLst/>
                        </a:rPr>
                        <a:t> </a:t>
                      </a:r>
                      <a:endParaRPr lang="uk-UA" sz="1100">
                        <a:effectLst/>
                        <a:latin typeface="Calibri"/>
                        <a:ea typeface="Calibri"/>
                        <a:cs typeface="Calibri"/>
                      </a:endParaRPr>
                    </a:p>
                  </a:txBody>
                  <a:tcPr marL="68580" marR="68580" marT="0" marB="0"/>
                </a:tc>
                <a:tc>
                  <a:txBody>
                    <a:bodyPr/>
                    <a:lstStyle/>
                    <a:p>
                      <a:pPr algn="just">
                        <a:lnSpc>
                          <a:spcPct val="115000"/>
                        </a:lnSpc>
                        <a:spcAft>
                          <a:spcPts val="0"/>
                        </a:spcAft>
                      </a:pPr>
                      <a:r>
                        <a:rPr lang="uk-UA" sz="1400">
                          <a:effectLst/>
                        </a:rPr>
                        <a:t>40-49 балів</a:t>
                      </a:r>
                      <a:endParaRPr lang="uk-UA" sz="1100">
                        <a:effectLst/>
                        <a:latin typeface="Calibri"/>
                        <a:ea typeface="Calibri"/>
                        <a:cs typeface="Calibri"/>
                      </a:endParaRPr>
                    </a:p>
                  </a:txBody>
                  <a:tcPr marL="68580" marR="68580" marT="0" marB="0"/>
                </a:tc>
                <a:tc>
                  <a:txBody>
                    <a:bodyPr/>
                    <a:lstStyle/>
                    <a:p>
                      <a:pPr algn="just">
                        <a:lnSpc>
                          <a:spcPct val="115000"/>
                        </a:lnSpc>
                        <a:spcAft>
                          <a:spcPts val="0"/>
                        </a:spcAft>
                      </a:pPr>
                      <a:r>
                        <a:rPr lang="uk-UA" sz="1400">
                          <a:effectLst/>
                        </a:rPr>
                        <a:t>-</a:t>
                      </a:r>
                      <a:endParaRPr lang="uk-UA" sz="1100">
                        <a:effectLst/>
                        <a:latin typeface="Calibri"/>
                        <a:ea typeface="Calibri"/>
                        <a:cs typeface="Calibri"/>
                      </a:endParaRPr>
                    </a:p>
                  </a:txBody>
                  <a:tcPr marL="68580" marR="68580" marT="0" marB="0"/>
                </a:tc>
                <a:extLst>
                  <a:ext uri="{0D108BD9-81ED-4DB2-BD59-A6C34878D82A}">
                    <a16:rowId xmlns:a16="http://schemas.microsoft.com/office/drawing/2014/main" val="10001"/>
                  </a:ext>
                </a:extLst>
              </a:tr>
              <a:tr h="372471">
                <a:tc>
                  <a:txBody>
                    <a:bodyPr/>
                    <a:lstStyle/>
                    <a:p>
                      <a:pPr algn="just">
                        <a:lnSpc>
                          <a:spcPct val="115000"/>
                        </a:lnSpc>
                        <a:spcAft>
                          <a:spcPts val="0"/>
                        </a:spcAft>
                      </a:pPr>
                      <a:r>
                        <a:rPr lang="uk-UA" sz="1400">
                          <a:effectLst/>
                        </a:rPr>
                        <a:t>50-59 балів</a:t>
                      </a:r>
                      <a:endParaRPr lang="uk-UA" sz="1100">
                        <a:effectLst/>
                        <a:latin typeface="Calibri"/>
                        <a:ea typeface="Calibri"/>
                        <a:cs typeface="Calibri"/>
                      </a:endParaRPr>
                    </a:p>
                  </a:txBody>
                  <a:tcPr marL="68580" marR="68580" marT="0" marB="0"/>
                </a:tc>
                <a:tc>
                  <a:txBody>
                    <a:bodyPr/>
                    <a:lstStyle/>
                    <a:p>
                      <a:pPr algn="just">
                        <a:lnSpc>
                          <a:spcPct val="115000"/>
                        </a:lnSpc>
                        <a:spcAft>
                          <a:spcPts val="0"/>
                        </a:spcAft>
                      </a:pPr>
                      <a:r>
                        <a:rPr lang="uk-UA" sz="1400">
                          <a:effectLst/>
                        </a:rPr>
                        <a:t> </a:t>
                      </a:r>
                      <a:endParaRPr lang="uk-UA" sz="1100">
                        <a:effectLst/>
                        <a:latin typeface="Calibri"/>
                        <a:ea typeface="Calibri"/>
                        <a:cs typeface="Calibri"/>
                      </a:endParaRPr>
                    </a:p>
                  </a:txBody>
                  <a:tcPr marL="68580" marR="68580" marT="0" marB="0"/>
                </a:tc>
                <a:tc>
                  <a:txBody>
                    <a:bodyPr/>
                    <a:lstStyle/>
                    <a:p>
                      <a:pPr algn="just">
                        <a:lnSpc>
                          <a:spcPct val="115000"/>
                        </a:lnSpc>
                        <a:spcAft>
                          <a:spcPts val="0"/>
                        </a:spcAft>
                      </a:pPr>
                      <a:r>
                        <a:rPr lang="uk-UA" sz="1400">
                          <a:effectLst/>
                        </a:rPr>
                        <a:t>50-59 балів</a:t>
                      </a:r>
                      <a:endParaRPr lang="uk-UA" sz="1100">
                        <a:effectLst/>
                        <a:latin typeface="Calibri"/>
                        <a:ea typeface="Calibri"/>
                        <a:cs typeface="Calibri"/>
                      </a:endParaRPr>
                    </a:p>
                  </a:txBody>
                  <a:tcPr marL="68580" marR="68580" marT="0" marB="0"/>
                </a:tc>
                <a:tc>
                  <a:txBody>
                    <a:bodyPr/>
                    <a:lstStyle/>
                    <a:p>
                      <a:pPr algn="just">
                        <a:lnSpc>
                          <a:spcPct val="115000"/>
                        </a:lnSpc>
                        <a:spcAft>
                          <a:spcPts val="0"/>
                        </a:spcAft>
                      </a:pPr>
                      <a:r>
                        <a:rPr lang="uk-UA" sz="1400">
                          <a:effectLst/>
                        </a:rPr>
                        <a:t>-</a:t>
                      </a:r>
                      <a:endParaRPr lang="uk-UA" sz="1100">
                        <a:effectLst/>
                        <a:latin typeface="Calibri"/>
                        <a:ea typeface="Calibri"/>
                        <a:cs typeface="Calibri"/>
                      </a:endParaRPr>
                    </a:p>
                  </a:txBody>
                  <a:tcPr marL="68580" marR="68580" marT="0" marB="0"/>
                </a:tc>
                <a:extLst>
                  <a:ext uri="{0D108BD9-81ED-4DB2-BD59-A6C34878D82A}">
                    <a16:rowId xmlns:a16="http://schemas.microsoft.com/office/drawing/2014/main" val="10002"/>
                  </a:ext>
                </a:extLst>
              </a:tr>
              <a:tr h="372471">
                <a:tc>
                  <a:txBody>
                    <a:bodyPr/>
                    <a:lstStyle/>
                    <a:p>
                      <a:pPr algn="just">
                        <a:lnSpc>
                          <a:spcPct val="115000"/>
                        </a:lnSpc>
                        <a:spcAft>
                          <a:spcPts val="0"/>
                        </a:spcAft>
                      </a:pPr>
                      <a:r>
                        <a:rPr lang="uk-UA" sz="1400" dirty="0">
                          <a:effectLst/>
                        </a:rPr>
                        <a:t>60-69 балів </a:t>
                      </a:r>
                      <a:endParaRPr lang="uk-UA" sz="1100" dirty="0">
                        <a:effectLst/>
                        <a:latin typeface="Calibri"/>
                        <a:ea typeface="Calibri"/>
                        <a:cs typeface="Calibri"/>
                      </a:endParaRPr>
                    </a:p>
                  </a:txBody>
                  <a:tcPr marL="68580" marR="68580" marT="0" marB="0"/>
                </a:tc>
                <a:tc>
                  <a:txBody>
                    <a:bodyPr/>
                    <a:lstStyle/>
                    <a:p>
                      <a:pPr algn="just">
                        <a:lnSpc>
                          <a:spcPct val="115000"/>
                        </a:lnSpc>
                        <a:spcAft>
                          <a:spcPts val="0"/>
                        </a:spcAft>
                      </a:pPr>
                      <a:r>
                        <a:rPr lang="uk-UA" sz="1400">
                          <a:effectLst/>
                        </a:rPr>
                        <a:t> </a:t>
                      </a:r>
                      <a:endParaRPr lang="uk-UA" sz="1100">
                        <a:effectLst/>
                        <a:latin typeface="Calibri"/>
                        <a:ea typeface="Calibri"/>
                        <a:cs typeface="Calibri"/>
                      </a:endParaRPr>
                    </a:p>
                  </a:txBody>
                  <a:tcPr marL="68580" marR="68580" marT="0" marB="0"/>
                </a:tc>
                <a:tc>
                  <a:txBody>
                    <a:bodyPr/>
                    <a:lstStyle/>
                    <a:p>
                      <a:pPr algn="just">
                        <a:lnSpc>
                          <a:spcPct val="115000"/>
                        </a:lnSpc>
                        <a:spcAft>
                          <a:spcPts val="0"/>
                        </a:spcAft>
                      </a:pPr>
                      <a:r>
                        <a:rPr lang="uk-UA" sz="1400">
                          <a:effectLst/>
                        </a:rPr>
                        <a:t>60-69 балів </a:t>
                      </a:r>
                      <a:endParaRPr lang="uk-UA" sz="1100">
                        <a:effectLst/>
                        <a:latin typeface="Calibri"/>
                        <a:ea typeface="Calibri"/>
                        <a:cs typeface="Calibri"/>
                      </a:endParaRPr>
                    </a:p>
                  </a:txBody>
                  <a:tcPr marL="68580" marR="68580" marT="0" marB="0"/>
                </a:tc>
                <a:tc>
                  <a:txBody>
                    <a:bodyPr/>
                    <a:lstStyle/>
                    <a:p>
                      <a:pPr algn="just">
                        <a:lnSpc>
                          <a:spcPct val="115000"/>
                        </a:lnSpc>
                        <a:spcAft>
                          <a:spcPts val="0"/>
                        </a:spcAft>
                      </a:pPr>
                      <a:r>
                        <a:rPr lang="uk-UA" sz="1400" dirty="0">
                          <a:effectLst/>
                        </a:rPr>
                        <a:t>-</a:t>
                      </a:r>
                      <a:endParaRPr lang="uk-UA" sz="1100" dirty="0">
                        <a:effectLst/>
                        <a:latin typeface="Calibri"/>
                        <a:ea typeface="Calibri"/>
                        <a:cs typeface="Calibri"/>
                      </a:endParaRPr>
                    </a:p>
                  </a:txBody>
                  <a:tcPr marL="68580" marR="68580" marT="0" marB="0"/>
                </a:tc>
                <a:extLst>
                  <a:ext uri="{0D108BD9-81ED-4DB2-BD59-A6C34878D82A}">
                    <a16:rowId xmlns:a16="http://schemas.microsoft.com/office/drawing/2014/main" val="10003"/>
                  </a:ext>
                </a:extLst>
              </a:tr>
              <a:tr h="372471">
                <a:tc>
                  <a:txBody>
                    <a:bodyPr/>
                    <a:lstStyle/>
                    <a:p>
                      <a:pPr algn="just">
                        <a:lnSpc>
                          <a:spcPct val="115000"/>
                        </a:lnSpc>
                        <a:spcAft>
                          <a:spcPts val="0"/>
                        </a:spcAft>
                      </a:pPr>
                      <a:r>
                        <a:rPr lang="uk-UA" sz="1400">
                          <a:effectLst/>
                        </a:rPr>
                        <a:t>70-79 балів</a:t>
                      </a:r>
                      <a:endParaRPr lang="uk-UA" sz="1100">
                        <a:effectLst/>
                        <a:latin typeface="Calibri"/>
                        <a:ea typeface="Calibri"/>
                        <a:cs typeface="Calibri"/>
                      </a:endParaRPr>
                    </a:p>
                  </a:txBody>
                  <a:tcPr marL="68580" marR="68580" marT="0" marB="0"/>
                </a:tc>
                <a:tc>
                  <a:txBody>
                    <a:bodyPr/>
                    <a:lstStyle/>
                    <a:p>
                      <a:pPr algn="just">
                        <a:lnSpc>
                          <a:spcPct val="115000"/>
                        </a:lnSpc>
                        <a:spcAft>
                          <a:spcPts val="0"/>
                        </a:spcAft>
                      </a:pPr>
                      <a:r>
                        <a:rPr lang="uk-UA" sz="1400">
                          <a:effectLst/>
                        </a:rPr>
                        <a:t> </a:t>
                      </a:r>
                      <a:endParaRPr lang="uk-UA" sz="1100">
                        <a:effectLst/>
                        <a:latin typeface="Calibri"/>
                        <a:ea typeface="Calibri"/>
                        <a:cs typeface="Calibri"/>
                      </a:endParaRPr>
                    </a:p>
                  </a:txBody>
                  <a:tcPr marL="68580" marR="68580" marT="0" marB="0"/>
                </a:tc>
                <a:tc>
                  <a:txBody>
                    <a:bodyPr/>
                    <a:lstStyle/>
                    <a:p>
                      <a:pPr algn="just">
                        <a:lnSpc>
                          <a:spcPct val="115000"/>
                        </a:lnSpc>
                        <a:spcAft>
                          <a:spcPts val="0"/>
                        </a:spcAft>
                      </a:pPr>
                      <a:r>
                        <a:rPr lang="uk-UA" sz="1400">
                          <a:effectLst/>
                        </a:rPr>
                        <a:t>70-79 балів</a:t>
                      </a:r>
                      <a:endParaRPr lang="uk-UA" sz="1100">
                        <a:effectLst/>
                        <a:latin typeface="Calibri"/>
                        <a:ea typeface="Calibri"/>
                        <a:cs typeface="Calibri"/>
                      </a:endParaRPr>
                    </a:p>
                  </a:txBody>
                  <a:tcPr marL="68580" marR="68580" marT="0" marB="0"/>
                </a:tc>
                <a:tc>
                  <a:txBody>
                    <a:bodyPr/>
                    <a:lstStyle/>
                    <a:p>
                      <a:pPr algn="just">
                        <a:lnSpc>
                          <a:spcPct val="115000"/>
                        </a:lnSpc>
                        <a:spcAft>
                          <a:spcPts val="0"/>
                        </a:spcAft>
                      </a:pPr>
                      <a:r>
                        <a:rPr lang="uk-UA" sz="1400">
                          <a:effectLst/>
                        </a:rPr>
                        <a:t>1 особа</a:t>
                      </a:r>
                      <a:endParaRPr lang="uk-UA" sz="1100">
                        <a:effectLst/>
                        <a:latin typeface="Calibri"/>
                        <a:ea typeface="Calibri"/>
                        <a:cs typeface="Calibri"/>
                      </a:endParaRPr>
                    </a:p>
                  </a:txBody>
                  <a:tcPr marL="68580" marR="68580" marT="0" marB="0"/>
                </a:tc>
                <a:extLst>
                  <a:ext uri="{0D108BD9-81ED-4DB2-BD59-A6C34878D82A}">
                    <a16:rowId xmlns:a16="http://schemas.microsoft.com/office/drawing/2014/main" val="10004"/>
                  </a:ext>
                </a:extLst>
              </a:tr>
              <a:tr h="372471">
                <a:tc>
                  <a:txBody>
                    <a:bodyPr/>
                    <a:lstStyle/>
                    <a:p>
                      <a:pPr algn="just">
                        <a:lnSpc>
                          <a:spcPct val="115000"/>
                        </a:lnSpc>
                        <a:spcAft>
                          <a:spcPts val="0"/>
                        </a:spcAft>
                      </a:pPr>
                      <a:r>
                        <a:rPr lang="uk-UA" sz="1400">
                          <a:effectLst/>
                        </a:rPr>
                        <a:t>80-89 балів</a:t>
                      </a:r>
                      <a:endParaRPr lang="uk-UA" sz="1100">
                        <a:effectLst/>
                        <a:latin typeface="Calibri"/>
                        <a:ea typeface="Calibri"/>
                        <a:cs typeface="Calibri"/>
                      </a:endParaRPr>
                    </a:p>
                  </a:txBody>
                  <a:tcPr marL="68580" marR="68580" marT="0" marB="0"/>
                </a:tc>
                <a:tc>
                  <a:txBody>
                    <a:bodyPr/>
                    <a:lstStyle/>
                    <a:p>
                      <a:pPr algn="just">
                        <a:lnSpc>
                          <a:spcPct val="115000"/>
                        </a:lnSpc>
                        <a:spcAft>
                          <a:spcPts val="0"/>
                        </a:spcAft>
                      </a:pPr>
                      <a:r>
                        <a:rPr lang="uk-UA" sz="1400">
                          <a:effectLst/>
                        </a:rPr>
                        <a:t> </a:t>
                      </a:r>
                      <a:endParaRPr lang="uk-UA" sz="1100">
                        <a:effectLst/>
                        <a:latin typeface="Calibri"/>
                        <a:ea typeface="Calibri"/>
                        <a:cs typeface="Calibri"/>
                      </a:endParaRPr>
                    </a:p>
                  </a:txBody>
                  <a:tcPr marL="68580" marR="68580" marT="0" marB="0"/>
                </a:tc>
                <a:tc>
                  <a:txBody>
                    <a:bodyPr/>
                    <a:lstStyle/>
                    <a:p>
                      <a:pPr algn="just">
                        <a:lnSpc>
                          <a:spcPct val="115000"/>
                        </a:lnSpc>
                        <a:spcAft>
                          <a:spcPts val="0"/>
                        </a:spcAft>
                      </a:pPr>
                      <a:r>
                        <a:rPr lang="uk-UA" sz="1400">
                          <a:effectLst/>
                        </a:rPr>
                        <a:t>80-89 балів</a:t>
                      </a:r>
                      <a:endParaRPr lang="uk-UA" sz="1100">
                        <a:effectLst/>
                        <a:latin typeface="Calibri"/>
                        <a:ea typeface="Calibri"/>
                        <a:cs typeface="Calibri"/>
                      </a:endParaRPr>
                    </a:p>
                  </a:txBody>
                  <a:tcPr marL="68580" marR="68580" marT="0" marB="0"/>
                </a:tc>
                <a:tc>
                  <a:txBody>
                    <a:bodyPr/>
                    <a:lstStyle/>
                    <a:p>
                      <a:pPr algn="just">
                        <a:lnSpc>
                          <a:spcPct val="115000"/>
                        </a:lnSpc>
                        <a:spcAft>
                          <a:spcPts val="0"/>
                        </a:spcAft>
                      </a:pPr>
                      <a:r>
                        <a:rPr lang="uk-UA" sz="1400">
                          <a:effectLst/>
                        </a:rPr>
                        <a:t>20 осіб</a:t>
                      </a:r>
                      <a:endParaRPr lang="uk-UA" sz="1100">
                        <a:effectLst/>
                        <a:latin typeface="Calibri"/>
                        <a:ea typeface="Calibri"/>
                        <a:cs typeface="Calibri"/>
                      </a:endParaRPr>
                    </a:p>
                  </a:txBody>
                  <a:tcPr marL="68580" marR="68580" marT="0" marB="0"/>
                </a:tc>
                <a:extLst>
                  <a:ext uri="{0D108BD9-81ED-4DB2-BD59-A6C34878D82A}">
                    <a16:rowId xmlns:a16="http://schemas.microsoft.com/office/drawing/2014/main" val="10005"/>
                  </a:ext>
                </a:extLst>
              </a:tr>
              <a:tr h="372471">
                <a:tc>
                  <a:txBody>
                    <a:bodyPr/>
                    <a:lstStyle/>
                    <a:p>
                      <a:pPr algn="just">
                        <a:lnSpc>
                          <a:spcPct val="115000"/>
                        </a:lnSpc>
                        <a:spcAft>
                          <a:spcPts val="0"/>
                        </a:spcAft>
                      </a:pPr>
                      <a:r>
                        <a:rPr lang="uk-UA" sz="1400">
                          <a:effectLst/>
                        </a:rPr>
                        <a:t>понад 90 балів</a:t>
                      </a:r>
                      <a:endParaRPr lang="uk-UA" sz="1100">
                        <a:effectLst/>
                        <a:latin typeface="Calibri"/>
                        <a:ea typeface="Calibri"/>
                        <a:cs typeface="Calibri"/>
                      </a:endParaRPr>
                    </a:p>
                  </a:txBody>
                  <a:tcPr marL="68580" marR="68580" marT="0" marB="0"/>
                </a:tc>
                <a:tc>
                  <a:txBody>
                    <a:bodyPr/>
                    <a:lstStyle/>
                    <a:p>
                      <a:pPr algn="just">
                        <a:lnSpc>
                          <a:spcPct val="115000"/>
                        </a:lnSpc>
                        <a:spcAft>
                          <a:spcPts val="0"/>
                        </a:spcAft>
                      </a:pPr>
                      <a:r>
                        <a:rPr lang="uk-UA" sz="1400">
                          <a:effectLst/>
                        </a:rPr>
                        <a:t>-</a:t>
                      </a:r>
                      <a:endParaRPr lang="uk-UA" sz="1100">
                        <a:effectLst/>
                        <a:latin typeface="Calibri"/>
                        <a:ea typeface="Calibri"/>
                        <a:cs typeface="Calibri"/>
                      </a:endParaRPr>
                    </a:p>
                  </a:txBody>
                  <a:tcPr marL="68580" marR="68580" marT="0" marB="0"/>
                </a:tc>
                <a:tc>
                  <a:txBody>
                    <a:bodyPr/>
                    <a:lstStyle/>
                    <a:p>
                      <a:pPr algn="just">
                        <a:lnSpc>
                          <a:spcPct val="115000"/>
                        </a:lnSpc>
                        <a:spcAft>
                          <a:spcPts val="0"/>
                        </a:spcAft>
                      </a:pPr>
                      <a:r>
                        <a:rPr lang="uk-UA" sz="1400">
                          <a:effectLst/>
                        </a:rPr>
                        <a:t>понад 90 балів</a:t>
                      </a:r>
                      <a:endParaRPr lang="uk-UA" sz="1100">
                        <a:effectLst/>
                        <a:latin typeface="Calibri"/>
                        <a:ea typeface="Calibri"/>
                        <a:cs typeface="Calibri"/>
                      </a:endParaRPr>
                    </a:p>
                  </a:txBody>
                  <a:tcPr marL="68580" marR="68580" marT="0" marB="0"/>
                </a:tc>
                <a:tc>
                  <a:txBody>
                    <a:bodyPr/>
                    <a:lstStyle/>
                    <a:p>
                      <a:pPr algn="just">
                        <a:lnSpc>
                          <a:spcPct val="115000"/>
                        </a:lnSpc>
                        <a:spcAft>
                          <a:spcPts val="0"/>
                        </a:spcAft>
                      </a:pPr>
                      <a:r>
                        <a:rPr lang="uk-UA" sz="1400">
                          <a:effectLst/>
                        </a:rPr>
                        <a:t>4 особи</a:t>
                      </a:r>
                      <a:endParaRPr lang="uk-UA" sz="1100">
                        <a:effectLst/>
                        <a:latin typeface="Calibri"/>
                        <a:ea typeface="Calibri"/>
                        <a:cs typeface="Calibri"/>
                      </a:endParaRPr>
                    </a:p>
                  </a:txBody>
                  <a:tcPr marL="68580" marR="68580" marT="0" marB="0"/>
                </a:tc>
                <a:extLst>
                  <a:ext uri="{0D108BD9-81ED-4DB2-BD59-A6C34878D82A}">
                    <a16:rowId xmlns:a16="http://schemas.microsoft.com/office/drawing/2014/main" val="10006"/>
                  </a:ext>
                </a:extLst>
              </a:tr>
              <a:tr h="372471">
                <a:tc>
                  <a:txBody>
                    <a:bodyPr/>
                    <a:lstStyle/>
                    <a:p>
                      <a:pPr algn="just">
                        <a:lnSpc>
                          <a:spcPct val="115000"/>
                        </a:lnSpc>
                        <a:spcAft>
                          <a:spcPts val="0"/>
                        </a:spcAft>
                      </a:pPr>
                      <a:r>
                        <a:rPr lang="uk-UA" sz="1400">
                          <a:effectLst/>
                        </a:rPr>
                        <a:t>Середній бал</a:t>
                      </a:r>
                      <a:endParaRPr lang="uk-UA" sz="1100">
                        <a:effectLst/>
                        <a:latin typeface="Calibri"/>
                        <a:ea typeface="Calibri"/>
                        <a:cs typeface="Calibri"/>
                      </a:endParaRPr>
                    </a:p>
                  </a:txBody>
                  <a:tcPr marL="68580" marR="68580" marT="0" marB="0"/>
                </a:tc>
                <a:tc>
                  <a:txBody>
                    <a:bodyPr/>
                    <a:lstStyle/>
                    <a:p>
                      <a:endParaRPr lang="uk-UA" sz="1100">
                        <a:effectLst/>
                        <a:latin typeface="Calibri"/>
                      </a:endParaRPr>
                    </a:p>
                  </a:txBody>
                  <a:tcPr marL="68580" marR="68580" marT="0" marB="0"/>
                </a:tc>
                <a:tc>
                  <a:txBody>
                    <a:bodyPr/>
                    <a:lstStyle/>
                    <a:p>
                      <a:pPr algn="just">
                        <a:lnSpc>
                          <a:spcPct val="115000"/>
                        </a:lnSpc>
                        <a:spcAft>
                          <a:spcPts val="0"/>
                        </a:spcAft>
                      </a:pPr>
                      <a:r>
                        <a:rPr lang="uk-UA" sz="1400">
                          <a:effectLst/>
                        </a:rPr>
                        <a:t>Середній бал</a:t>
                      </a:r>
                      <a:endParaRPr lang="uk-UA" sz="1100">
                        <a:effectLst/>
                        <a:latin typeface="Calibri"/>
                        <a:ea typeface="Calibri"/>
                        <a:cs typeface="Calibri"/>
                      </a:endParaRPr>
                    </a:p>
                  </a:txBody>
                  <a:tcPr marL="68580" marR="68580" marT="0" marB="0"/>
                </a:tc>
                <a:tc>
                  <a:txBody>
                    <a:bodyPr/>
                    <a:lstStyle/>
                    <a:p>
                      <a:pPr algn="just">
                        <a:lnSpc>
                          <a:spcPct val="115000"/>
                        </a:lnSpc>
                        <a:spcAft>
                          <a:spcPts val="0"/>
                        </a:spcAft>
                      </a:pPr>
                      <a:r>
                        <a:rPr lang="uk-UA" sz="1400" dirty="0">
                          <a:effectLst/>
                        </a:rPr>
                        <a:t>84</a:t>
                      </a:r>
                      <a:endParaRPr lang="uk-UA" sz="1100" dirty="0">
                        <a:effectLst/>
                        <a:latin typeface="Calibri"/>
                        <a:ea typeface="Calibri"/>
                        <a:cs typeface="Calibri"/>
                      </a:endParaRPr>
                    </a:p>
                  </a:txBody>
                  <a:tcPr marL="68580" marR="68580" marT="0" marB="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711231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282077" y="203575"/>
            <a:ext cx="1241923" cy="1006321"/>
          </a:xfrm>
          <a:prstGeom prst="rect">
            <a:avLst/>
          </a:prstGeom>
        </p:spPr>
      </p:pic>
      <p:pic>
        <p:nvPicPr>
          <p:cNvPr id="4" name="object 4"/>
          <p:cNvPicPr/>
          <p:nvPr/>
        </p:nvPicPr>
        <p:blipFill>
          <a:blip r:embed="rId3" cstate="print"/>
          <a:stretch>
            <a:fillRect/>
          </a:stretch>
        </p:blipFill>
        <p:spPr>
          <a:xfrm>
            <a:off x="8610600" y="374584"/>
            <a:ext cx="3078477" cy="749808"/>
          </a:xfrm>
          <a:prstGeom prst="rect">
            <a:avLst/>
          </a:prstGeom>
        </p:spPr>
      </p:pic>
      <p:sp>
        <p:nvSpPr>
          <p:cNvPr id="5" name="object 5"/>
          <p:cNvSpPr txBox="1">
            <a:spLocks noGrp="1"/>
          </p:cNvSpPr>
          <p:nvPr>
            <p:ph type="title"/>
          </p:nvPr>
        </p:nvSpPr>
        <p:spPr>
          <a:xfrm>
            <a:off x="723746" y="1524000"/>
            <a:ext cx="10679362" cy="2475037"/>
          </a:xfrm>
          <a:prstGeom prst="rect">
            <a:avLst/>
          </a:prstGeom>
        </p:spPr>
        <p:txBody>
          <a:bodyPr vert="horz" wrap="square" lIns="0" tIns="12700" rIns="0" bIns="0" rtlCol="0">
            <a:spAutoFit/>
          </a:bodyPr>
          <a:lstStyle/>
          <a:p>
            <a:r>
              <a:rPr lang="uk-UA" sz="2000" dirty="0"/>
              <a:t>Метою дослідження став рівень задоволеності слухачами факультативного курсу з домедичної допомоги «Перший на місці події»:</a:t>
            </a:r>
            <a:br>
              <a:rPr lang="uk-UA" sz="2000" dirty="0"/>
            </a:br>
            <a:r>
              <a:rPr lang="uk-UA" sz="2000" dirty="0"/>
              <a:t>- якістю проведення занять;</a:t>
            </a:r>
            <a:br>
              <a:rPr lang="uk-UA" sz="2000" dirty="0"/>
            </a:br>
            <a:r>
              <a:rPr lang="uk-UA" sz="2000" dirty="0"/>
              <a:t>- професійним рівнем викладачів.</a:t>
            </a:r>
            <a:br>
              <a:rPr lang="uk-UA" sz="2000" dirty="0"/>
            </a:br>
            <a:br>
              <a:rPr lang="uk-UA" sz="2000" dirty="0"/>
            </a:br>
            <a:r>
              <a:rPr lang="uk-UA" sz="2000" dirty="0"/>
              <a:t>Результати опитування свідчать, що: </a:t>
            </a:r>
            <a:br>
              <a:rPr lang="uk-UA" sz="2000" dirty="0"/>
            </a:br>
            <a:r>
              <a:rPr lang="uk-UA" sz="2000" dirty="0"/>
              <a:t>1) задоволені курсом «Перший на місці події» - 90%.</a:t>
            </a:r>
            <a:br>
              <a:rPr lang="uk-UA" sz="2000" dirty="0"/>
            </a:br>
            <a:r>
              <a:rPr lang="uk-UA" sz="2000" dirty="0"/>
              <a:t>2) рівень знань і вмінь після проходження загалом курсу становить 97,5%:</a:t>
            </a:r>
            <a:endParaRPr sz="2000" dirty="0"/>
          </a:p>
        </p:txBody>
      </p:sp>
      <p:graphicFrame>
        <p:nvGraphicFramePr>
          <p:cNvPr id="6" name="Таблица 5"/>
          <p:cNvGraphicFramePr>
            <a:graphicFrameLocks noGrp="1"/>
          </p:cNvGraphicFramePr>
          <p:nvPr>
            <p:extLst>
              <p:ext uri="{D42A27DB-BD31-4B8C-83A1-F6EECF244321}">
                <p14:modId xmlns:p14="http://schemas.microsoft.com/office/powerpoint/2010/main" val="2010462385"/>
              </p:ext>
            </p:extLst>
          </p:nvPr>
        </p:nvGraphicFramePr>
        <p:xfrm>
          <a:off x="762000" y="4191000"/>
          <a:ext cx="6572250" cy="868680"/>
        </p:xfrm>
        <a:graphic>
          <a:graphicData uri="http://schemas.openxmlformats.org/drawingml/2006/table">
            <a:tbl>
              <a:tblPr firstRow="1" firstCol="1" lastRow="1" lastCol="1" bandRow="1" bandCol="1"/>
              <a:tblGrid>
                <a:gridCol w="4591937">
                  <a:extLst>
                    <a:ext uri="{9D8B030D-6E8A-4147-A177-3AD203B41FA5}">
                      <a16:colId xmlns:a16="http://schemas.microsoft.com/office/drawing/2014/main" val="20000"/>
                    </a:ext>
                  </a:extLst>
                </a:gridCol>
                <a:gridCol w="1980313">
                  <a:extLst>
                    <a:ext uri="{9D8B030D-6E8A-4147-A177-3AD203B41FA5}">
                      <a16:colId xmlns:a16="http://schemas.microsoft.com/office/drawing/2014/main" val="20001"/>
                    </a:ext>
                  </a:extLst>
                </a:gridCol>
              </a:tblGrid>
              <a:tr h="228600">
                <a:tc>
                  <a:txBody>
                    <a:bodyPr/>
                    <a:lstStyle/>
                    <a:p>
                      <a:pPr>
                        <a:spcAft>
                          <a:spcPts val="0"/>
                        </a:spcAft>
                      </a:pPr>
                      <a:r>
                        <a:rPr lang="uk-UA" sz="1400" dirty="0">
                          <a:solidFill>
                            <a:srgbClr val="000000"/>
                          </a:solidFill>
                          <a:effectLst/>
                          <a:latin typeface="Times New Roman"/>
                          <a:ea typeface="Times New Roman"/>
                        </a:rPr>
                        <a:t>Високий рівень </a:t>
                      </a:r>
                      <a:endParaRPr lang="uk-UA"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400" dirty="0">
                          <a:solidFill>
                            <a:srgbClr val="000000"/>
                          </a:solidFill>
                          <a:effectLst/>
                          <a:latin typeface="Times New Roman"/>
                          <a:ea typeface="Times New Roman"/>
                        </a:rPr>
                        <a:t>18 (45%)</a:t>
                      </a:r>
                      <a:endParaRPr lang="uk-UA"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79705">
                <a:tc>
                  <a:txBody>
                    <a:bodyPr/>
                    <a:lstStyle/>
                    <a:p>
                      <a:pPr>
                        <a:spcAft>
                          <a:spcPts val="0"/>
                        </a:spcAft>
                      </a:pPr>
                      <a:r>
                        <a:rPr lang="uk-UA" sz="1400">
                          <a:solidFill>
                            <a:srgbClr val="000000"/>
                          </a:solidFill>
                          <a:effectLst/>
                          <a:latin typeface="Times New Roman"/>
                          <a:ea typeface="Times New Roman"/>
                        </a:rPr>
                        <a:t>Вищий за середній</a:t>
                      </a:r>
                      <a:endParaRPr lang="uk-UA"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400" dirty="0">
                          <a:solidFill>
                            <a:srgbClr val="000000"/>
                          </a:solidFill>
                          <a:effectLst/>
                          <a:latin typeface="Times New Roman"/>
                          <a:ea typeface="Times New Roman"/>
                        </a:rPr>
                        <a:t>17 (42,5%)</a:t>
                      </a:r>
                      <a:endParaRPr lang="uk-UA"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73990">
                <a:tc>
                  <a:txBody>
                    <a:bodyPr/>
                    <a:lstStyle/>
                    <a:p>
                      <a:pPr>
                        <a:spcAft>
                          <a:spcPts val="0"/>
                        </a:spcAft>
                      </a:pPr>
                      <a:r>
                        <a:rPr lang="uk-UA" sz="1400" dirty="0">
                          <a:solidFill>
                            <a:srgbClr val="000000"/>
                          </a:solidFill>
                          <a:effectLst/>
                          <a:latin typeface="Times New Roman"/>
                          <a:ea typeface="Times New Roman"/>
                        </a:rPr>
                        <a:t>Середній рівень </a:t>
                      </a:r>
                      <a:endParaRPr lang="uk-UA"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400" dirty="0">
                          <a:solidFill>
                            <a:srgbClr val="000000"/>
                          </a:solidFill>
                          <a:effectLst/>
                          <a:latin typeface="Times New Roman"/>
                          <a:ea typeface="Times New Roman"/>
                        </a:rPr>
                        <a:t>4 (10%)</a:t>
                      </a:r>
                      <a:endParaRPr lang="uk-UA"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73990">
                <a:tc>
                  <a:txBody>
                    <a:bodyPr/>
                    <a:lstStyle/>
                    <a:p>
                      <a:pPr>
                        <a:spcAft>
                          <a:spcPts val="0"/>
                        </a:spcAft>
                      </a:pPr>
                      <a:r>
                        <a:rPr lang="uk-UA" sz="1400" dirty="0">
                          <a:solidFill>
                            <a:srgbClr val="000000"/>
                          </a:solidFill>
                          <a:effectLst/>
                          <a:latin typeface="Times New Roman"/>
                          <a:ea typeface="Times New Roman"/>
                        </a:rPr>
                        <a:t>Базовий рівень </a:t>
                      </a:r>
                      <a:endParaRPr lang="uk-UA"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400" dirty="0">
                          <a:solidFill>
                            <a:srgbClr val="000000"/>
                          </a:solidFill>
                          <a:effectLst/>
                          <a:latin typeface="Times New Roman"/>
                          <a:ea typeface="Times New Roman"/>
                        </a:rPr>
                        <a:t>1 (2,5%)</a:t>
                      </a:r>
                      <a:endParaRPr lang="uk-UA"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8" name="Прямоугольник 7"/>
          <p:cNvSpPr/>
          <p:nvPr/>
        </p:nvSpPr>
        <p:spPr>
          <a:xfrm>
            <a:off x="767407" y="5229200"/>
            <a:ext cx="10921669" cy="738664"/>
          </a:xfrm>
          <a:prstGeom prst="rect">
            <a:avLst/>
          </a:prstGeom>
        </p:spPr>
        <p:txBody>
          <a:bodyPr wrap="square">
            <a:spAutoFit/>
          </a:bodyPr>
          <a:lstStyle/>
          <a:p>
            <a:r>
              <a:rPr lang="uk-UA" b="1" dirty="0"/>
              <a:t>Результати опитування учасників навчального курсу «Перший на місце події» </a:t>
            </a:r>
            <a:r>
              <a:rPr lang="uk-UA" dirty="0"/>
              <a:t>Дніпровського державного університету внутрішніх справ. </a:t>
            </a:r>
            <a:r>
              <a:rPr lang="uk-UA" dirty="0">
                <a:solidFill>
                  <a:srgbClr val="FF0000"/>
                </a:solidFill>
              </a:rPr>
              <a:t>Офіційний сайт ДДУВС. URL : https://dduvs.edu.ua/2024/12/19/rezultaty-opytuvannya-uchasnykiv-navchalnogo-kursu-pershyj-na-mistse-podiyi-dniprovskogo-derzhavnogo-universytetu-vnutrishnih-sprav/.</a:t>
            </a:r>
          </a:p>
        </p:txBody>
      </p:sp>
    </p:spTree>
    <p:extLst>
      <p:ext uri="{BB962C8B-B14F-4D97-AF65-F5344CB8AC3E}">
        <p14:creationId xmlns:p14="http://schemas.microsoft.com/office/powerpoint/2010/main" val="66876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4"/>
          <p:cNvSpPr txBox="1">
            <a:spLocks noGrp="1"/>
          </p:cNvSpPr>
          <p:nvPr>
            <p:ph type="title"/>
          </p:nvPr>
        </p:nvSpPr>
        <p:spPr>
          <a:xfrm>
            <a:off x="838200" y="1670482"/>
            <a:ext cx="10515600" cy="698500"/>
          </a:xfrm>
          <a:prstGeom prst="rect">
            <a:avLst/>
          </a:prstGeom>
          <a:noFill/>
          <a:ln>
            <a:noFill/>
          </a:ln>
        </p:spPr>
        <p:txBody>
          <a:bodyPr spcFirstLastPara="1" wrap="square" lIns="91425" tIns="45700" rIns="91425" bIns="45700" anchor="ctr" anchorCtr="0">
            <a:normAutofit/>
          </a:bodyPr>
          <a:lstStyle/>
          <a:p>
            <a:pPr lvl="0">
              <a:buSzPts val="4400"/>
            </a:pPr>
            <a:r>
              <a:rPr lang="uk-UA" dirty="0">
                <a:solidFill>
                  <a:srgbClr val="FF0000"/>
                </a:solidFill>
              </a:rPr>
              <a:t>Мета участі ДДУВС в </a:t>
            </a:r>
            <a:r>
              <a:rPr lang="uk-UA" dirty="0" err="1">
                <a:solidFill>
                  <a:srgbClr val="FF0000"/>
                </a:solidFill>
              </a:rPr>
              <a:t>Проєкті</a:t>
            </a:r>
            <a:r>
              <a:rPr lang="uk-UA" dirty="0">
                <a:solidFill>
                  <a:srgbClr val="FF0000"/>
                </a:solidFill>
              </a:rPr>
              <a:t> </a:t>
            </a:r>
            <a:r>
              <a:rPr lang="uk-UA" dirty="0" err="1"/>
              <a:t>Erasmus</a:t>
            </a:r>
            <a:r>
              <a:rPr lang="uk-UA" dirty="0"/>
              <a:t>+ </a:t>
            </a:r>
            <a:r>
              <a:rPr lang="ru-RU" u="sng" dirty="0" err="1">
                <a:solidFill>
                  <a:srgbClr val="FF0000"/>
                </a:solidFill>
                <a:hlinkClick r:id="rId3"/>
              </a:rPr>
              <a:t>SimS</a:t>
            </a:r>
            <a:endParaRPr dirty="0"/>
          </a:p>
        </p:txBody>
      </p:sp>
      <p:sp>
        <p:nvSpPr>
          <p:cNvPr id="95" name="Google Shape;95;p14"/>
          <p:cNvSpPr txBox="1">
            <a:spLocks noGrp="1"/>
          </p:cNvSpPr>
          <p:nvPr>
            <p:ph type="body" idx="1"/>
          </p:nvPr>
        </p:nvSpPr>
        <p:spPr>
          <a:xfrm>
            <a:off x="838200" y="2623414"/>
            <a:ext cx="10515600" cy="3994874"/>
          </a:xfrm>
          <a:prstGeom prst="rect">
            <a:avLst/>
          </a:prstGeom>
          <a:noFill/>
          <a:ln>
            <a:noFill/>
          </a:ln>
        </p:spPr>
        <p:txBody>
          <a:bodyPr spcFirstLastPara="1" wrap="square" lIns="91425" tIns="45700" rIns="91425" bIns="45700" anchor="t" anchorCtr="0">
            <a:normAutofit/>
          </a:bodyPr>
          <a:lstStyle/>
          <a:p>
            <a:pPr marL="228600" lvl="0" indent="-50800">
              <a:spcBef>
                <a:spcPts val="0"/>
              </a:spcBef>
              <a:buSzPts val="2800"/>
              <a:buNone/>
            </a:pPr>
            <a:r>
              <a:rPr lang="uk-UA" dirty="0"/>
              <a:t>– це вдосконалення навчання з надання на місці події невідкладної допомоги постраждалому шляхом впровадження інтегрованих у віртуальне навчальне середовище навчальних курсів з використанням методології сценарного навчання та симуляційних технологій </a:t>
            </a:r>
            <a:r>
              <a:rPr lang="en-US" dirty="0" err="1">
                <a:solidFill>
                  <a:srgbClr val="FF0000"/>
                </a:solidFill>
              </a:rPr>
              <a:t>OpenLabyrinth</a:t>
            </a:r>
            <a:br>
              <a:rPr lang="uk-UA" dirty="0"/>
            </a:br>
            <a:br>
              <a:rPr lang="uk-UA" dirty="0"/>
            </a:br>
            <a:r>
              <a:rPr lang="uk-UA" dirty="0">
                <a:solidFill>
                  <a:srgbClr val="FF0000"/>
                </a:solidFill>
              </a:rPr>
              <a:t>Завдання: </a:t>
            </a:r>
            <a:r>
              <a:rPr lang="uk-UA" dirty="0"/>
              <a:t>розробка уніфікованої системи віртуального сценарного середовища для безперервного навчання поліцейських з домедичної допомоги та тактичної медицини на основі вивчення відповідних алгоритмів</a:t>
            </a:r>
            <a:endParaRPr dirty="0"/>
          </a:p>
        </p:txBody>
      </p:sp>
      <p:sp>
        <p:nvSpPr>
          <p:cNvPr id="96" name="Google Shape;96;p14" descr="data:image/png;base64,iVBORw0KGgoAAAANSUhEUgAAAMoAAACeCAYAAABzepVJAAAAAXNSR0IArs4c6QAAIABJREFUeF7sXQeYFFW2/qu6exITGYacc04iqKBIVDAHzLAEETGjCOacQEExiwQFMawJUAQUEVdyzgxhAjPD5Jxnurvqfeece7sbZNdxH/uQt9QuDvR0V1fdOvE//znXsG3bxtnj7AqcXYF/uQLGWUU5KyFnV+CPV+CsovzxGp19x9kVwFlFOSsEZ1egBitwVlFqsEhn33J2Bc4qylkZOLsCNViBs4pSg0U6+5azK3BWUc7KwNkVqMEKnFWUGizS2becXYGzinJWBs6uQA1W4Kyi1GCRfG/RHAbj5B/yURxswOD3ePmNNkwABugleo//45Z6xXHSrzj+veqtdIbA77fVP457TX+JfD/gUF9MZ6TX6Hroz4nHid/4uyv4M6v1/+q9//WK8i9lP5DcQ4JokbzRixYMwwEm/xgk7PRLAzBseC0bpmHCpHcabhj8CScMpSx/XnrURbBCyHfbtheG6RAFZL2R76brsS0DJr2V9cAtX2e75KMmXasbNikOX9OJR8C98K/ohtW90T//iYH48/d05n3iv15RLBI8liuRAt9/j9MgL78HlgMwPGyVSVHk3fR5A7CcIEk1HCeadn1Wsc5uN5CQUISMtAKUl9lwe0x4vHQ+UjADDqeBsHADDRtFoVXLGAQH/2uhorPapLh0TbYJ23awNyP5JiXlCw/0Oif1PKQgdIji+ReCPh/wgbOKcuZp+Cm7Ylt8BAsXhyUkdBSqkCKQuSZVov+Rl6DXPOIlWIAsmKww/tCppLgSpaVuwHRi3W8V+H5JDqqqDMB0wGtbKCgykJRcisxjZSgrJ8F0iuVW0mnCjdAQD+o1DEPLVrURG0MXRgJrw+UCBl0SiyFDg2FaFsJCnIiKDVGfJe/hgMcmj0K+JkDo9WJpp8ReRnkMjhHFI2nF9ynNcYv83x2G/dd7FL8FJWH1W1bJKyTUIUtLXoMUhCw3hS2Bx+ZNFTiSmIuSMhcWzj+IAwcL4Aqpg8K8OqiqjAYQrt4uvksUS/+RXEFkWOcQ+qe+Ji2kbgQ5cxBbJxOWpwBNmoRj9OjOiKtfgcYNYnHBhREn2A/xN77QUP/VRxhX92tIDqXcT4BL0S7kXwaop8xm/ZVPdFZRfHmIkiL1w6tkhEXIsiGBvxxFheVITLAwd84+ZGQDa3+LRnYOxUgk/GEAgpRCBAGGKBWFVrDJypM6eFUOQSGb8lw6SVehjs47xMOJBxMfRsJN4R/9IS9SRVeEuBgn+l5YjLp1S3Hb33qgfScH4mLoWuSgbgoBGMST0FVI3hQQdqkgVMVtojjqeiSU++89/usVhQRGwiiA9IFSDLGtlDf4La3ltbBqRQr27/fi7bePISe/PopLSSFI0KNhGJGS3FNoZpAHMkUwOWyS0E6yGcoj6AWtmPQmUhzxXKJM+iI0wiWegXMO9m7a2+mMiu6hjBUGKEd4mInI6DxMmBiLnt3duHRIWziDRSm0TzRJQSzSfwElDJNWwgPbomzNAb71gGT+rKKcbdwSASExpLyEhMckVEuEMT29HJ9/WoCVP+Xix9VlgKcWgMYAYkRJSOBNUgYvwIiTIEc2CTz/nX7KuTi0YgPuz2n4BZ+p5kRJPBB7IYNP7yWlVdrmD4LovXSdooUk4Pw9Kn8HSgAkAsjGoIFxGDSoEW66JRQtmpOXMWHxdWgvQ9dLH68Wz0OKwrmXP2wTD/Tf61POehQWNp0LuHy41/oNWfjm20ws/CQD2RktANQHUAtwKEkky8suQz4rVl4hTiyE9LtqVbeoBFAMoECFTNojVKjf63xF50T0k0I2uh4K6SIBUP5Bf7SwCrxrmF6lXCZsg8I0Sf4JCWPvw5pFnqYI0bUPYeRtcbjh+kbod2E9HZTBy+EdKRmBE4H5iN+jisqcVZT/2uDTssUDEDRLAr9jRx5en3kI3ywORVlpHIDanHMYhiughkLGViwuBzRs1C1YNilCOecOrhAT0dHVMO1KRIbb6N07DhdebCMqggRb5QimhwVThJSsug0v1UP4nCT4DlRUBGHdWgMbfstFYREpp4mSEgcqykmJSJlCYJhRgB0Mm/Mgr4bwlNIoCNtw8/eSwtYKzcA1Vxfj/kmd0etc8owmPPAyUmZQLsTKonIq/feTFij/e8TmDPco/xvI8vjPrt94FPPnZ+KzTz0oK20EIA6mGSI1EpYbqbewUFMOwkJHHoMUo5S9Rfu2FTinpwNOowxXXd0RfS+OZItPxcGI8BAEU0rzbxzVbqCkuApejwXTBDZtrsDXX8ajotrE3v0u7N1F19JEAQmkPBpYoNBKeT12FIKw2XzNGQgLK8StNzkxbmws+vSlcBIckrFXMUihVa3IBx3/Gxf//+QjZ5aisKT6YCoJW3wP0xdJyF98EYSuk/jjfy7QcRRhIj2jEh98UIiZM+JRWloXQHPAoDjeDxdrdIhCGy4sgkKpQkRHH0XDxoUYO7Y7mjR0o1uX2mjXUUPB/0xCaqrcJ1bJT36+pJQqbNucgfS0EMz7aD9SUkJRUED3UUdCNvZYouCWgoVJeeSvFPqlISIsHWMm1MN9k5qgVRPKwbRhECWTtSKlCajU83KqtVXQuX/d//9BZGeYogSgRfxUTqIoTPEwYDGVRBJl26B/k6Xk4IJfs7w2Pv8qE9OmJWL3DgqxWor15VBdCSkn5LpwR1b4KIB8DBjYAO3bVuPOiU3QrKmBqOgTYFgNc51SaypkGAqNODQzKMEn8fdztgoLK5CZZeG9D5JxMN7EyuU5ABoAIA8ZoryLKKogbwJa2BZ5xqPo0DkLDzzQAuPGNIKDXBeDdgRD00coJ1LWhyEwURL1S3mLNi563U7p/Z/ek51ZiiIxkECo/GQCE0/tRggjEozGoSyoxdV1qqu7WKwSD1bi2Zf2YMECivObc8giVXfSJgUXMxWErHAeK0d0VClGXOPEVdeHYuAlrRHK5REqPgrh0ALxulQxUdNHTuWzJeEM8JIcGmk4mWTZqY2IX3F+WHYIPywLxpdfFSI7hy44CoZZF7CCFIWLzkHIGhkDWrVCRsquGRGERx9pjnN7RillUZiXyuX9CqFDM/+lSX2HzqopPqdyEU7fuc4wRdG1Bm3INBaqKBiqHkLFQpIpBmFti62vQwnxwoVHMWVyKjKzCfVpBhhBUuuQbESFXCQYVMjLR+fOBbj8Chtjx7RDmzah6ouVwpKiUChGoYyGUlVIorljp+zR6q8UKfQbCma3EERtwWtRIk/GwFTolbwxNbkS8xccxjeLC7BrByFordnDmKYNAjMM08mIhAEnLJuKmDmIjE3FjNfq4vbRhPiJB2bE2FfPUYCGH0H28QroWwMB8FO2BqfxRGemooidU1CrRqC0lxFh15G5joJSkkvx7AupWLigEm53YxgcwxuCFFGIRmgRoUj88xhatk7Hvfc2w4hr49CosWThLKts1YXvxXCwz7vpmJ3CGRKVk9HY/7dP2p/fSFFUCqNST9E6rEFcCjs1nV6uJTu7Et9+k4ZZs1JxIJ5CsoYwHFQodcOggqeXlF6BY5S/OJMw7JJyvDGjHdq2i5ZMn0I1NgYEKZNT125GvBNhZ6Jy/7+OM0xRAhefHoyKn4lGrhEdTl4t2JZHLCUcOLC/HLfesg07dlEtpDEMM1iq3yx3Kt62KEHPQO06OZgwoQHunhiHRo3EgxCtnaSChEDEkL7XgoPFgXIiqahzdZuhYhHjkwWGgQ7hz/ye8xJVyyBRpOsnKFn4Z+o3gV7Hp6eSyvtpKUBufgXmzs7A22/nIe0YwcPN1PJRGElGgA6XMgoJ6NY1HR8t6IHu3YRLRnUX+ipRQ62ytCZ0NU4fOeb/k6qcUYpyPF6kUCm2aNSbQTZOFc6ovsFP28Ciz4/hsUePISW5DaNA9DqzSoSjoSglOXA603DNtRamPtIU5/Sg5N7Hh/SRFcVPaVupv0tYuwahb+rcfk7Vf1ZUvDbVYaj2EeC91CJZnCcJ9Z4vTHkBXRqlHCJ+fxFeevkI/v6lA1VVDWAYdRXtxsP3o1fIjSzUa5iGyQ+58NCD3WRpbCbpiFL5Crbag/1n7/t0nP3MUxQfRCxJvQJgYLGdE0vnMhyo9gBTpsZj1qxKwNsEphHHIYYqZ/MjtizKQzLRulUqZr7eBpcNrwvTIVR6OchCkhKyX+GynCTvGv4kMfF3EbIPsQ0UHU5A9qZtcNG5fMVspUW/e8ra4gfkHvzVAVVw3z2T4AOVXqB+p06I7t6O+DbsGTWJU3IIEWD/GSQZl/9SmKnCRoaJPVj9ay7uuzsJ+/eTx23Eykdra1LvDSGIphOWRcyCJEy424033+iBICflNQpQYQQsICs73qKdDrk+5d95RinKcXevwwyTKuISepCwUCpbZdm4e+IOzJ1NuUVrwAyGQTCnitmJ2wUrHyaScf99Mbjv/oZo3lLCCg6zmAOlFUSrjM8VHf8QOMcRpdLcqPjZH2H/hAmo44yEVSP3EqAU6uy/o+CxbophSHFXofezT6LDkw+qaxZFkcxIlFUuSTGV+eqcEhaKzrOM2yaZAVJ+F46lV+PddxPx0ktZgN0FMGKozUzRL52MGkr+tgfjx3vw3gc94GBCJa2VMJDFoBzfAnfKJfY0nfAMVBQNi0qOYRNMSi24nIo7UV3hxYQ7d+GjBfTAOglfirsS6VDCbx9Gg4bpeO6JBrh9Yjv+DdFQxBBKp6HvyQdC0CwJOrNQyuGTcZ/mIv3Dj1Fyx0TUMcPhVYTIP/18T7DKVBsybQcs00IC3Gj8zCNo+sRk33VKqKWQO0mUVJ4kQkyhFtkTzp+UzjOGSPUY9pASaL03dx/eeK0ah+IJ7Kh/3PulVYAUbg/GjKnA2+/2QlgIeWAKP7Waao7z75X/T6/BX+gDZ5SiiOxQOKBjYUqehdtEHsDttTDxb3swdxFROFoxVGpQfzlTTugBkmgcxmWXV+Cll1qgaxepE+jEm9tOKGzxOQcyvcpUG8LPOv7wkwa5PViltxmzF6F8wkTEIhxeU5XpWBG10KrojV8TL8G2mAEGQeLIAIiOBhITRRGS4EGDZ6eiyRMP+UJPyhMCdUv+rgMwf5avWwr81XkFE3BrgFSbUlLduO/e/ViyhECSFjAcBH6o9zEnjc6bgNtGl+C9d3siPJR7CFhXaLkksAs0Kicqze+v9C+kEye9lDNGUeQx2TAVKmMRKsMWVBLaigpg/B17seiTYMBoLQ1TBJtyX4lU6qn6fPONmZg773yEhunJJH/wiHzPNBBS0p8JhID9Dz/l/fnIm3gX4hCsxjvo95FnE3XRSTUFP1p9nAQKiH+Dh+5LgQ1MP1FwBaXYR+FF82ceRfOnHlMhl84QNKOg5hQSUS9aV2IhCDWSvqOiwoOJ47fi40WE/LWEYYaKgqhhFjQ4A3YSbh5ZjrmzuyI0hDyNQMQElFDngVZeXzimPTLD8ZS/cQB4RlRdzhhFYfvEciBipTqhOGJwu22MG7sTCz8JV0rC40hgKGWx7SI4zWO4514DL77UAWFhVHF3w6Ri4yk+6LGXbZuP0q8fRVCITv4pOiSPQ2hSENzeWggKJU5VBdzuImkvpmvh0EjqOpySM+ysBM4hQmV6TZRVRSF62HiEXTQRHkSx9RbBpOq6EFtqdpBHFi9Fwq1NAbfYGICnGpj+WjJenZ6NwqJWgCPGBx8TKsa2BwcxamQV5nzUFS5T+RFf2qaDWfXIAr1MAA3mTKDvnzmKQq7fsmGZ0jloMHnLREW5G3fetRMLPibL155jbWmekk5C285HbO10THu5KcbdQf3rlKJWcSjhtIN9MXjNBKtm7/Lkvg8j+QGYwRYMavVlobDgNQxUWnXgtFoja185nEYpGnYNRbU3Ay6jGAZZaS7qMZkroP4hlXfh9BtwV9WD0XwcHPXugk0sZ5+lVopZY0UhDaGCJSFboijixZQCqcETK5bnYtzt8UhPbw3DUQ+w3DBtl1wm42j78bcxZZj9/jkICjL9o8N0E5vyk8cFYJxf+gPEmq3s6XvXmaMoDGt6FYok1tayDDx0/17Meodg3i4wTJpfRSGLIf0cyEWDBmn48IM2uOwKQbUsPodUlCUfOfVJZ3XmOzDi74GLUiVV46CipB3aBJ6Q1nCUt8aRZamwy0rQenhroG4WzKotsCuyfK35PgyBlUDImgxewEapVRvO5nchtPGDgBWj6omqC5Iz9UBY+o+ES0HAwk/hII8kXdoLlFeGiS1bcnHzjYlISGoBw4wjTgsHitw/w/lLAsaNy8Ps2efBVJC1gCiqvZm95ImeTpdQT/0z+KO7/rO/P2MUhXAtoTvKQAaXaeKzz5Mx6rZMeKzOoiRe8jYiJJaVgyYNM7BgUXNcfDF5EuI1SaLMClIzFvufXU9+f3XmuzDi74MrmKw1uwHAikJZVgtkJHoRFtUAlrM2SnJKULtLU5QWbkfD2scQEpkHy1EhUTtFYyrKtCkOov97TVimFyVWLFzNJiKsySTArq1GKkn15M+3jkimJ+oo0Lioi4KDGelyMBK4ZXMOrrt+P1JTOwFmNHPKGCRh10LMhoN4+okQPPlsOzg0IuLTAT14z88Ck18FJvb/1nL/n3zoDFIUUhWLk056aLv35uPqq48gKYH6R2J9FXeCQS27EHXrpuCThS0wZCh5ErJmVG+RIhnLHUOkNoyA6SqnasWrst6FGX8vXC6dTwHVZXWQsrsVSrODUY08VEWEIS8zEhEhQWjWphbswi1o3r0AZlQJmwOXRcqshFZiK85PCB4u8dZDULMJCG16L4BY30wV6lLmiO1PMM1O7CmRWouu5B+PTtHrW7YUYsSNu3A0qRNgEISs0DD2QFWICNuP775vhf4DohmSIKNE3lSDxr411gUdpaKnau3/U+c5YxSFbQ8XtwwcjC/C1dduQ/wBqpPUZY6VILf0UKrgcu3Dux+0wO1jaqshKB7uJzctSd59VlcNZjjVi1tJinLwHgQR9V1FTpanEfauqw93WiiCHFVo0LkTPMHdkXI0FXb5HtSO2o/W55XBCCuAlwqGlglTeoz52rkIapmwDBvF3voIbjEeoY3vgRdxHI4xYO5bhj+THqvWY8vgCTQqQ5dxNOrypXCpvQ6w5pd8jBiRitw8alGIAAho4HiWfhahU4ckfPlNa3RoHw2v7YWDDBTrfGA/ke/kJ1ASTvXTODXnO3MURY39IXdw680H8Onn4TAMan+lCSp0kEunUGcXJk1y4LUZVF0m7yK0DYcKISxLNSupXFl+nNoYmTyKcfBeBLk0emXDMqJRXNQVZQdqI2vrMSAsBkZwXTTq1x2V5g7ERG9GeEQaW2VK+ul/DnYPMr1SXyKFOUXeOghqPh5hjR9ANepyNZ5q5zJahTGwmpOX1eguam2Wmjp9F/k0Uj0nbfKpAiSDdUFKtgbeeSsZ99yXC6Az16uEzUDf74RtJeHC8/Px7Q+9EButmsSYzq/hYF3QJd5czaHsUyPy/95ZzixFMQx8+GEi7rqrFB5PRyEEUkDGxUQSkIMYNToXs98/H8HBQs7QhoyrFYabwwAaS2SqkOs/gbtIjnIPnMFqzJxty6jTiLZwZ7RA9qZqZGRUwDiWgoiO4Wh/azvAvQXe8iyeXayZWVyAlLlCoijqT4mbkvmJCG1KOUpswJMPSLxqqvs8sYUKnP5eSRtueGCB6zoEDChum2V42KsREEIm4I4JOzF3Ln1RN34WpGw6WLNxCDNnOTDpvjZg8iYrEr03oKEr0Kn8e/L7f/apM0JR6AFQdX3jxhwMHByPirKuXAAzbWlPJYTLwlFcNyIfCz7uijBqPyQB8CEthgpjLG4LJrwrN7cChUVeNGkUhiCqUSoKx6lYeU/eB3AmPiBDUlhgKTMnAXHBLgpDZVkcElNKEGZUom7jENSKcwOOElZknUxzfEj0HPYqDoV6kbJbqHLXg9HodgQ1uFcl88cTa7Re1ehefAQwA/9Yn41Zs3bj8cfPQ8+u4WoNfdUVVcBVPsUwUFZejbGj9+LvX9aGYTRWs8wIUKCnUoaQkO349O8tcc0VjXz9K4qNpi5NCKXSDfnXPk6/ovjyRdW9qG2SsjYaHS0pqcItt+7Asu8aACZ1JnpgeAmgJOtWgGbNj2LNL13QvDlZQG1ZVU99IARsAMmpZbjp+lXYuzsNP/98NfpcQD3lwiETsfijkl1AAquq5lJRkMp66ba5KPv6MZ66YnO4QYfJ3oEmshiOUFR5ndxh6CQv565WnEq3aoQyBSzT8KoSJAmMvCi1IhA14G5E9b8LANWPpI1KZxKSQKvhdnoB1VXoNhwBamXNi4qr8dZb2Zj1Zjpysy10616FJUu6oVnTaD4zgyhUr5dZ4UymJN/hhImCAhtDB+3C1h1NAKO2qsFQG7XUsIYOOobFSzsgNMzla6fzu0iCtHXYfFZR/vUKUHmEUR0dX1MoZcLBT9Ti3xHkO3NWGh56oAAwOkpWwZaQ2KvVCAqhEKAebrulmZpIL/Vpnter6hicLRBLAwbuuTcJ77ydg47tTaz8sRMaNwlFZVk5U+yDQoJZZXR1WmoXKpT2KbVqGqMk1aAQT7phSJjINh59fw5yJt6NOqBz+ennOtLwd2D6IyqdKfkzAt8oB9/6ySp5ef5jm2deRMsn7pNIRqFdhAvyuinlpZyBUzNCnRSMSxwyclIUVtHx7bdH8dprmVi/nhq4GgJmCGDtwZ0Tg/DeuwSW2PAyEuafkG+bAtQL2cXA94vTcfV1ifBaXbhjkgwCM2K8tC6H8PjDQXhhemv+jNBlZBql76hpmHgaden0e5QAoqEiU3CsK+ihwLfxB0oxbPh+JCdT4liL+0JsoqdY9CCO4omngeefaQkPNRMxsCL93WxnWXAoDOP0GIsWHcX4cYVMOpwztzZuvYWQG+COCd9zq+yTT/VD9+71pfDm4zYxzdYP+etGJS7s+UYtKEokcGz2xyidcA9iEcmkSN0u6+uaVQl04OQluUq+aR++5FcsobbIFBYLSbaFBk8/iSZP3QOapMqWXgmbn+xMcLhwr8Tb0XU4fcPGjxzJxew5OZg5oxReT2O4EMdMZ6ayWG6EhRzE/AUhuGFEa5lKw5C6GDOh1yjigKrkvzbjEB591A2Ppx3D9zISygHL60HjevuwbGVTdO1WB16iDhGj20edUSTU06gENfnq064ouvdaTJAIijxgvU+JgXsmxuPd2VTmbk7bjEj/CUOOuejZfR+WreiLevVMeJQn4iI2J75qxKgqoqVnW+jbZzuSk8Nw+WXBjPfTsfzHLNxw/SGUlngweHAali+/GU5qTOKDwjfNwXf4+ks4dGH6hyJ9yAsskEKzvwuximavhfefKUpNDKqAuDZcthMJtgf1nnsITZ58AB64OOAT/6NYvOwBRc04CzDIrwm72esBvvyyEI89fhhJScSebgEYIapHVAVvNilDJlq0OIING/qhHs3h4H4ezZ92cFIvk2CEol9eBQwasAEbN9SH4Wii2MSSX9nWIYwaVYaPP+7BxElJi+jzqpBaE0k9ze/5CyjKiVOHaCH9CMn6X3MxcGg8qqr7KqqTasCyqmEaB7D658boP6AuWyqaiOLgaqJU4ZUv4Z+VFR7cffcuzP8oBPXqG1ixvAm6d49EdbUbl121H6tW0LCFYiz9OhxXXFsPFeUebNlUjPMvjIWL65SyzZtsM0e9IVqJFA1eFQVJBA7OWYCD48ejjiMSFtHsA/JhdRKRL/5FTdRESKAcsngNpMCNbs9PRvsnHoZXsCnVyU7nJKRKpIq/1vT3Hu7eU47nntuOxd+EwWu1E0awHhLBuZ7kUyZvRUG4VwZGj8vBe291QUgIbWEhIaboIRkS1fIgMS02bs3D5cNTkZfTQba+cAg9BlY1goPj8fXnDXDZ1Q18BkbT2U75xJr/gFKddkXxP1FNgVVWWg2eu+7avfhmcRTANRN6SDT8gB5SIsaPL8WsN7oiJFQeID08qbbz42ZJ8RhuOOHCT8sKMPTyFB43+tTTIXj2GQm5qGf88cdKYSAGt9xcgQ8/bA8i9v5jbR4uH7obl17mxEvTe6JlixC2ytwIpobQCUZw4vREoPhwInLWb0aQg5rG/P0oPp0IjKn+xEMVdNhGpWmhbqf2iOra2Rf/EGggMwP8iqJ5bOUVHrzz3iG89qoH2ZkEJ1NvPA2B0F2fFFZ6mGRqECNAJT6WTRy6zfj22064+upYnfv750PqQYFcFBWVf/TxZEx/hYxDExn5xNYqhL1/vz7JWLW6F4LDaM1kUCHtTFZDU/EnVurUv/U0KwpJjEKmeNGE9Cfxr4GVK7JxzfXHUFHWQWjobMqqAasKzZokYcOmLmjQgCokQgj0NSqpGEc2G3UgOakaV19xGLv2ReDcXoVY/XNnhEe6cDAhH5cOSURyUivUr5uObZvboGGzIBQXA8Mv3451v9G2b/uw9LtzcMXlLY9bfUms6Wqle5ImsoiDkKT+/+Igigh7EMsQQMTwSOJu6L4W4Nd/5GDKlERs3kTzvOoDBv30H5I/eWUyLYduagNVFUraVjE6d0nA99+3QrOmRLMPoMnQHDGeW0DfT/dto6DQQt8L1uPAgY4wEa3SPEEiXY4jmP9RLG69LU4pCkVtukD0f7Fi//53nHZFoeKWeALiMfk74yrKbdx40y58910kYLbiJJYeCLlxYDfefD0W9z7QUk2F1GUseoqKoRrQtzJpUgLeeMOLEFc5PvuiIa6+RrY8GHnbAXyySGCjmTOCMOlBGvZm4c23MnD//dXsOe64w8YHH8gQuK+/OgJ3JXDN9c3g4q0TdQFNwkdGvgwTO3cWYsnSMgQHU89JIM59woPyZ/B/+ARlqpIDXsOBSk8Grr4qGt07k8DJmFUuTBLZS80Uy86twLPPHMZni7woKKwDgxAtrrircI/JbuR9lKIwWKEuiC2VFybPWSZDtA/33Q/MeqMTf97Xy+mr2svlC+HUxIdzDuOO8cQubiuoGTdqUfU+H+ddsA9TuRG2AAAgAElEQVTfL+mO2NgIMYr/Afb2Hy7mv/GGv46iEM7EFAnB9jdsKEK/fkdh2R1UAxbh8qQE5ejZbSeWr+iKuPrhqnbglzg9m1fv3LtseSZGjEhGRVkkxo2twpy5PXiZvvk6CbfeXIFKdzT6nJeO5cu7ISbahfiDpejXbzvyctuhadN0LF/ZFh3b1+J6wXkX7cDhfRmYOD4SM988H0FB9KBJACjsVhQNw4nZs49gwgSid9BUE11H+Teezu8+QvdJ37cDc+e1xNgxnQImoWh4Hfj4k3TMfPUodu8m79EGphkEMkhcX1IewAfhcS6nBxORt6DeFzVgg+pUHDpWISR4Pz79NAZXX9OS4XCCoUllmEPHpEch6NMkfFqryy7djw2b68Aw6qmaimrFtjfjq89b4bobyVj9Byncp2K5j/O8p33HLR2wC4wpOI0LN922AV8sojyCkmwaZqc2ujFT8c6bLky4qzHj+5xKswXU0KWClQ0b5dUeDBl0EOvX1kWnDmVYuiIGLZvGoLTci/791mP7jmaIjsjDdyuao98FMbxH/O3jDuCjj6iIV4J33onEXXdJLvPYY7vw8stS3BtzWwnen9sDQUEOVJVVIbiW7HHN+78bDnw4Ow13TKBrahgwzkh7oMAnGHjvWtkDXwtMZjQiQFZ+B+bMi8W4MS1F+BWrYNvuXEx7ORlffk5halOYtPERT5NRbGAfZYy8M10Ht1QKjT4QAFBkURkwQ16I8ols9D4nCWvW9kVIiLQpcDWFwQIBAJgtRkP5DAOff3YMo8bkwl3dybdXpNDx89G/byHW/KMtN6MJzvZ/E6r+b3TnNHuUwGIZkVBpL0Mb23YV49KhB5CbTYtMg6VJCClBzEW3TruwdmN/hIZTX7aaYHWcomhI2MAzL8Xj2cfLYaA9hl1SjHkLY1AvLhiPPRaPadOCYVkujB+XjdlzevIaLv4uBdddnQ7LaohLBxfh6yXUNuzE3gOlGDo4HhnpddG+dQrW/ONc1GsQjIyMMtw9/idcdU1X3DS6GYJ5JhgwZ3Y6xk+gv+tdrfQjOjGL12msgBTCedHNTScgYjwVkgTTAXi34/2PojDhbzRDGCgsKseCjzLwyitlyMikwmFdyelMytFIFF2qPd3PI9Nom9RjieKjPZ/kDBLBSt1GwGfamzIFjzzkxguvdJSNk/jyqZgp8DkXeB2SL1a7TVw4cD82r6U1oIq9HjpYhZjIvfj6780wYGgcQ/0y9ebPpvR/AjH832iI+uzpVxSyTGyF9H6fBu6bHI+3ZlDVuxkvogyGoJAjAbPf82D8ne1kuLRClCSRF+SLBp1SvXj3jkIMGpaO/KymcCAIbqSha49SPDa1DqY8vBcpqa3RrIUHv/2jFZo0diA7uwpDh+7Erl3NEexKwqqVrdFvQB1UVntx9YitWLm0LkyzCnPfD8bo8ZKzvPjyQTzx2DEWhOuvDcZzLzRBhw7hWPRJBm4bSQ++PrOWvXqLBS58Sg2eHbkqWLrsw4gMyUGxpwvcXtrTRDVQcU4WULAkaSTPau3AvI8jMWZUC2zdXIopj+3DLz+TYnZlVI82L/KrpBJA305c/i5DYi3w+1iK5RN6eB6rTcDrIi+ViA7fiVW/tMM5vWIl36Hr0ztjcIpE5yEoPQiL/p6B226krTLOle0p6NLZke3GXXdX4K03+zCNR1FH/VXT4wRbqPkaqlEX5aMc+XY28DnsQI/8ZzSEvKYeh/t7pf1LKIoOA4iYmJJaisuuOIy9uzrANIPVdEeqFpegbdtj+O23Nqhb18kRmmWSuyfesNg8jsN5xKgTQ4b+ilWrWsKBJrANqgkQpr8XX37bDJ5yN+8hMu6Ophh1q+w0Nf2VFEx9lB5wCCY9UI2ZM5ty2LJwUQpGjSoArGhcdnkRFn/ZFc4QYNv2IgwcdAClhQTR1oKFfIRH7MXzTzdAfkFdPP8iwa11JNnmkIPCMlXQI8NADFyuRQANI77AvaNC8fqi3sguJGRKBlHIzl6a6q4KfpwUp+LxxyIQEVqAF145itKyNjCNxjLZhVEFsvYklVopdLukBh8kzJV8roaWXI1ote009L8oC8tX9UEop2cnE0yx9vlFxRg8fBd2rO8FJz1Los8QNuYtQWzsPqxd2xHt25MHrOlxYpj+73ii33+X7J6m70XOeSLIcNoVRQwZCZOMsPtuSRquvDoJMC5U1WZdLd6BZ55x4emnu/imOXLvAzc0CQ2CFIJu8IflhzBy1H7k59KwibYweOB0Kq4ZkYl5c7oiOjIYq39Owb6DWbh9XHfs3lWJYUMPoqCoPtq0TcePP/ZA82YuZOdZuPCCvTh0qAnqxKZh2Yo49O5VHx6PF7fesg9//zKGWbO+7MKmzYbyERYcgQoCzZhhQHsshsleLXr0KW3TDS9coW5EhmfghosW4Im7KjB8QnMcK74eBXkh8HppHFMQc8WEYUB5mhuWt5R37w0NC0M57YiHEMAIltoS7w4soQ8jhJxkawHwTx2WFwN6QwJnF/8LmWXPYVkICTqEaa+GYOTIBqisUiOKGJYWbpmuM4VGmHjhtXzMeC4UTiMSXoKvue5Etag0zJ1XC1deGQ434QyKbBngX3yFUz8FSDyybxJmgN/0gXnq+9kLqd1AeAWUPTiuGGvbCAl2ICrKBYfDT6Xxexb/Ypx2RZH2Xr2NswOXDNmPH1fFKSYqXShZVQ9ia+/Gku8aoO8FDdUwA97vWT0YWhRCxWiPQycKCsqxZ08JHplyFBs20cDtWNSKTsRv69qiR8cwlBYBlwxfj/XrgYsvjENsbDi+XkzWNw+fLCL+V3143DYefOQg3p5JyXAVJj8YhldnSC1l0cIs3DaqEHBQMu3bJwHMryHrZHnhdBSgUd1jKKiMRXFBXZhGqI8CIlMfS9Cm4THc87dtuG7gYjSI3YvEogvwzeob8NyM+igpbw+DmMG+wXt07lJc2DsdCYkHkJ7bEzAayRbbTPuRrR801UVkiLxRIEigQy1pzhIdIumvYTLNTGgKB4sRFlSAqGgKK92qnYGKq+JJpGfFC9vlRllpFCppyz+FrnFQyGON3KgVmotatcolHPPx1dQ2HFz9Z5jguHtgA6DfrHZU84dfsh2HoKOqAnocXkLXrl8w4XGX4ZJLPEytCdYz/v4JZH1aFUXQei8n5VR/yMupxLl9EpCURF7AAR6qwKYmE4OHpOGnH3uLp1fz09gH8e/l5m3TRElZNSJrSXGyuBCYOy8Jz728Go8+1Q9T7m3HgvzGzEw8+DA1cVHYVaaaiXIw7OpsfLGgByIiXNi2tQAXXHgM1ZV1cM45Gfjpp/aIiQlFemoFhl4aj3372wNmqJrXJdtCyKAF2ase2IDrh+WgZevOmP4W8X0vkM1ITfJ6ouAOay+6N3wSPyxqgDqNs7F9VyFuntAKiXlPwEvbUzBdhkFYFZOn4aWphVj540r8uuNGRrZonai7kQ0F1yxUuKXpMUIflpqJJvVoJeEITISxRocCFBhiDphg6SvZ/y6M09vaqYkuhG75CJMUTp8Y9mkSp76awNCKFlW3YujrDYSXdW5EnxHI/o+PSgwenInlPzSHU33EH+Ecf22nWVGksk0NWLSAL768Fk89EQTb6s1WQ3rF6c8+LP62Ma66SmJ+IXJw1gEnWVRGy5zYsj0Hjz3+C0b/7ULceH19OJ1ys/sP5aJJ89qICDJxcE8Jzuu7HYUl58MgPhJ7onKER+/DP/7RET26hKOyChh+2Xr88nNDBAUVYf7cONxyG0G9wORJ6ZjxBlEzCDamXIPSVAopSJwpFHSjfYtCnNPhB1x87s8YPKAnpr9ZiKO547B6fSwqLYGY+WFaBejX+Rc8NLE+du//Ba1axGLeFz3wyxZKyunahFMWHFKC3r3L0TpuOcbecAB5uR58umQ49qT0wb54UpVwrmKQ3Hm4uKeFX/eoq3nNZOmVpZFQRLbtriniJOCU9JBIi7VmIwSEKD5Lps8rCixT91UuyW3HOhRU5Ej2EmqrPEXRFP8oRVRionHRmYn9ss2H/x7oDign5PiNjYJ87iQplA/loF+WY/iwbCxZ0iJAUU5WBKXnfFrrKJKAC47uwF337cF7b9FQOqroEpWenogbMTGbsHFDV7RtR3u+00FCSX9kxyt6gBVVBq67ZhuWL6fFDsa1N9l44vH26NwhCC6HGooFYMqUNXj1VVK+Xgw9y7rtxfMvBuGJx6SS/P6cY7iX2o3dJm66sQqffd6F37X6lzRcf90xFBSeo0iNKnRhSrlCp4xKdG/+A2Y9uQF9z/+RkbqkpGF44b0r8dmKQajw0EZGNltTA9Vo1zQDFRVlOJpdhraNcuF1dkPCUUroFX/eAsKDknDN4J/w2qNfo27sZsDqhsXfdcEz84ZgV8IFgBXnYwZwsxdDuiFqwJwanqe20dOVePbAanuHP7a86h0s+2SelOVnMMJv3XmPeqUoGjpmo8AhmQrvdE6qn6/2TGwAJafSTGgmttJgPt0uoDyxWH1VAxJXLi0ACiUMJG/+83sjhSrDsGE5WLK4JVwUhJwUceak53QrijgIur+ExEpcOiwDRw4R5h7OgwgYFbILMOHOYrzzdlNOuIQoIpE4t0mpm1v0aTJG3loN22jFAxqICRwUehg//9wO/c6n7aTFbadlluDzz3Lx3DNZKCluxpa7a5eDWPlTN9SvVwtHk0rRq88W5Oa0Q8NGmVi+rCW6dotGVbWFKy8/gB9/orGtjSSEYuqNMlu0ay7JJCFOWI/hfb7HJ2/uR3T9XVi4oB9GPXkNgCuV9SZ0ja6Hwj7auZeEiGaPUTWftt+mvIpiARfgNAFPBWoZH+OTmZ9jWL98OIMuxZ1TyjFn5WAYziuloZPY03YBj2k1ZdQET0gxzXAOy2U8kyZMqlC1poiXT0+0OdYFS+2RNK1f6i6y3R89G7+B4lNoWj7nRLILgfyR3IENpmpNJlBCDqIsEUgiO3r5FZPOQYXeIBj8k5JxGdpOP2UuWUD4pP/q8yh0bWUYdql4lH+uKHIVp92jaEn/9bdcXHwR7cDbjq0DN28RRd3KxPRXLDw8talaOK0omnpowXYb6NZtMfYc6A2DhJgHJhQjMvIgfvtHe3TtFkmOCV7DDZcKRjduysObsw7hh+VJWLjoClwxXCZJTrz9CN6fS3/Pw/MvAU88Sh2VwBuvH8GkB6tgGO3Fo7F+qO21VXigax5OxOOecUGoLlsHeHaifrPb8ep7sSguN+By5SAuJhtRETYGDGqCnr0jEBQCeCwDR1O9+HlFEpIOFsJdXRfZhcT0JWZCCFrUS8XUew7j22+XoF/v63A03Y1539dnig/VN5zOY7h9rInhl0XCFexCRkY5nn86GUlHG8A0m6lp/tq+BnSOseCcmCucxA4zpK3bpQWJOy638VljXaSkJyveRiNVPkURwVPCrQEIycYohIaXDEghatfJRFhoDs7v3YRbKSKoedIBFBUY+MdqIrEeg7sqDuk5FGnQjmG1ZBcAMgo0DPFfukr6vnIMuzTrBEUJzP79J/gLKIpQTz6eV4DR4yoAg6y/ctV2KRo3yMLXXzdH7/PJu4j1ltxFGLKkUF63gamPbsDsD10oLSHBagyX6xBmvOrAPfe14oV75eV92LsvHU88MRDt20sYUFnlwcaNaehzfnOEBgGrfsrHVVdkobyqHs47Px8rf2qCyFrBSEosxvBLDyD+MCkxWX7qmVFxv34cqs2QBCDEkYqoiAJkFlJjVBliI2n8az56943Azbc0wvDB4Zw/RceGqp12/Q+kuKgaVRXVyMoEZr1/GMuWliMjow6iwxrDNPYivywaLgSjdTMLSdl1UFlBHigRE8a58M77zeAI2GV07boM3HpzJlJSSdlpgoZCQvT6cl5Qc0XxcbM0p17UQKFQfuWhNeCcyReW6XxFGRjdys1lSKmAcaeoLbt6nXOuiWHDauPWkXVQO9KLqMhQBIccDzhUV3hQVFgJt8eJD+ckYfH3Fdi5neInGvkapkJbn/v4XbVH6kcnKErg/ZwAcJxmRZGFrq60MGzweqxe11ZNTCeIlei5Weh7wS6sXTfUj3gwt0nQDh5RxIaJEkwH1qwrwCOTDmLTFgfOOQfYsPZcZvmu3VCGS4fuQ1lpDJo0qcbUqUEYM7oFwmppqbKRl+fBJYN3YNvOBnC60vH3r1rjmitlFNCE2w9h9lwKhZop907fLsoWGZaFykovqiyijdC4BQoRPNKFyeFHDho1zcOTT4Zhwu20j2SAVZfoV2Jy7iDUoYVfKPbsy8KHc/Lx1hukmFQEpekoivLCW38DEWEHseSrWAwYVlf6cTjcF2MycUIK3p8dDcOI9G044TNEEo/JBQWGKRJrHPeaWGe97rpAwbG7Uha6ZumVFwiQFEefm0JSQe743dTGzSdU52H9LUJoSCpuHw8881w71I6m56/dlF/g/5n3y8orxaIFGXjmiQKUlNO2HzKQ3a8hJ3gKvt+TKYpW/r8Q6qWeEAta9x4/42D8uTzTljF4jmPTcdkV+/H90kBF0fGw3xJKMCZDt0tL3Zg9Zw/O6VUH/fs1RXlZJUaO3I9vviWLTNwiCu8KceFFpfhucVdExYhQzpqViAceoHg4FKPHlmL+XAqxHPh+eRZuuC4NFRVdpcnIqBRvwklAAabcno+/f7MByfnX82aqUtsR1MlGPrr0SMOChe3RvRNZuxPCleNCg+O5VvQrIn1yWgbgmed349mn6B/Es1LbKzDYUY2Gcan4YWkjdDuPGqS03JJiOTDx7iS8/24UYFI4qXIU1gEtCIouw3Qa3fKslcKPiolPkCIlE4ZU6CUJvDwLfg40NJllTc9q0oM49KAPDS0rljLlLd5yhNfKw5vv1cGYkVKp94/0rkFYGEAM/XrxUYwelYDSkq4wDArJdJ2LcidVX2HDRGtYjmGXZGPJ0uaSoxz3fAINwGnPUUR7k5It9B+4BalJVEmPELdtO2E60rB0WRguuySWi46838lJDj9wR+jH8S76o3npGDNuH4AB/HmBNnPRsXMifvvHOagd48CeXZUYOHgXcnMbo0nzVCz/oSM6daA24Wqmqaxb24Dn7EreWY24qEOIidyGMEcCXpgMLF2yEb/svBaldg9k5TeH16oH2y5FaMghLPq8Ba65ijyThGqUWP+6rghzPsyAp8wBl8MFD/OwpJfGa1VhyJAY3HhLDKIiQ5jRzO3NAB55ci+mvUCC2UnWyEHbhJPY7sHcOVEYM1ZmAPjRGxvXj0jE11+Rt6MaDjljgpxlgJ1+szgTsu4B0+dZmEQ9fHmw9hAkUETF5+F4GvZV4q2KkoKuCePbFwHoKfvsKAjuVXmKeQCTJ5mY9prkg/pISCzH7LfTkZhswcG5pRo/4rDgrq5A29ZOTLyzGZq2CPPNICNzufjbo7j11gKUV9CgixCBstXW5r6Ts6KUYPil2Vi8pBVcQccrht/iqDU4vfCwXPbMmcl4eEoJLG8rQTCowcgOgmEmYt+BOujQVjdABUwZPEFhdJ+98HYEriUL+umiVDz9zF4cOUK9IRKru1y7seyHBhgyOA4V5VWYcPs+LPyMWK6FeOf92rhrAuU5wMsvHcHjT5Tx5p9kQalxiuDsHh2SMOW+SvRsvQ4Nwhaiqrod9h57GG98FISlP9POVDQnLAGjRubj4wW9mNRJWyFkZpXg4Yd34evFDlSUULGTrCcpv7LqLJIEl2egc5dkzHqrOwb0bwieCOFwIiunCkOGxmPPznacp3gpxOOibA7atc/Ah3Na4MIL/Nypaa/E48knS+DxErwdpLZpUQRSn/TzDEc1n0n1wLMCKCHWXoTfryveajgfsxL0idQIKd9z0Z2eglCyGqnKvS5wCNesFK3bHMGO7Z0QHk7lcdoYyos33jqC19/IQEYarRM9OzWXybcLM3n/XNStm4qnnmqMu+9ur+yDeNK77jqM994jmLydahDToIG2D3QvpCg5WLyE4OEzQFHuvy8eb75FcTSNCVKolu2Fy3UY27c1ROcu1IAkXLATY1TtTWT7OaKw6Mq0Mq2GgeSkPMyalY233y+DpwoYe3stvPdOO970ZslXebh6xBFGTYYMycNXX3VCZGQQ4g+VYEC/bGTmkDch+FHv4EUylIKOLb7G61OWY+jlFpL2xWHyC62weO1tvJkRtSZHxyZj2Q8xuKB3LDcfVlfaGD9hFz75hKDhjoCDqO9Sh5CBDTrsUVYYmYitsxcrfuyFXj2oX50Kak4882wGnnvOC8OijUhFyNk72Llo1DgVgy+24fVWoqQiAksWk4Gpz7UIE9RWQGsjSkksBl9BzrdPpWwqRNckOYWk5ASFsy559fWKR5AT6KKwqmmp4IwgYrbFKoeRhF3x9vRYVTZqiZjxRigevJ9mIoiQ/31RJm68jVjHxH4IUwoqUDPBzxLm0TrRWlbCMPbinTnRmDjW75HWbcjBdVdlITunPYdc7Bc1g0OHnXYZhl9CitICruAzQFEenHwUr8+IhOGIhuGVll/bTsfgoRa++qIJc4rEvp2cahGoLDr00PUZ/qk+tuiL/Vi+IgXTXhyCRg0dyMyswCWXJGD37mYIdR3CipWNcdEA6SG57paN+OYz6s5rIaxkEhZSVN7N00KLBqvw+esrkZmRjNgGI/Di68ewfNMVMqDPrkKj5kcQH98e4cEieKkJ5ejcIwHFJe2lK5IeOD97nbBKV5WIl6o/WIcxelwp3n+nG89SpiM5pQq9++xATmY3ho05KuNTEN+LWJJUS6FrJSWJU/PIZAwfgR+qTCHxOn9WBj2Is6Dwj7wJCSxZbHqRxrnSex0wvYpXxpQZlW9R6MUdkZS3aeWh1wILjHKRfiEXKgvsahjGFmze2B69elN4SrUgFwYPWI2ff20Jh9mM+ResdOTNacK/amcWzriCoO0sdOyUguUrO6NpI2I+yHHpkANYuYpqXpSfEXlWQkumRtF9WcVKUVqdGYoy+vYUfDw3DDBoP0JpKaUtmp96PgTPPkFJNdVVpAJfo0M9LzKOslmbBir9ilZd7cGjj+3CzBlStHr6EReeeVn6TL5anIUxo7NRWtIShk3xrxYMnbaWok50Crq3SsCOrclo3qoHvM5Y7E1oBLeHIOFSNGx2APt2d0N0JMXWTmz6rQL9L8lCVUVzVX2mmoHaGEmjdxpVYj0h5K8StaPX4FDSAMRGEwxM9RY32rT+BclJ53NxkvpduAJhC41GrDJZWhJwykuo0Uudj0dwEc2dFogUQXtpYiCr93BxrxwhIfkIjypDeVk4yksJQaLvD1dzAMUDkkejXc+kcFqE4PB8RIaVoboiEkUlJPiEXNUSReMhIrLzsVwxfY7yzl+xbk1HnH8RUYSqUV4RhP7912PrltYwjDhusyCdpq0jvD4kTbyY6q1UGMQe/Lg6DkMGSNhMx4gR+/EV5WcO8siB42pVCGmVYvgllKO0/OsrSmpaFa64MgG7djTmB8tUJbY22/DK9GBMfZgsp+Iv1VRRlJGmHyQyvC0CCx4JDyXOJtIzCzHhznX4fomNNm0NrFp5EZo2j0RegRv9L96DfbtbA6YMqhYUS9Ug+KEXwkkblVqRcCACXpTB5aCAizYsdcKyK9C0+UHs2dkZkVESruzeW45evZPhruigrDtZcTIAEsHT9ETJs6T9jEiiluVBVNQRzJ7fGhHhZSgvrUJhoQOPP56NrExS4hCZvmIbCHYWYujQUtSuQ2RPLyqrDCxbHoWyslih26vhF4bhQZOmZeh7QRFb9PzCCKz5xYWqSiAoOA2Dh0aiSUMnLh1eHx072UhKMLBiWSaOJlXi+xW0OWsTGGas5JHeIq57DB4YipbtQjD8ivro0s5A4iEDy37IwaGEMvy0qhru6vqAozaDFX44WRNVfuWicN8LG3IIyp2R/X7Els20ixoxxaVtgPryWT2VQsun9SYU5A3z8dxLFvpfEITCnEpu4Js+vRrrNxPiFya7Q/NOBuRRVNZklYtHWUqV+b946LV+XQYGDjiMKnc/Ca58TOgteOVlJ6Y+0tM3c7vGHkWlJ1KclFjbt1MzV39l+7qyCmDu/F2IjnJi1K00Zxd45NF4THuFLC2NSKJXZCSPjGDw7yHJr9gGPDweRThpTI61KLyx0bxJEg4caImQWmJNMwurcHG/HTi4Lwam0QoWgRas0LT9N0mAHhNEiJ+aF0yDG5wlCK9lobSkFF5GXsn6RzChkw0Knd5jIiYiFXt21UejFmqsk22hVYtEJB6lgeYSOvFhFWPk3yqw4CMJMROP2ji314+IiaiNaa/Vx3XXUq4QeOjQEPhoQSImTy5FXg6xJMrQvmMOnn0yBteNaAgHzTA7ybFiZSYm3Z+C+INEF6L2CTE4goqRV9iO9Rvb4fw+MT6wbtJ9m/HGW2TiejJDW/aSlEBLK46Gn6X2SSpUhdCwPNr4G6VltChhcKA2eJt1zlG0x1Rb6XGYSTlKLhYvPQOS+V9/OYaLByYA6CcJoxquTYPXXp/pxAOTesqAnD+zgacuSTBUqbwRU8MD+vm0gNMSV4Mnz2/akIHhwxKQX9QTBlHiOT6Wwh2ZMmpbpSSXnADTAnknXSlq8WPkoqEIfXRUApYuDceFF5FVpLDIidU/J+Opx1OwYTOBE4Tm0HfQXi0unmypcwU9WFzIk9WKBUCeySUttarpmWdi0aW5TUSEJ2LTpgbo0FHYyTQetkvnZCSnEDNBLlBo7WW4ZWQZFi0gPpmBbVur8eY7a/H44xehbet/sp14QK3uy6+ycMOIDWjZKgJLvu+Fzu0p1DzJEVDb2LmnCNcMT0cyIVjkpSkgJpiafWcqXnnRiamPNfPlWqlHy/DwIzvx5ReRsGxialAIR1ZI5R9Ue+FOT3UwIZWQUuHQEXCh3DTD51TgZPYxlx3oNzpHIq5XjqKw/MU9yi+/HMPAgYcB9GUIlJEMywWncx8WfhyOm25prhRFZtzW6AjYG0U2eYpTOc8AACAASURBVBKB4iHevsE6EvAw7MvWxsSuXRkYOXoX9uyiCjr1eqg9qPh7FYpD/ZLOIthGOardVNAKgUuFTLSdp4/XZCfi+huy8OUXfQMGRwAlBcCqVSn47MtjWLOmiPOgikpKNin5puYn8TSsxwpZojyA5wPwtUqsbxsu4V5xV6MDUeFHsX5TXXRkRbFQXOpG1y6pOJrcWoSEhkGwkFTgllFlWPQxKYoDx1KrYDssNG4oQngstQyfLMzHzl2FiKsbjpFj6uHcnmHH1eIWLjyErl3roFs3un8vjhyswkcLS3DoUC6aNw3D2HF10a4DeQLKKwXJevrxI3juJbqxNqoGI5NciG/VsukBbN3bDTERxDTQs8mA1auysPKnQnz69wQUF9RBcRHlH6Ro5B1pwowOif1YKKOfPPVSTRzlaIDkisASMlhkMTR6GkiK/Isryuo16Rg0gBTlAqaAyDxbMD6+5Nt6OO+CWsdtQlMjRVF9DEwPYTq7RDac46sBCDotl8n5ymsYBlIz3Jj1ehreezcD5WVk9akmorajZkErQv++HlSWH8GmHTQFJZYbdumiPZRX0Fs4xypnvtnzL4Zi6mQCJCgCp0nukrNUVbpRUlSFLVsNfLIoAV5PCPbsrcD+A8QgJoEgQSbPE6xmLgtVh+k6nBA7GcWRhNaBqFrJ2LCxHjp0Fo9SXFKNLl1SkHKUkmLpoxdYtRS3jirDJx/TDGCF7joMZgHMev0gXnwxGfn51MlJnqIS0TGH8OZbLTDyVmJlq1RN2avSMg8mT9qCL76k3ImKneQhixAbm4CHpjTHpPvbIDhYSDp7d5Zj+GVZSE1vqpJ7KX5yWm8m4Lqb8jB3zjkIp02gfExhCRczc8uQkerAvLmpyMhyIyvDhbXrMtX3yZQXCUkVc4zhbJWTqrBZnCJ5HPI+lNvQTZxBirLqlwwMGZgEgFAciTepmat1m0ys+qkZmlFoq8Tsj7b3qZkSnTROCGiqlt+vWXMMr0wrxsoVhAK1hMsRAaedCq+1A0/cH4vkxF8w77uOcDmGwbBrcXVdfJMgKnwfdgkcjgN48eXamPpwOz4vI6gBg7MDrybhSCm27khBXn4U5s/NReIRG/kFZEGjYBh1/H3f7BoUrZw9ChARnoTN6xugfRfxDCUlbnTukoSUo5pfpqW8FLeOLMMnC6iIx5UOeL0WZsw6gqkP0b1ST44LoO3ImepejoYNDuGn1e3QsX24tNKyohgYe/tuzJ9LwkxoITWaUZ5FOGMpwkJSsWFbK3TtSNcvXqVPnyPYvJkeqOJ6+eaG0bWl4oZbM/HBe70RHSEMDN7qjtOw4yOJgiIL635NQlGxA0uWVGH16hIUFcfA46F7j4VhUgOd1IQ4KmADRu6LQmcxnDRxk1qrzxjUSxSFWmVJUZSAwYsOndPxy+rmqEeGld2xJOWn/NDxN8c7Cmenvg0DcFd58eqrOzB/vhOpR4MxuG8eBp63FtcPzcSx1BSs2DIAK369EtsO1IGXvaHBu4Dx/uuU3xD8a1FvTCrGjQnGHROi0LuPZkcrCI/DJzUTKyC0LC6pRGmxhfnzDuGbxVXYvp0g2kbMjJXQTIZcc4XJdiAiIhFb1jVEO6UoxSVudDlOUVhNWYhPVJT16/PQv18KPDyVk4Za6OKTorvY2/DadAMPPdzTFxpt25mDSwaRUtM22gENXCz8dP+J+GZpbVxzBV03Tdpwcpv31i203blmWAipkorEXgJDkIJ+F7ox6d4wHlsr4I2GMFVthz/rz6WqqrwoLa7CiuVZ+HhhOn5aRcpCvL5Iactmqgo3SSuumwIFeP+QM0lRVmdgyCCtKOQ6xaN06Z6GX9e0REyUWBZZtP+AomjN4+cR4BW4yi8WNzvTi5tu3I3UlFx8Mv039OnxEVDZDrO/uRVPz+qMzHwiTFJ4JvwnFhQy8/yMTMBLQpCK6Oh8XDwgCBddFIWbb6iDsDATkdEUrtCXEzlQLK3XJHBT4E868vIq8fabmXhjZj4KS5sL2U/NVmaCpk3J/FFs3tAA7X2hl6fGivLNkjxcd3UFDOrTd1Yzw0FYEDLgwbZ3YNorLkyZ2lWKkYYDj05Zh1deJdi1B0+/EfyZPIqqUSANjzziwcsvS8s0Gbtzex/B1q3kfbRHofFKYjDE4tP9ZgBIw6AhEejQuQITJ7RHXIyFuLoqoVcUFgmdaJgEfUbJhWVj0WdpeG16JnbubsjzlnlQOydDtKKaBqPW1q7A8EuyzozK/CqfopynekxEUbr1TMOaNS0RzUVVSsT8glMzr+KHNWvyfnEsAdRyhfq6YeGzhZl45aVyHIjPwjdvb0SfTstQUj4A733SELM+awEDA0XBeaKlmg6jAnpdaWfbzwPGC2AgD3H1jqFhIy9Gje6G+nFudG4Xhy49SGnkUKQWWF4vXGoC5U8rsjBq9FFkZhF0HQ4H7aVoCdM6PDwFmzbUQ8c/qSgeCxh/5y589CHF+vVhOEnxyFtJAix98bvwyjQHpk6hGWayro9P2YOXXiV0qa0ore7V9/XgH8PYsXmYO5f6/2V1zz33kCgKWXrVtiv5E0VtsoEUd2fyOahGk4XI2EJE1MrFzbe1wLndohAdFYpBA2sTAyjg8MJyWzBdojRJCaW45ca92LitIQyT8kw3d8N6LQFv/EpdqeooxB7+iyfzq1anK49CiiJTR4gy0qlrGlb/3BJ164gAywz1k7OHf68IJ970v1AV1g1V5GMKk9qBlwKBo5V46tkj+Hg+eYRWCAouxV0jD2Ln5h8QHnUp2rWpg5nz6IFexGMlaLAD86+I0cuGkqwZ7bsuVpb3L2HCJ4UBpAp0XsoLirnId975hYipXYQx485F23ZO1I6WfEOUTxoJvl2SgxtGpMDj7gTDoDZYQnkMhIcnByiKheISbw08ionSSjfO77MGe3f3gmHE+MYYSZsDKQp5lF14ZbqJqQ/L7AA6pk7eg+kzCKUT5oRWIIHJ6X4zMHpsDuazojC8hd69j2DL1mYB9BYZRSRtMdLCyzC84oIR6ZP3WOHknn5WwBVUgSGD3IiKyMFVIzri4gERqBdL60Rojc0MI/JSqRlFGNj/MI4cbgvTrKWAD9oxTXt++i5SlDwsZpr9X1xRVq85hkEDqI5CMKqeL1WNNu3Tseqn5mjKgxz1g9C//yMfcXJF8e/kFfB5Ne6It9rmxFGU8dOPk/HIo5lIzSBLWw9whMFh0qZEx+B2V8FALYQGGyirDoVtREqIotmxXAWj+Jv2V6eKu6g6kx/ZolF8HIik0TdK+yv9DK9loGHdfNxzXwxPf4mtQ1P76TtNVLoduO7GdfjhW4r1G/taSGpFJGLT+obodFKPInH573MUGu/kRq9ev+IQ9QIR0hU474s/Rv/ZiWmvOjFlMnkUOR56eAdmvkb3oL2MGDRRFFrDTIwel4/5cxRRkUOvBGzdKhM4hWYvUK1A6joP1bmoTNOUNaPf6/Wq4DZtWidXsAOR4YUYNbIWxo2tjU5deA89pd7Ay68l4MlHy2F5W8Npu2TcuM+b0fXqyvwZoSgED0uOQg1JmibfoHEqvlvcGOecIxtjChu1pjnKP1cUWp7jKvyE7HDRQqz+ocNFeOSRw1i61IDXQ5BnuNRZ2OwJa1W8nvCkeKQc77SrC48qP2HB1/E6eSmF3SvwQCrTVBsJqOap4qUINXmqfeh/oRuLFvVGoyY0XpY8lRNfLc3AiKuyYZhdlLE2QYqycUMDdO6k6ig19CglJR70OnctDh3sAhixMNjLqcYm2TEWNvZg2jQTU6YIe4GOByfvxOs8H5pe0xVesg8y5NavKFq5lKJsodBLGRLaAIm/j0JSOghEoekxUrWXfEczqyV/ZXVkpoGmcNDnk9GofhY+/6o9+vWtK8CcAaRllaJD+3UoLbwQDoTIUBJNBuXia4kaLnEG9KOsWZOKAawoF0lRjeFFE0HBB/DpwihcN4JcilTDa77pTKDwHe99NJ9Kx83wUjHSQHGxG4s+ysGMt9KRcIQgTVKSIBkTqobLcWWfQ3Q1b8qmApkeUu1W+bUXjZsUoFefcrhoH3kncCQhDFs20+5TlJDy5APZuZjomgr8kqvUVl9v/ErF1xTcdH0VFn7eBU7lULftLMCVVyQiPa2l7KBlk6IcxcaN9dBZFxxrqijFHvTqvQmHDlLTHE3A0R2PivaiFGX6Kw48PNVPY3/woT14faYKvfhedN+JXvs0jL49H/M/lP1oSOB7nnsEO7a25NDLsCsRGZ6PPucbiIguR7DTQH5eEH5a5YRFjW/Km2ngi8/KqKRSKP4pk1mo+ErbSbRutR8//XwBmjcTI1Rc5sbt4w/iy88ay6wDNrgKFT/TFGX1L6kYNPAwJ8TiNCkEokRyK956PQj3PCDJoH+a+fGC/+f/JUREcQCqTwEWDsYXoGuHLahGb2YxC1StoERfAqgLkwIwSGW5lMe4WjT+lOWhCGPGFmHeXNVtCOCThccwchTF4E2VOOlGLb3jlVZbukvl4bjfQgYERobvxjffNcagixv4em5uG70Niz6mnIKoH4ZSlPpKUYCawcMmxKNsVB6F7lvvdKwEiiVrN6ZPc+DhQI/CiqKSeR1ysRXRgEgqxowrwLw53dUjstGrzyFs20whI7EPctC52yFs3dIXwSoxjz+chw5td3A3qgwPoSckiqcajFUYxiaG5xNQFmM71DxUKwXPPG7g6Reaqm1jDHzwYSbuvIPOQLPS/LmUeKsyXHppNpbyuKK/eI7y62/HMKj/IXjt/kowiV9F4dYOvPqSgcmPdleNTX80fkZb5ONM9HF6JF6JvBPRu+lXFSgrSkKtqLrweuvjuecO4LnnquFEd1i+vgcJ+YQEyft4KQSUKr8FGNArF7v35SCvgupApOBFuGN8IT6YTYU1ecjLlufgphE5KC2joQfSBObzIJqZrMmbxzUXyXfa+AXzP66D0aMomZZ6wNixWzB/PpEMm/PX1IpIwqaN9dCpoyBnv1cULQiBdRQTJaVu9Dr3NxyKp6F+SlFUIVKEngRqH6a/YuLhqTQaSY4HH9qtFKWdyjdIX4WrLTysTIwZU4B58/RnLPTscwQ7NlPVn8LQQnTqcgCbNp+PWiHS25KWVoBLBu3C/kN9eHaB5Dyyq5cUM5U7UEwDGnxOptXmsJaWNQO335aFDxf28JVfPpydiTsmUH8MzT9WYSUT5KRnXhTlDMhREg6X4rLLEnHwcBs1yExTF3cr9nBn2DbFsC4fg1Tkz68Q0o2qahFkiditWtImqzMbH1GS3lsCd8UOlBz4DpV5KYjrMRquOsOQdqwYV112ADt2ET8qSmJlHQIEtLzKVtrUJJWKN58qwYez12BP5u0ACKKrRteO8UzdbtEqWogrbhMjrt2Opd9TI1gjqQtJA7siUtKXOOAgKrkCFSREo9vyIipmC5YsaYL+F0oYmpBYjRHXx2PHDurhoIosEBaZzIrSmThWzPXycmU+NbmNgtYVzRzluGVkORYtoMKnoZL5tUpRVCcp0z6oC1LlKvY+laMEKgp5FKrGE+NApthzPYWvmxQlG2NH52PufELF5Pn0OO8wdm4iOJ0wwiqEhibhg3m1MfImuRY63piRgkmTKwG0VhtIqZ2L+QtEcSUEp7BUUVF45KobDjsRzz7hxGPPExtBwvWpU9Px6qs07Fx4aT4N4udZgWGX5KjhEn9xj0K59N9Gp+KTT2gCY5QvVbbt/Xjh5WA8/kgbtgTsZVTLT2CfNj8CXmPFFObONXonWSLpghPsxICDBfMoKjN+RkXyMjjyN8Fh2fA0uB6R50yBaTbFsmWFuPxyGkbRR8AFDVnycGmiZnvQpF4RendLRaM6azB6RCK2by3Emu3jsSu5I/YeoODxIL5b0gyXX9lItRcZ+HV1MYYNi0dFNXGvoqWdgOlXUky1bJPJlV6TgAGynsTlovQzBddfX4QvvuimiJLAt0uP4dqrMmGaXVXjlAO1IlKwcUNdlcx7GR7u3DUFqcnkxWR6PbcA+BRFFKyk1INze63HwYM9VL6jdyzTBE/yKHsxbbqBKQ/7k/mHHtyLma9TjhKoKHoCi3iUsWPyMHee/oyNHn0OY+dmalwjYad6yTE88GA1Xp9BXaTkq73IyzMxfNgubN5Cvf/UIkDwsexooJqVBGGk9/O2e7qTshCNG2zE9p0DEFdX2MMZmcXodc46pKf3h2EE++aL+ozqmQQP0w1NmpSMN96gLeiI7kBNSw54vSm49jobCz9uirBaJKKawas1PwAyFL+rDJfQ6ZkGbxisCNTGa6EMdlk8So98Dm/actQycuFwUAjmQEF1PYR1uQNhzSaiqsqJiRP3YP782jCMBrDJOvIkH2FykcrVj9uDsdcuw6MjV6JWzB5UV3fGF4vPw8xFQ7AnoSe8XjcuuywH3yzpjiDeCUIIiW/NTMQLr2YjJ5ssdwMYJvVgCItW2i1ISRQ8ahNqlobmjVLx2ec9cV4/mkQjXYWTp6Rgxqu09Vw9hqAJjg2nyvz6euiguV7FbnTuSlwv8o461aYvodCrFJ8oj1Ja4kWvc9fh4EHaRoKAAblWNkpc36B134Pp00yVo0iYNPnBPZjx+okeReg4xP6mOsrYsTkBBUcL55yXiO2bSFHUTDa40bzZbvy4ui3atIyAhUqYCMWGjfmY8nA61q6lSKIZDMQqYyheRaOfEtiS98mD6UjBjLfDcd+dhLLJO1b+WIxrrjyCiipC9OSe/CUIsqZUmad+lDMgR6FbfeD+BMx6kzrRYtTMNEK/LNQKO4Ttmxujbaf/ae87wKOqtu/XtPQAoYSuSO9FQRRB7KA+G4pdQSyg+Pw/BQXUn12w+/TpUxBBVJ5YsCBiAbug9N5J6JCEhCSQOpny/9be59yZBJCoqMCX8QNM5s6de8/d++y29tpcRHVX1EDbzIqdiaY7s/WplXcqCvASzMKerR8gvGEy4go3we0rg8sXgiekzCploTAK4tojodtTiE0+EWvW+nH6abORkdEaLk89LfgJYz6Xn4WtXNSKm4RpL36HHj2zsHVnF1x1iwez066Gy30iwqEyxMatwYcfp+K8PuxHUU4pfnrN+nyMfmIxPp8Wh+xsxgTcHChY3Bltr3oRqicXo99VZbjrjuZo366aQR57MG9OLs79x3rk5nVEmP0ZAmGhomzELz/XM3UUgiL9aN9xPbZsoktLV8dC0vNw7XWFeOtNZecv3BPCCSf+jLVrO5kZ9E7YbNwoG6O4ymW9ht+1wigKQZRmepdDeMfPZOCmG7Lw2gRbmQ+h64lpWDifGC5OKTZkGliP4ffE4eknGdMZFhiXG0XFQYwePQeffJSIFSu5sdCl5BrZPyxA8lrzcGafAtw6JBWXXtzUWA1O+yrFheetxpw5/D5+XivyzuwUiaWoKFlHRsGRD+v+B5Zj9GPcGUnuxpSrMtV73BuxamkdtGyfjACC8BKvExWrW0I29YvNHxl7yIyI1ly2pu9G1qr30CRmPJKD6fARekVT7nLDG2BXovZ1FPjjEGjcHzU63yvDQt+alI7rB/JhtBJ4BUdLcBKJ1tSL0bLFTowYuAUff/oVevW+CPPnl+CDb/mg+MC5W+Wibr3l+GBKK/TsbSDtUdc+b2420jYUYVdeDBYuzseObTmom5KILifWRWq9MjQ7pjp6nMIHbDcGFwr2AJdcshyzvqkJt6uB3Kfl1WJl/pe5DOY1RmE2q32HdGzZ3Ewq3WIP5fh8XH9tESa9pYpSsDeErt3oenWGC9UQFhIN3YikWU7cnBUmRmF6WCEsalEshMVC/+0N8t8MDBqUZSyKWvxu3dZiwYJmAqLUnKKiMGJiVuO5F5Nw2y1sW9BkhX1t21KK2T9mo7DUgyXL9mLd+izE+Lzo3LkRmh3nRu0awDl96gsjqF6Z/j36qfW4bwStcmdnJmbEsvI2mABgwfGIUBSNK5auCuC8vkuwYythGWxzJSWpGx7PFvz0TSpOOjVB0oBeGdTjrKHDXOgskcAhVEFKSwMY+9JOPP/vOejZ5iu8MHIrkrES4WCxEa4QPBIPEPHLFmQP8sN1EdPhfiTWvxRFhV6ce/4S/PBDHRk/52EvSZgJSQ9CngLUrl0I194N2FVUG7G+MJo1BNK2N0JpgCQZdvxaLhrVX4J33+mAHr0FiyNBqDovEbCSPxhGWUkZ4jweeOKi0QdUVN6PD5s2+THq3nRMeYcL0MoE24ZeKMwK9WbMnptq0sMB5BeE0KH9Zmzd3NT0s/A8PL4Q111TjDffZhXbhfzCMpzYVbNeksAQRRHHVdj6VVGWYszTHowc3t5J1A8btgzPMT0sMQoVxbJP2kxZBgYOysLE18l5oDHjiSeux4L5mvVShLEd303O4dV46aVUDB2qU83kM04LcOShFxcr2USczSnLgYxfNPPFMXevvZqBEaO2o6CQxc1kQOostruVsSuvkccfMRZFFYWzTU44/gesXtUFLroiQrpAC5GGa6/egrcmn2H2mQiZmj5Iu98ypaz8w3QzFi8twSMPc/gQhbEhknwfY8KY7bi0+0cIFqXBFeLk3DACHhIxcP/yihtWGvCgKOk01Ow+Cq7YE7B4xR70PSsNWZmGYsg2E0v0zWsPwi1Bqe7CDBil41CSZaXwhvNRFipGnTo5GDI4Hrfe0hT1G7PoaCVBi5cmvVVuJ7WHlJSWYtbMbAwbtgPr1qUi3hcr2Z7iUC1D/8NPe1EteQuWrGyA4xqrwPCKmjfdiM0b2ampXYM6P7EUAwcGMXGitvDyuPbt5mDtKt5jiqyjuim8R+0HDYdX4Ln/xOHO2yPcySM5gnyMKq0mWewoCKsouzBocCFefzUi+N27p2s/imxmFWKhUCliXJvRv38J7hzZGJ06pcBrKY+MlSi/cNxwiIyIIIeXr8zBiJHr8PkMbgKpgNustSi8TWAaVk753RGjKLrX+ItC6NHjOyxcSkXhA9Q+Z46kO7n7Esz5pW8UFy3dMo0VbFaYlJmExPtDwPhXNuPe+zOQz+m6RMMy2xHOxYlNP8ZHo99Fg1pLQLYemU4b4gBRLTrqSIMgSspigOMGILHtCMCVgrvvWY1nnqbkEyVr/GrTNWfV1KaQtThWJuP2gFXo0WkHikNNsHi5pk3r1gduHlod7VrloUPbhmjXlmnR/b+++3Yz0rcE8ebbfsz+zo9AgG6YB0OvLcJ33/yAlTvOhxs1BZtGpzAuPhsPPV6A5o0J1w8jt9iFkffEI2cXC226o1jSuFN7FeKfd+SLbSsqisN9I/cic2djuF0JSi7OwUvcCIQngDv7Tlx+ZREuv8yHUn8QMZ4YjJ9Ugi8+ryFDjFRRjMNmsoQuFKDn6fkYPCQIr6sM4ZAP943yIX0jCQVthlKR1gQxSqglafccJCbl4MKLPDj/Qi9qN4jFmT2bHBAOu3x1DlYszcDMWW588F4B9u5lGriBZsokgFcl0SYuQzslF8vfGwK8IyWYJ9r2uWd2YPgIylM9U2Qi2VwhWjTNwCfTm6JNm2hKTRNUy/NXfqeFCzNx370ZmDmTKcOG4m9rcVuZ1T34BQ9fPQsjbpgDb3A2Qq54DsWDV85BsBwfnh+uoB9FvtaIPX4EYmr2Q0GBB6eeuhKLF5NILcXk8q0loELog1YcWBCxnhw0rLsVwaIPMODiUnTv2RfDH5iF4lAPbN/VEf4AszSb0KxJbRzfvTbcnjAQYAwBBD0hmUnpL/Jg1sytKChmH/1xiEvMRaOaK+AvTsOYfwHzF/yC92f3RsjTGVlZxyAcbixp33B4nSCR9RUndKIuFhGleMp1osvDZjKCCrcaF4vdk6QKStDUvFgewzfsZMBoeXebXhFmorhTky+rjhE4dg468qhZJ+n4zBKovGamGM8cB7iZWdM150t6EF1sRdY+F50pyY1lh2T94qoHcEbvhqiREEYooBkaFiBDQuwBLFqYj/R1BJMyvuHGo5S8ahX1G+RvM0pchxzZmNaysBwBWS/LJfDjDzk4tTcXljSazJEzdmCuaxuefdaDu+46xoQi1lWxwbua8MsunYGpH9LMt4TbMqeYLIfihvagjncmPvj3PJzaYQYCRTuFVpTtF1KucpNELijBfonfh9KU01Gz22jA1xQzZmTh2mt2IDePVWgKiaaiJRg1C+8WmqIA4hPzcdN1Beh/+ma0TH0DSXG5yCy+AFO/64nnx1bDjsxUE1xz97SBM+lDOXmLwTItKt/zwSPdhqVo0mwjHhoej87HrECj+Ako8/iwqWQYnh1fDe+9nwAXh7ZKoZLZOQV/iFUW8gzNc2iQq/IpTphUpo1CGPfPuk82QyaMM3KjFGAtvqpxUj9f790NV1BVy2YbJQsm12B4t2Rmo7YZhMn2IUBhTcxELJFmLt3C/aXyzXoSrb5C7COumslBOxkwEnFLDw2PsQV8UQzbe2ISE2JYrA/GA20wf0QoinI2rVhegDPP3omsTJI5xAvUxBP2IIAsDB9RgKfGsKJrgjpZSZsO1iag6TOy0f/iHJSUHQew0UlI36IekDzsdFzW+xM8f/cq1I2bDlewEB7h//Ug4HYj4KHihKX2sidcE742NyOxyQCpuA+6bi4mvk1slRbwHNIKoppFIZW0gJbJ5f4W15zzPiY8tgy+Opvx9cwLcNXdfbBr92lChKDuDGmIiBDeg9SEGRh4aQ28+VFrZBTQlYk31ovVegrAdrQ+5is8fOtkXHZlEXbvjMUz44/F828OQUmgl3GqFJkgxUrppzdKIQBO7WnR1VPApfa4qLWV7KG4TBb5rKKo3MYmrSp9OgYhLYUfcs6Yz1sCD6MsSo/ENRFqSN1UgrRWETSwVRRxCIU5RQVYetpNqzP7PG31Si/PJhl0K3AyzHKPTN/blLOiM6zDqS0Pmh530NpH3tgHFXhS7tx061JMGMcKfTPhmHWHSDBXgHqNF2D2t8ejadMaQoBtm33EsaWgm7EIg25YgomTiAYm/JzugKYaBQIvg7N+/AAAIABJREFUylUCd+hnPD34B9w14AsE9q6VYFAeiMREYfik+Sco/nuptxGSTn4BnoQzsDG9AGf3TUfa+saAm7s+ZzhS7LhrGgC4A02dixsuWob7rl+GXP8s/LDqZgx79AzA3Vl8f24MnEPfrmU2kpK2oVfnaRh6JXDfI/WRVdwd2/amYvkagh11p2SSIiVuOma8MQ0+rIc3/mI8/d/dePvLc4W9RvfyIHwIoMxl70V3fpsRNKJvaiOmEUzkymzrDq5LJdBuSrZi5URSIsV2/qLXAHgNJstYEc3U8bmaSb2CltCEsFphMRdOu4Mz+t18iQNGrRi+Odkb406Z951rtDFkFLyp4ikiP/McHCTEGY46HyV67m9FpPrfPHFLd0HlFXbjwcd+xGMPMqA8XhRFuBmJ83ItxDdft8Tpp9Uh6ab2pVs8ks1+eVxYuTYL552zGVu2tNcMlO6lErBLkkp2wAJ0rPsRxj+yCl2bTgNC25UKleJIoQyHEXBzxn0IQT9QXPcqpHS5B3A3xsv/XYvbh+bB4zoRQREWuof0PszuJV4FH3MaBl2eio2rv8OKdfNx5nmXYuHyWlifRqh3ghzjcZegRYscDB+8Df1OnYgk13fYmXM5vl5yHZ6bGIsVq2sbEj59tNXiduDsXmuxZPEC1EjpiKTqLTFnWXX4/bUd9sWYcAgBURQKohV4dVkiaXWxFRpryZJEZ91sUdKibAlOjaRmtd2AYyn4r1piUUZnVorNeNH6qNWXMxpGe1UAbkzWjdNEuV5KVN7fyXJVVNOKx0SrwcHes+eKPq4YfftkYJoE88ZCWZ63Cr1Pf7uiaK5c3YXN24rRq8c2bN3KngXdeTm0koHnRRewMMQuPH0ArLM4Hi53aQ/Fz4snx+zAyHuz4XJ1dECHuhHR3zdCHVqJAacvwH/v+xKxgVnC/shjSOogMmQG/tDxKA42QGyXO+Grf62MKbmy32ZM/bSa0AfZx6vEdNqjotD9QnhQiEBI+abi3ZmITyjE3oLaCLgSTfsur38zujW9F9MnJiD1uAJ8++UCDLy7F7bkjTaDi4wbJTgollzpr7OgWAQva0DueIP10iyOEGBLTGLjAKMUZsMo1yQmAYK6MmoBbKHPZKRsrUEWzQQNZuApNyl1ifgZO+HY1n8qKlsMPGyHFtfPpcMAzEgIyRXIPVnE6oH3/9/+jhP9OHbKJhD0F7zOQpx1Vg5mfNZSLYrcqnai2qlm9nsrpSi/ZpJ++w2U/4SaXfqpOl6ux8kr8csvjQAPMz7EQTFIDuK4Yzfiy2+aoEXTGKUoFUCc0pBK34LJcBQXBXD5pSsx/Qty6NaSHnXtKzd8VFTKYBjJMTPx7+EzcUPfeXAVLEXYFQO/R10DrylOsacrEPCiML47qne7D96k7pj/SynOPXcRcvLaw+dKEvZJARxK2YEZLAvlJmDQp4E1QZ3i6ytURVKw8qBy0b3l+7j71kZYtuJznHpWPdz/RBv8svQfhifLCnLkPsNsenKVIhxkFioIlzsZ4XA8XGwiE8i51neEDFv8cFNnkGU3Ab+IBGMVjllgPPcrXASiTFZRNCXvc+eiRvUMuF3FUhIJMKsm8YUbHjFgFDa/WNrCwvooLGiko9AlitdrcLPO5NuNmim5CHPc+T4+3h+TLG0C1PhMRSPKihpF8ZcVoG/fOEyaeDJYnhJJFPN2OCqKgTB6ZHeKxeR3tuPaqzcBrhMAd6wgaCVIxjI8+4wHdw1rJ4GwkpoZphAZPUZlYLjixmefZaB//60oLm4v0H0nGygFNz5Jbh9b0LX59/jgqR9xbMoH8AcoWD54pPuQS+aR5kdmfEqK4+FpeTUSWg8XbNaTY9Iw8l6yPpoCnA1GkY0E3y60apmKJatSZFcKhcrg8fBaTQuSIeNWa1SAnifnYWv6dmzKyMaZp9TA7vz2WLyC7cfMWFlFUaIHgXtKR2UGTu9djHBpMb6Zw/thapR9KAam4rQ5WYuiqS91OmxA66SwIvCfcp5M9C5vIP8me9i2RRo+/7oNkuJ0vpGwcJrZpiqU2ioRG+vCM8/uxmOPMGVb0yRXSHXOBd6Mxx9PwJDB1WUimfUE/5h6RD7t2JMoitaK56ZSxMZ4UK16nCqU0NjyWn6nohyqi9/nQkWDjUWR3caNVat34cxzViBjOxuh4rQHWyQ9F926ZOCzr5qhTm1TtyAU3boF4odbelQvHnh4Cx59iGad8BMN2DU1afmjuJTzcMeFU/DEXWnwlv4s0EHdhbxCQqC7ZBDuYBB7w8cipuv9iE89H1lZYVzcby5+nk3AYX1TKNuAXqcX4pH7G2Jbug/X3cydnFky45ZJGsr21VOWdBfmrEeFJ5PYjinieBklIZED+ztMGjfs1t3fJWQVK/HBeynoc3ZNvP7mDjz5ZAZ27mBqvJZsFHIPYmJNSlXOoeusmwDft+uglka3dHuc/iwusc2EidIG4I1bggkT6uK6KyMdnAeSj5LCUlx6xUrM+IzMK1QU436FSxAbuwiL5rZC204W2vNnSVklzuuYHbsW/DfaEotLdqh1uRIXFnWIuETiFWmAx2secttKjHuVGJ0G2nsgSRT+lYZ33vHiyiuZEQohxAlQQs5hg1XDLQsvtm0vQd8+S7ByJWHaHPZpiBwk4aNNpnR9GqbMwqSHN+PMdm8j5N8qtRUVNOUR5lwVWpniYBz8Kacj+YQH4I5pjfnzctG95wqEy2qidl0/Bl0fh7tHNUPtlBhMfH0HBt3E+6lv0phqznVylFNxUOW1GSJbX5AN2cDiTVpTlEYwWARw8voW4PWJ1TFooFq0RYv34N/PZuKtyVQ0KgxRCTp/Rc9kmBntaG2xKrw7y9ho6ZOiGBwNIk1cGHHlGBem4+obgpg0ob2qlLio5rk5tRhrfVz4dmYuzjiHvT2c9hyrGWhR1A0YeONejH+lEzw+a/V+m9z8OUfbxMZhpygm/20GvGhDYhjff5eLS/qlITe3rcIqpI+clfpMnHLSBnzz7SmIibOrbjRfYhwadbpjOmfl82m7cNEl21AWIirZqwonMquAfaVEyMVZbadg8ugFqJUwC2HkS1BMPz/I2YchBqLq0hSXxiCmzd2IbX4jykqTMfzu2Zi3cC+ee6ErTu4agaOMG78Tg2+mKLG4aHJvDg2QCoa6BiYDIwyT5uE4fROqMLr/6wYndyrwm4WY8EYybhhAiHtkO5wydTOee6JAiL/Zx+FBPEJmSq/CyzVYdc7pJICsgNgEiZp6LZuoJWPlv8WxKzFjZjs0b8GZ9aoo8pIHp2BKWjybir7o4nRM+4QbHpMapigZdsEXuwITJiXi2iuamR4bpxzq5L5syGIv8c/4OTr/ZS1uJFg6zCyKkMVJfKGBl0eExotzzlmImbPYS6DpTwmGQ37EuLfjzbc4XrqW6aXXgT5GCmwPpEYEIReG3LIcY18nq0oTI2msfzAVrFERd1Zf+Hs8PngF/nX1e3D7lwguSXVWi2TirTNdHAihyNseicePQkzN8xEIhFBcFEQ1jp8TsBJ9NTfGjtuKIYMpODqsR79YrUqkxiD2yvzO/j7a9bHv273Tfp6fWYAJE2vjhoGceEuoiKoea0KZWaV46P8WY8qUGOTtSYWL7clu4t1Uy5RlhYEug4pogKA46ObLdAuR6V8hsjfGIoT1eOLhMox4wPJ08Y6oGBrHWcSxlttdmD0/G/84dzvydreJ6ubkGpWgfbstWLC4A2J82mRnCST+HCtxsLOWzwxGjj6cFEU2Mo1BgjIMhmKkLZ4ffbQb/frtgotgRBFoIyihvTjnrHRM/aQDEhNIaqZACSVTs+6b9bE92L69GN27LcH2nR3hQSJCpqLsBMvcDQN70LTmdEx7YQ7aNPoO4bIsrbzb+EAyNWUIBl3IK0uBu+mtqN3+ToefVylIeX1uUfo3316LobeuhyephpQTqJSi6vYeebw7ZKroQXiDrAt5UeZRwbW7vrBWKt7DuGOS30ZpyWr8d1xXXHdFB01l0i2VgaURYf/q212461/zsXIZ+2PoorEbUV0oratEpU+FXM4UEp1ZmSzmsn3ah0B4C84+PxfTp7aHL9YkTUTRyITJdTefl9/plnDtdcvwv7fj4HI3NZsI0/P87sV45T+1MeR2tv+a/e1gsvyXvF8xRX24KYpZrqDk1gmm06A+M7MU5120Govm1oLbTUIG28NNoVmECW+kYuCAJmLwJadkglTN/HCUNtnkuce68fakbbht6G6UFLaUkXDabkt5sSRrDPeX47reX+C54b8gJW4WwkGmcZnepRdShqJQLEoT2sJb7yQkH3cJXN7OQmqnyQRL0aPCl50bwvadZXB5tCXVeJSqx+ar+f9C/8nNQfuWUSa1oCgkRpQ9stOq9XGGULd+DGpVN7gopyiokBEWQz3wYVduCV58fjMef2wLwuEOYl00MWJqI06Qb3523MMwPJIUUKrTpOR5eG/6Meh76rFSzeGLXL6idE4yxTqBbkybnoX+/TLgLyNBBK0tDyOlkx8tW8/DNzM7oGEj5dkqz0b4l2jEAb7Eqq19u7xj9rcH8/ahmS53xeSYPt7xb2zA4JtyEQp2FN+XSRiOU0aoGG3bpGP+wnZIiGddxbhm7A+R3JWhk5CMkzI0XnD+TEyfwdmDLVVw5S+dQqU9F/zUHLz7wHT0P/tzBIs3SRBcVhaHUld1hOuchITW1yI2iaMPkhU6I1Jt6wwWzs3f2SJaxcWv+LNoq/kTiTUOLC5211NLEw5pp6DtgZGzRX+FedaffpqGZ58qxvc/EcV7nLDhky+sXC+9DeAMNktGV4ilXIeRI6tjzJiGJgY0bQmORyhT7sWy0AksKgrj/LOX4Ee24LrryPdoCo8YuO146hkPht9pAa72fsrv3n+nuhzouw8jRVGhkWcrgu9CUUkQp/dah/kL68IFnRVOlkHiwtzulXj4QTfuf6CNPFBWrWkX6Pc7eD9zLvaqrFmbiwvO24gN6SQ3MGMT6IaZIosrzLRrNjo3+QCvP7AGnY+ZikJ/CUJx3eE67jIkH3umQtZDxF+x51sZ2B2uXtsxEQ6jrGglSvIWwOOx1EuH5tHrHEIX/IE4xFdvh5jk1ghFzQpR5y/SNuN4Vy4gb08ZHn14Lt6cFIPsHI5iqAaXx9Z2aN6YeuZ/FHeOvPAhFNqDTh2XY/pnx6MR57eLMdLAW0XbCDpZ4rkUHuD5Fzbirn+Vwo2Whu5JC8kI5aBt2+X46ZdTUT2ZcwLNDFY50b5h9aFZsUN3lsNDUcxa2XyMBpx8efH+lAxcde12BIOdTRZGK1vhUD7q1duGr2Y0RIcunP6qsA1VNgdnrJAJkwh94YVV+Ne/CuFGNz1eRpiZ+IZTdiUgX4Ebzv4ejw5bD1/dZNRueSHcCSSeS5SKvhUWKTEIA3u0VdAHvnfzZBQsHo04gUVEdss/konXtaEwh7DXXxM1uw5Gtcb/QFhmGmpCwyDh5UgDxjUiaAjkAMz5eTfuvHMR5s1llo6sjRwRru9r/KKoYcXUrcF77zZE/8vZd2Lg6UZR9HoMnN4AHFet2oMLL16FtA3t4CJns0DOuKbsYdmAN16Pw4BBLbVPlGhinsLQCB86kf5zznR4KIoZiiMAObEbdKEo+F7pRrz8iuX4cGoN4d2SITdSc6CkbsWZZ27ArJlnigBbZdFx1FrFlqyVUYZgoAzXX7UB706tJjUOU8CRdHBI6jTamXh2j7l49b9t0aRDG7g4vjkUY2DbhmfYoeZkBVdduyg5QsnW8QgtG4E4X9Bg0vThVZ47ed+HrevilqxgXmkq4joPQ0Kj/ggjOSqRYbBejvvFIIPWwdgAk5EqKi7Fq69sw+OP78Du3Qz26ZLyAtn3wf0/DuHwdgwclIvXxraD12vaiB2eeDPzXfEL4qJyya+4fAPee58KxdoV10Ub28LhdPTquQvTP+2OatKBrD3rjlWusiiV0W6TzZLF04KXNv+bKrIbWLAoF336rEFuzvEKCrS9DihCbOxmvPhsMm65raHMCZHgWjZItTCcM05FYWcL45ylS/agV8+52Ft4MuAyeDL2hiAbSYnZGHF/DG67pQVq1qTilIrK8rqYuZJHLEFAmSKHzXvm0TtxafHWNxBeNhyxVBRnytOB1qKyboeOiXO5irC3rAF8HUchofGVwnksCRANFBzSb2YPJXoyBA2M3TQhELEuixZl4YnR2/DRx4kIBNkJSSlm8F2E5KRVmLe4A1o3T5RNIOASvILp64hGI2s6ZcIb6Rh66x6UlpD2yI69YIxTiuSk1fhselP06l1LaZ8k3a+zcMwOUhlB+VuP+ZstChcqqgfeSSAZBKdtQIIbQ4bOw9j/psJFrl0pLlKR9EHExy7C5zM6ofcZnGOnxAgiILKD0qJQYqgohPOH8eST2zBqJGWLFWw+6HRccWkA9z/YCu07mFFx5KkVt42xCwuYdptWdK3m6EwAL7uxgYvABSqKa9kwURSHyfBAjzmaVuZXRYHFT6IUipFXVh+xHUci4ZirECaWza4b8Z7G49edXpLtKosWoGIvU1JRLpSG/Jg2bTeefGQnFi4mx1hteLxpeOGlZAwdzBSuWlpbx9fNTAMhrYG5sWxVEU7ruRK5uWTB1HZpzQ3Q7VqPW27wY+wEy8ZiHWxt0nIu7m9Vg4N/+d+sKLxA7Xk3a28yrRpQctfxyM4NFBQG0bfPcsyeTWJqdkEqAIRCHEImzjpnD6Z/2lxAbhY/pjPZifFS10jjxgCyc734R59vMXe+D53au3DfA81wwQWpiIujS8Ge8iA8UpYm3svGGKa7zoGEE3VrH7QidvUbPCjb/gZ8q0YAXsZAOmOknEDYBFe5XtiomLbi8WrKdPiQJ4SCQAN42/4/xDXoZ2IUm+2KAB51kygPYBcPTLRKISu24Yyp5JxsYPJbbLtehuYt3Pj0i75IEEQtYxWuBbN82kEpLqCJazgQ9oprluGjqbXhchGxrSluCfrDBWjedB1m/9AWqQ0VeKjfquMbiHpQ63NwQf27jzgMFMXKkQ2qVZhZnGLPHldXGkJdHnz4URquvGoLyvwnSrVYCnwmiA2Hl+H6gYV45eWuiE8g5NxUoe1McVPDEEvkcmHewp2Y89MuDLy+BWqkKHO6KidzZ7bop1O0DKV2NOhEpdoRaCqKIaiGD2nr38GC7/8P8XEqVGbz1s9E1fkq/fDlMwq5CbgCKChKwimn34PmzS9BOMwZLtb1csBUTsuv8x0m0aFujyZLVKR1/LZHWDCBXTsK4fa6UStV10Sq74zfTA960KNuFyMQcqfdfutijJ/IloI2AvWPQHZKERu/Eq+Nq4drrzEzbkzfvCKhbUH3iEh6/f2gSH2Q6jtELAtdKiXZ5pLSjZBdyBWLR8esxwP37oXH1VndDFOglJ4GrMZ998fisUfbGmGgABNIWP78zD7pxF/z7Yawgz1ikvF13tA+bQGYCHL3QA9V3TF9efHmtx/glpfuQnK1aodss5TdWC6gBKG8Evznzhdxba9+RlnNyDtT3lSDZbRY1seaMCV7sC9NxZs/9gcDY7Fhj+z81rXjoSbb53F7MPGNLAy6YQMA8hbHahuAxJr8Ow233RHGyy+Qzd40hUldVlPmh3/lpPw2dhhYFFPV5tho44aRwUeF28wi4TULB5cXGRkFOPuMuVixmlSZCrYTX1iWvhjVktPwv8nNcP4FSRrOEtdltnHbE+J2MV5hpK+mXx4vvz9MQgsdlqm/50smokQKjPtI175+w9jvZ2DI2P8DalQ3dSGz6PbQ/bli0Uq4P9dLAnPFRYVy8vHaHWNwU8++jqDbNhc1WAarJVYvEgcQ4Khks6yqGwUx/1AJSZLtMy2+irxT+8DmNwUFsR6vF7pwQQ4u6bcVW7c2g8udZAa88ru4yW1Dq1abMePzE3DccQkKVXX4BKI11TZWHf6+1+GhKGbf1f0oarexG2GU1eHDW8N8/SXLsH4dmcvJgk+go9uAWffg2Mbp+PiTZujcpYYyyQsZmrpQFHzJrZlJvbq16TfbdlW1HNH8VhUE3bme/ZuYsT9+jiHjHgSqJ0fcs/Ib1G//yfSzSCNbzl6M++fjuLHn2Q6Jj70LFTkDf7f2zKyjg36w+3mUedH2XCKFbdHWQuhDAomR1LsQwTJzyLn0a5G2mTzCdSPjGCQuyUWTJmmY9mlLdGhPlLFJHxvUsmLDrGUu94B/+5r8hZ84DBTlN9ytZLko925Mm5GDfv/YjmC4GdzuBB2SKkE7UcbsMtyIDz5si/btiClSAKK6UKS9M30X5fAeRugd4TH/Y12R3+BKj/txBgaPewioRnbHaGfnN9zrPofavFUZ3Nl7MO720bix1znG4bMWxAT9B/YRf+UCNNRWC2QIHwQoqdGbxhU+LFuZh8suXoL1UlSso30y1C1aZ2HwmI+X/3MMbruddaqj53VkKQp1wJATsDX9njuX48WX+YDbCRxD4BesljOlG8pCk6bp+PTDNmjfqaZksgiBV5SxPkDGHxoXaWatnAMgx2iPd2QLjCbQPrAQjPt+BgaPfRiu6hyrfRBhqazXYfCDQU8AyMnD2KGjcUvPc02W0KClpf/d3Ehlz2tCK2nnNawp2tVo4vcwG67VFV28NBMXX7waWzZ1EDiPfJVU9EmoxxOtweBBxXjh5U6IjTUwHwe6f2QrzRGlKHwWQTczYgzRvQgEgrhx0FK8+RYzNM2d5ib60kqlmomWzbdh6ket0L493SDpejKuGJXOL7UQdfYiE2cVEmLdLaso/LlyijL5u88w9KVHkFiNVXOb7DJdixUUp/xU4F8XJhFITxDFe/Lx4h2P4/qe52nzlBQRqc9R11dZRTGwFe27idSChKlMlJPWyoPVy7NwYb/V2LCBTJ5M0ROyr8NaVUnWYsCAbEx4rSfcpNus8NIhSJW9qMNPqY4oRSGcxSXMIWYnc7lRXBzADTetwLv/47iFptIzrv0haiVCyMWxTdLw/tSW6HZ8TXEPpH7g1tSnV9hBnNyx6dOI8vP3SRMd/CHOm/4xpj7yf6iWlKhxk2SF91UUx4odLLhX86c8Z+4gMksLcM0DD+PkPqyjWAXnN0SyWpUXSaMcUXUXk4hGmBgutxeLFmbj0n4rsGlLM8Ct9K2aQPEJSWEIG3HhhXvw7nvtERfrKTfi5EhXEPu0jxhFcVAahKLI7mloP+BG7p4wBg5YiWkfs6bQVHY5ZocCsrHRd85A4yZpeOWVDji/r447sLundspaelETCpsmMYWomNgl6p+DqUralPexdvg9SElIUDI6+9n9xK6Sjq6UojD+UnjPppAfJzz5KFpderkWSLWiJIpkcQPiLv2Gl6Y6TJOMrIeedf78XFx5xXKkb2wHuGqYtDOzhVqZJ5vKKaeU4H/vtMYxjak0dvzGb/jyI+DQI0ZRTMTgsIjYSoFUX1wu7MgMYsA1azDra+bzCXMhk4opisgIg11IrrYDw+6Mw333toY3RgGYgphlzYZwDC+VSrv/VL5tr4klXTjwE43eOTdMeR/rho1EjURVFE3ZGu8ouk5jYu99z7r/bJCSZruwKeBH16fHoNWll5gYxcRX0v2sQbnODTm4ssh9G74BcY2CrP7r2Ifxk3bivlE7kJVJvuUUKRcK14CgIfg9W9Gm/U78b3IndO4Yp71CSskRmVtyBChBZS7xiFIUuaEKrpCOotZgMy09jFsGr8I3s0hwwIfL+D2sbC10tUIcibAd111RglfHt0cCiamkDmOXKrqRSN0xzfhEAv7KLGrau1SUUaiRwNZjmzxwfLBy91C+/mHOXlFPzM9i/cLAxpAfXZ8ajdaXXhwBd9mwQFwi0xxSCUWRJRU2FYvxAQoKynDrrSvw9mQmBxrD5eagVROvSOjC/zLQpl0Gxr3WFD1P1iG1Gi+pi1mRabEy63Y4H3MEKYrulE6WygiP9HgY94jhSVZ2GYb8czU+mhILF5rJ8cIe7/TVU/TX4azTQrjvvsY47SwdhKn5Lwq1jpwQ5TDMJVZhIo29v/5IN0x5D2uHjURKolEUUywUD0wAmxHzonFKVHuu8dNU+W16zpQRXRzQGsamQCm6PP8EWl18mUMtwY8pKyU/o+3UlXnZSrreswtLlxdi1KgN+PwzbjbN4PawTycS8ymd6jr07OHHy681R8e2hOSbS5URccwwk83y4NasMtd3uBxzhCqKdfsV9cesixCBGP84v9CFoYOXYPJkO4xTG55Ujgy1aSgbiTGr8PjoerjjrpamyUgtioqYhf3z/0kuQd/bBP4HeXrLpryPn+4cjpSk5AhFUnShLVpRomOgKHNpgZ32TuUqRFFC2F5WjDP//TS69Ltc0Ad2Gok32jxVWk6txQReeGkdHnowA3m7W0gbL/vcSY0qgFJ3jDA6AktxySVuPPdMezRpyiKviUmkBGPiJWek3OEi5n/8Oo4gRYncrLpDlHtJ/iuZG/1sZroCHqH49ZcGMWTIckx8g6R4beBCojP0R/1osoyUwIsdOOusPDwypim6RXFzOWhgKcAR4qIw/YOliGnh8jdvRcbi5fB5CRa0Eqtwjcpyh1bIIhv0lk7MKgmXoWGndqjZ6Bh1dehe8sqErSKq8F3OV43WnPLQkYXzM/DIoxsx7dNawqzJYUkGsCDpYUJ7dD3W4cab/XjphY6Ii2f7gQZcktGzc0ujchd/XDwPnzMckYqy/+Wzvph5V7BbIQy7ax5e/o8bgSDHtBniNkfR6AZRALahQd0C/PP2ZNx2R31Uq0ZLZIqRBitFvJO6fsruqF6RjqaIBM1GvP8qt0NuWTcN55okrjIcxSLFVHDqp5JhaC5LX4V7ivH6xJ148ukc7NhO3BwHkZJZRhVaGGJkwj3HUKdh6K3FeOmlkx3CO4XEUHmj60vRcd7hI+h/9EqOIkWJXgoStxEhrCLx8ce7MGpEGtasY79EAzP6jnLOHdjUHkKcA7gB3bu7cPON1XDVNY2QkKAz2zXet8FYLcQQAAALlklEQVS9gjhlPou1ZDaeIeuLabc19qPC87F2wvTflNvxow/dn9+kMZqajCi4PvmJRVOiGem1YUAFmC0K/Me0UCMGJf4yvDslA+NezcCcn/kmx/lxEzHoX5Ojk9xWeAeObZyNkffWw+CbG2h7jZgPWmr+oKQUkbyBvcdK+35/VIb/ks8flYpCMWHcwrHYlsR71ao8DBywCvMXsI7SCC4XW2h9Zp4Iq/2GtjVYJFXm7iftwvC7uuCiC+rBFxdxn6QvRFoATHZHfECbFTOK4gTn0bxXNkmsu799RchEK+pUBUGzDVemXTpyAkvEEeVzWZox6fKkbpk25iDw+Zc5+PcL6zHzK/bssF+eozHUtaLAqz2gArBtYQU6nZCPSeNPQKfOWn9SC6xV9pAwt1jqp79EXv+2LzkqFYVwFM3msBfFDK5xuZCVXYzXX9mOxx7LRJFfrQvJITjdS2bFk59YagkUF6aSs3D6abkYdGNtXHRhYyRX07nlgoMy7cgCWXceXxTmKhIj78eqVOzqq9wuvG/cUt6KqsVRF5TbhHWICvaW4PMvd2DC67vwxRcUeDLIc6ARlYXIakPmLXzDhKTkwufLxO13+DBseD00rEeaJq4jmSE5IY2UUIork74eWYAKefu/TaT/nC8+OhWFQi8dgRzTxoULSs+7Zq2AqR+sw7PP7cbPP5Oyp4EM+BGKI7ESEharu8W+eY5/duWjbdtiDLuzJrp0rY4unRj0RguH9fx5vPZWOgzyIoqmp0VQAha0aF2p6AdrVU5Ttft/mfSvk5uLKFnFT6xeV4TZs3fgpZeysHxJDYRC5AMgH3GCUjXJQFC6kHov4TCt6U507JiL+++thf5X6GgHnZupOWCb0DAQMeU2M3gAveaDF2f/HFH+c896dCpKBGBluK6MC0K3QbweHwoKQ3jw0VUYN7YYBXmEhNfV2SIiMEFDAGdH2VkLk46GjV046SSgf7/GOL13PFLrK5OLVRyNTbRurZUZO+VWBVprKE51cN/N+NeKhI73poVQmX1pRjsIVCccQm5mEeb85Mc7UzPx87ww0tMZiJOOiKMvSAahLDXKdEOxJ3UsLyoLCQkrcPPNSbh3VDek1jXX6BgKGVbpNILJbTj999GxV+WAo3+uWB/6sx+dimI3e+sS2C4/2fh1Hrm1LvMX5OHJMVvw2fQilPhJWlEP8PiUVkeofkz603Y8ytzzTMTG6ni2/lcci1N7JqFRvdo4+VR1zSIvGz9Y4dHMmTaQaRLBjouWz0QZEqUZsh6Nrejtf4TcgkVFSNuwGwvnFWHKW2uwJ7cp8svIMJMosZhmuDVeUjonHS6rA2Az4HbvRp8+wEMP18WJ3VIMmzOzZYoO3u9Lfh2NrK4cZObQi/Bfc8ajUlEUEWUfYqTCbnd79ScoLFp34GvaJ1vw9DNF+Gk23bYaOmyUFWYzgVjySLbLkFSsIQa7lJa9Mny0Ti0vevXORFxMPvr2aY2+fWoLY70vxo2UlIoK9Psebn6eH/6yoAw4/emnPHz84WqUlCZjzs+J2LGD8QZRBszUkV0+ViykFAml2KkFV50ME0AonCmDlLp0CeHukXVwef/68BidMLR1Tp+OAyizyuxcfhTy2P7u6Ep2OXd6VCqKpePRuzRDNtXx0SKZSaUqGNCkUV1AUWEQH364Ha+N3YkfZlPgGMMQMUs4jIHJS8bHkCSIx2E68sN0cTiAtARerxc1a/DMhWjQKIwLLqqFlq3Y+0KD5obbE4DXE0BCYhySayajes1qIFlD7u587N6dh6K9ZQjLAEnKN8/vxsaNXnz4cS42byYlXxL27AFKSu2U4CTATUtgaknyr7KnaLJB075BmeBLetNN6Hp8jiQprru+NZKSSG2nQm+5Cmyh1NlwSJUkYDO+rOt4IEWx1/H7NoTD8VNHpaJoQG4CT9sZZZRCKXqUCI9VbidmkI1XfZ+9+cCXM3dg0qQMfPNtAYoKmSGrD7eL3FQqHOoaKfhQ6gqCYlZaHytOZJrU7BlHxlGRbCBu5iF641A9JR41UqrD7fZgd04+cnfvRYhzuh0UAIWSf2iVOJiIXMNUfrWIOm3YYsVMs5WWGDWGEWwZlSMTcbGb0aNHHAZcXx/nnV8LteuYLB57dIR2lozzZt6JjZWcqcB26JHxD51ip0lkOCQW5ZMNh6PQ/55rOkoVRYNL7a8wyxL1fDVzq/B6FST12R05Nhum3x/EvHl5GDsuHQsWuLBmNQWulQ4xpfA6MTwZYnSQqhsxwjesE32VI1mQtEawtFhn3UHd+aPTukJpGhXQiw7IZw3bjEzJoksYYbfmOYUvJUwLYinOeZdU0E1o2MSN3j1jcdPAY9Dj5ATECu9Z5BVhNGKK3CqKXTfrwpqhRmZlTY9CZNKWk4yuXKr79wjr3/mZo1JRfv+CmsyU5IY1XWxf6RtzMWdeNia8UoalyzzYnctjKdQ1ZNa7unOGlMEU4SJYKHX7bA9NJEdsxt+V271Vxe3L2AbzGwujYYbLTLlysmolCMmEYVouoHqNQnToWISbB6egc+fq6Ni2TpRm2K+wBKwHQxr/mit1dCpGRRmqUpRyKxJxmqwfLmxHURndosIS5O8N481Ja7BowV6sXVsbS5dzQA+LeCzm2ZiIkbPOfuceL3GCGVFnADFO5qu8BOtPmvEyZNcOsZxeS6RBihaOcUexxEet24XRum2h8APcNKgFatf0INFaD8ds6PnVTtgE9sEU5fdvPUfLJ6sUpbwT4lSYtWORQ4vMATKRS/hdo4JZYNOWEH6euxHFJfF4581dWLZ4O1wxCcjdUw3+QiqPDbK58xJsSURxhVqDda2s4TGsMLpXc9enMhjEM/bCHZOPGjV3wRUqQJs21TBgQAskJZaiy/F10aq5EAbbizbNVFbzyoutoK2P0izVoVbQKkXZZ0VVMziHhXGLMtlbXJeZg2JpFqMKh9zr8/MDKNpTjLDHg1lfF+DrLzPgL4kTtG32bg9Wrc5HRmahCdZpeSjUTkUvyuViMF8Gj8eFOqkJaNmqDlJTOafSD1+sHz171UXfcxMR6w0hIcmH6slWORgTqduoHYlOT5taNqsVNt4W0/UrIIBDLW1H8PmqFGWfh0cXiUpC0B+H8Fg2es4e0W5K7YSM+qBMDTb9MQcQhpICYOXqHGRm5qOwoBRhAjKDbgEwMxLXEQiahJZw3BNAYpIPteslo0WbVNSkF3eAl21qtGBFMUxyibaVWVkftYAYZW1sxuyIYwL+6zWuSlEOYFH29yg0pDW+iiXSE/mOFDdtt+Gh92j47VFFVEOJbZVLi4Im1pBUeATKr7WiaM3Wu4vcz6G/2r9elP/cb6xSlP1YlAqevPOjKgH/pmtES2MGCTls8UYYHYJvK44Kk9SXrYtEhDWSN7KKYLmDywfZlsFLbZeiD1RxhWJes2pGaYkocLTBulg2V26uz46zqFKTgytZlaI41ewDOjbOGyq+FEgbXHOaaZSYOdis6NFtEUugR0YUpfwer4GD7QjR4MH2mOgno5FV6qJZBYwMNdLLiZo1U87VMtcaXTM8uIxUHSFlrD8yqvaoWEIH937wu7FBsHQ2msFBpsU2ErRI6U//RLG46O/MuGrzTayqS7wT7RbtbzwC35f4KGJhIvqpyQdnBsD+cgPWkkR93rE2VZnhgz/3KkWx+7Rdq4NIjQihCq1CYUzB0NmobbeW2fudeYcmtRtmgdKew850iSjPgV0gq6H7U0J7D/rdkdjETgBTJ638y/xGvLUqx6symlJlUX5zZ96vVaJtBXt/4EG+F1U/kQKNEvdV7hVdHY/+f6N4tp/esVDWUjrkS87XlA/sK/v9lbvKo/WoKkU5Wp9s1X0d0hWoUpRDupxVJztaV6BKUY7WJ1t1X4d0BaoU5ZAuZ9XJjtYVqFKUo/XJVt3XIV2BKkU5pMtZdbKjdQWqFOVofbJV93VIV6BKUQ7pclad7Ghdgf8PgD0m5F2vKJkAAAAASUVORK5CYII="/>
          <p:cNvSpPr/>
          <p:nvPr/>
        </p:nvSpPr>
        <p:spPr>
          <a:xfrm>
            <a:off x="130175" y="-441325"/>
            <a:ext cx="1781175" cy="14001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 name="Google Shape;97;p14" descr="data:image/png;base64,iVBORw0KGgoAAAANSUhEUgAAAMoAAACeCAYAAABzepVJAAAAAXNSR0IArs4c6QAAIABJREFUeF7sXQeYFFW2/qu6exITGYacc04iqKBIVDAHzLAEETGjCOacQEExiwQFMawJUAQUEVdyzgxhAjPD5Jxnurvqfeece7sbZNdxH/uQt9QuDvR0V1fdOvE//znXsG3bxtnj7AqcXYF/uQLGWUU5KyFnV+CPV+CsovzxGp19x9kVwFlFOSsEZ1egBitwVlFqsEhn33J2Bc4qylkZOLsCNViBs4pSg0U6+5azK3BWUc7KwNkVqMEKnFWUGizS2becXYGzinJWBs6uQA1W4Kyi1GCRfG/RHAbj5B/yURxswOD3ePmNNkwABugleo//45Z6xXHSrzj+veqtdIbA77fVP457TX+JfD/gUF9MZ6TX6Hroz4nHid/4uyv4M6v1/+q9//WK8i9lP5DcQ4JokbzRixYMwwEm/xgk7PRLAzBseC0bpmHCpHcabhj8CScMpSx/XnrURbBCyHfbtheG6RAFZL2R76brsS0DJr2V9cAtX2e75KMmXasbNikOX9OJR8C98K/ohtW90T//iYH48/d05n3iv15RLBI8liuRAt9/j9MgL78HlgMwPGyVSVHk3fR5A7CcIEk1HCeadn1Wsc5uN5CQUISMtAKUl9lwe0x4vHQ+UjADDqeBsHADDRtFoVXLGAQH/2uhorPapLh0TbYJ23awNyP5JiXlCw/0Oif1PKQgdIji+ReCPh/wgbOKcuZp+Cm7Ylt8BAsXhyUkdBSqkCKQuSZVov+Rl6DXPOIlWIAsmKww/tCppLgSpaVuwHRi3W8V+H5JDqqqDMB0wGtbKCgykJRcisxjZSgrJ8F0iuVW0mnCjdAQD+o1DEPLVrURG0MXRgJrw+UCBl0SiyFDg2FaFsJCnIiKDVGfJe/hgMcmj0K+JkDo9WJpp8ReRnkMjhHFI2nF9ynNcYv83x2G/dd7FL8FJWH1W1bJKyTUIUtLXoMUhCw3hS2Bx+ZNFTiSmIuSMhcWzj+IAwcL4Aqpg8K8OqiqjAYQrt4uvksUS/+RXEFkWOcQ+qe+Ji2kbgQ5cxBbJxOWpwBNmoRj9OjOiKtfgcYNYnHBhREn2A/xN77QUP/VRxhX92tIDqXcT4BL0S7kXwaop8xm/ZVPdFZRfHmIkiL1w6tkhEXIsiGBvxxFheVITLAwd84+ZGQDa3+LRnYOxUgk/GEAgpRCBAGGKBWFVrDJypM6eFUOQSGb8lw6SVehjs47xMOJBxMfRsJN4R/9IS9SRVeEuBgn+l5YjLp1S3Hb33qgfScH4mLoWuSgbgoBGMST0FVI3hQQdqkgVMVtojjqeiSU++89/usVhQRGwiiA9IFSDLGtlDf4La3ltbBqRQr27/fi7bePISe/PopLSSFI0KNhGJGS3FNoZpAHMkUwOWyS0E6yGcoj6AWtmPQmUhzxXKJM+iI0wiWegXMO9m7a2+mMiu6hjBUGKEd4mInI6DxMmBiLnt3duHRIWziDRSm0TzRJQSzSfwElDJNWwgPbomzNAb71gGT+rKKcbdwSASExpLyEhMckVEuEMT29HJ9/WoCVP+Xix9VlgKcWgMYAYkRJSOBNUgYvwIiTIEc2CTz/nX7KuTi0YgPuz2n4BZ+p5kRJPBB7IYNP7yWlVdrmD4LovXSdooUk4Pw9Kn8HSgAkAsjGoIFxGDSoEW66JRQtmpOXMWHxdWgvQ9dLH68Wz0OKwrmXP2wTD/Tf61POehQWNp0LuHy41/oNWfjm20ws/CQD2RktANQHUAtwKEkky8suQz4rVl4hTiyE9LtqVbeoBFAMoECFTNojVKjf63xF50T0k0I2uh4K6SIBUP5Bf7SwCrxrmF6lXCZsg8I0Sf4JCWPvw5pFnqYI0bUPYeRtcbjh+kbod2E9HZTBy+EdKRmBE4H5iN+jisqcVZT/2uDTssUDEDRLAr9jRx5en3kI3ywORVlpHIDanHMYhiughkLGViwuBzRs1C1YNilCOecOrhAT0dHVMO1KRIbb6N07DhdebCMqggRb5QimhwVThJSsug0v1UP4nCT4DlRUBGHdWgMbfstFYREpp4mSEgcqykmJSJlCYJhRgB0Mm/Mgr4bwlNIoCNtw8/eSwtYKzcA1Vxfj/kmd0etc8owmPPAyUmZQLsTKonIq/feTFij/e8TmDPco/xvI8vjPrt94FPPnZ+KzTz0oK20EIA6mGSI1EpYbqbewUFMOwkJHHoMUo5S9Rfu2FTinpwNOowxXXd0RfS+OZItPxcGI8BAEU0rzbxzVbqCkuApejwXTBDZtrsDXX8ajotrE3v0u7N1F19JEAQmkPBpYoNBKeT12FIKw2XzNGQgLK8StNzkxbmws+vSlcBIckrFXMUihVa3IBx3/Gxf//+QjZ5aisKT6YCoJW3wP0xdJyF98EYSuk/jjfy7QcRRhIj2jEh98UIiZM+JRWloXQHPAoDjeDxdrdIhCGy4sgkKpQkRHH0XDxoUYO7Y7mjR0o1uX2mjXUUPB/0xCaqrcJ1bJT36+pJQqbNucgfS0EMz7aD9SUkJRUED3UUdCNvZYouCWgoVJeeSvFPqlISIsHWMm1MN9k5qgVRPKwbRhECWTtSKlCajU83KqtVXQuX/d//9BZGeYogSgRfxUTqIoTPEwYDGVRBJl26B/k6Xk4IJfs7w2Pv8qE9OmJWL3DgqxWor15VBdCSkn5LpwR1b4KIB8DBjYAO3bVuPOiU3QrKmBqOgTYFgNc51SaypkGAqNODQzKMEn8fdztgoLK5CZZeG9D5JxMN7EyuU5ABoAIA8ZoryLKKogbwJa2BZ5xqPo0DkLDzzQAuPGNIKDXBeDdgRD00coJ1LWhyEwURL1S3mLNi563U7p/Z/ek51ZiiIxkECo/GQCE0/tRggjEozGoSyoxdV1qqu7WKwSD1bi2Zf2YMECivObc8giVXfSJgUXMxWErHAeK0d0VClGXOPEVdeHYuAlrRHK5REqPgrh0ALxulQxUdNHTuWzJeEM8JIcGmk4mWTZqY2IX3F+WHYIPywLxpdfFSI7hy44CoZZF7CCFIWLzkHIGhkDWrVCRsquGRGERx9pjnN7RillUZiXyuX9CqFDM/+lSX2HzqopPqdyEU7fuc4wRdG1Bm3INBaqKBiqHkLFQpIpBmFti62vQwnxwoVHMWVyKjKzCfVpBhhBUuuQbESFXCQYVMjLR+fOBbj8Chtjx7RDmzah6ouVwpKiUChGoYyGUlVIorljp+zR6q8UKfQbCma3EERtwWtRIk/GwFTolbwxNbkS8xccxjeLC7BrByFordnDmKYNAjMM08mIhAEnLJuKmDmIjE3FjNfq4vbRhPiJB2bE2FfPUYCGH0H28QroWwMB8FO2BqfxRGemooidU1CrRqC0lxFh15G5joJSkkvx7AupWLigEm53YxgcwxuCFFGIRmgRoUj88xhatk7Hvfc2w4hr49CosWThLKts1YXvxXCwz7vpmJ3CGRKVk9HY/7dP2p/fSFFUCqNST9E6rEFcCjs1nV6uJTu7Et9+k4ZZs1JxIJ5CsoYwHFQodcOggqeXlF6BY5S/OJMw7JJyvDGjHdq2i5ZMn0I1NgYEKZNT125GvBNhZ6Jy/7+OM0xRAhefHoyKn4lGrhEdTl4t2JZHLCUcOLC/HLfesg07dlEtpDEMM1iq3yx3Kt62KEHPQO06OZgwoQHunhiHRo3EgxCtnaSChEDEkL7XgoPFgXIiqahzdZuhYhHjkwWGgQ7hz/ye8xJVyyBRpOsnKFn4Z+o3gV7Hp6eSyvtpKUBufgXmzs7A22/nIe0YwcPN1PJRGElGgA6XMgoJ6NY1HR8t6IHu3YRLRnUX+ipRQ62ytCZ0NU4fOeb/k6qcUYpyPF6kUCm2aNSbQTZOFc6ovsFP28Ciz4/hsUePISW5DaNA9DqzSoSjoSglOXA603DNtRamPtIU5/Sg5N7Hh/SRFcVPaVupv0tYuwahb+rcfk7Vf1ZUvDbVYaj2EeC91CJZnCcJ9Z4vTHkBXRqlHCJ+fxFeevkI/v6lA1VVDWAYdRXtxsP3o1fIjSzUa5iGyQ+58NCD3WRpbCbpiFL5Crbag/1n7/t0nP3MUxQfRCxJvQJgYLGdE0vnMhyo9gBTpsZj1qxKwNsEphHHIYYqZ/MjtizKQzLRulUqZr7eBpcNrwvTIVR6OchCkhKyX+GynCTvGv4kMfF3EbIPsQ0UHU5A9qZtcNG5fMVspUW/e8ra4gfkHvzVAVVw3z2T4AOVXqB+p06I7t6O+DbsGTWJU3IIEWD/GSQZl/9SmKnCRoaJPVj9ay7uuzsJ+/eTx23Eykdra1LvDSGIphOWRcyCJEy424033+iBICflNQpQYQQsICs73qKdDrk+5d95RinKcXevwwyTKuISepCwUCpbZdm4e+IOzJ1NuUVrwAyGQTCnitmJ2wUrHyaScf99Mbjv/oZo3lLCCg6zmAOlFUSrjM8VHf8QOMcRpdLcqPjZH2H/hAmo44yEVSP3EqAU6uy/o+CxbophSHFXofezT6LDkw+qaxZFkcxIlFUuSTGV+eqcEhaKzrOM2yaZAVJ+F46lV+PddxPx0ktZgN0FMGKozUzRL52MGkr+tgfjx3vw3gc94GBCJa2VMJDFoBzfAnfKJfY0nfAMVBQNi0qOYRNMSi24nIo7UV3hxYQ7d+GjBfTAOglfirsS6VDCbx9Gg4bpeO6JBrh9Yjv+DdFQxBBKp6HvyQdC0CwJOrNQyuGTcZ/mIv3Dj1Fyx0TUMcPhVYTIP/18T7DKVBsybQcs00IC3Gj8zCNo+sRk33VKqKWQO0mUVJ4kQkyhFtkTzp+UzjOGSPUY9pASaL03dx/eeK0ah+IJ7Kh/3PulVYAUbg/GjKnA2+/2QlgIeWAKP7Waao7z75X/T6/BX+gDZ5SiiOxQOKBjYUqehdtEHsDttTDxb3swdxFROFoxVGpQfzlTTugBkmgcxmWXV+Cll1qgaxepE+jEm9tOKGzxOQcyvcpUG8LPOv7wkwa5PViltxmzF6F8wkTEIhxeU5XpWBG10KrojV8TL8G2mAEGQeLIAIiOBhITRRGS4EGDZ6eiyRMP+UJPyhMCdUv+rgMwf5avWwr81XkFE3BrgFSbUlLduO/e/ViyhECSFjAcBH6o9zEnjc6bgNtGl+C9d3siPJR7CFhXaLkksAs0Kicqze+v9C+kEye9lDNGUeQx2TAVKmMRKsMWVBLaigpg/B17seiTYMBoLQ1TBJtyX4lU6qn6fPONmZg773yEhunJJH/wiHzPNBBS0p8JhID9Dz/l/fnIm3gX4hCsxjvo95FnE3XRSTUFP1p9nAQKiH+Dh+5LgQ1MP1FwBaXYR+FF82ceRfOnHlMhl84QNKOg5hQSUS9aV2IhCDWSvqOiwoOJ47fi40WE/LWEYYaKgqhhFjQ4A3YSbh5ZjrmzuyI0hDyNQMQElFDngVZeXzimPTLD8ZS/cQB4RlRdzhhFYfvEciBipTqhOGJwu22MG7sTCz8JV0rC40hgKGWx7SI4zWO4514DL77UAWFhVHF3w6Ri4yk+6LGXbZuP0q8fRVCITv4pOiSPQ2hSENzeWggKJU5VBdzuImkvpmvh0EjqOpySM+ysBM4hQmV6TZRVRSF62HiEXTQRHkSx9RbBpOq6EFtqdpBHFi9Fwq1NAbfYGICnGpj+WjJenZ6NwqJWgCPGBx8TKsa2BwcxamQV5nzUFS5T+RFf2qaDWfXIAr1MAA3mTKDvnzmKQq7fsmGZ0jloMHnLREW5G3fetRMLPibL155jbWmekk5C285HbO10THu5KcbdQf3rlKJWcSjhtIN9MXjNBKtm7/Lkvg8j+QGYwRYMavVlobDgNQxUWnXgtFoja185nEYpGnYNRbU3Ay6jGAZZaS7qMZkroP4hlXfh9BtwV9WD0XwcHPXugk0sZ5+lVopZY0UhDaGCJSFboijixZQCqcETK5bnYtzt8UhPbw3DUQ+w3DBtl1wm42j78bcxZZj9/jkICjL9o8N0E5vyk8cFYJxf+gPEmq3s6XvXmaMoDGt6FYok1tayDDx0/17Meodg3i4wTJpfRSGLIf0cyEWDBmn48IM2uOwKQbUsPodUlCUfOfVJZ3XmOzDi74GLUiVV46CipB3aBJ6Q1nCUt8aRZamwy0rQenhroG4WzKotsCuyfK35PgyBlUDImgxewEapVRvO5nchtPGDgBWj6omqC5Iz9UBY+o+ES0HAwk/hII8kXdoLlFeGiS1bcnHzjYlISGoBw4wjTgsHitw/w/lLAsaNy8Ps2efBVJC1gCiqvZm95ImeTpdQT/0z+KO7/rO/P2MUhXAtoTvKQAaXaeKzz5Mx6rZMeKzOoiRe8jYiJJaVgyYNM7BgUXNcfDF5EuI1SaLMClIzFvufXU9+f3XmuzDi74MrmKw1uwHAikJZVgtkJHoRFtUAlrM2SnJKULtLU5QWbkfD2scQEpkHy1EhUTtFYyrKtCkOov97TVimFyVWLFzNJiKsySTArq1GKkn15M+3jkimJ+oo0Lioi4KDGelyMBK4ZXMOrrt+P1JTOwFmNHPKGCRh10LMhoN4+okQPPlsOzg0IuLTAT14z88Ck18FJvb/1nL/n3zoDFIUUhWLk056aLv35uPqq48gKYH6R2J9FXeCQS27EHXrpuCThS0wZCh5ErJmVG+RIhnLHUOkNoyA6SqnasWrst6FGX8vXC6dTwHVZXWQsrsVSrODUY08VEWEIS8zEhEhQWjWphbswi1o3r0AZlQJmwOXRcqshFZiK85PCB4u8dZDULMJCG16L4BY30wV6lLmiO1PMM1O7CmRWouu5B+PTtHrW7YUYsSNu3A0qRNgEISs0DD2QFWICNuP775vhf4DohmSIKNE3lSDxr411gUdpaKnau3/U+c5YxSFbQ8XtwwcjC/C1dduQ/wBqpPUZY6VILf0UKrgcu3Dux+0wO1jaqshKB7uJzctSd59VlcNZjjVi1tJinLwHgQR9V1FTpanEfauqw93WiiCHFVo0LkTPMHdkXI0FXb5HtSO2o/W55XBCCuAlwqGlglTeoz52rkIapmwDBvF3voIbjEeoY3vgRdxHI4xYO5bhj+THqvWY8vgCTQqQ5dxNOrypXCpvQ6w5pd8jBiRitw8alGIAAho4HiWfhahU4ckfPlNa3RoHw2v7YWDDBTrfGA/ke/kJ1ASTvXTODXnO3MURY39IXdw680H8Onn4TAMan+lCSp0kEunUGcXJk1y4LUZVF0m7yK0DYcKISxLNSupXFl+nNoYmTyKcfBeBLk0emXDMqJRXNQVZQdqI2vrMSAsBkZwXTTq1x2V5g7ERG9GeEQaW2VK+ul/DnYPMr1SXyKFOUXeOghqPh5hjR9ANepyNZ5q5zJahTGwmpOX1eguam2Wmjp9F/k0Uj0nbfKpAiSDdUFKtgbeeSsZ99yXC6Az16uEzUDf74RtJeHC8/Px7Q+9EButmsSYzq/hYF3QJd5czaHsUyPy/95ZzixFMQx8+GEi7rqrFB5PRyEEUkDGxUQSkIMYNToXs98/H8HBQs7QhoyrFYabwwAaS2SqkOs/gbtIjnIPnMFqzJxty6jTiLZwZ7RA9qZqZGRUwDiWgoiO4Wh/azvAvQXe8iyeXayZWVyAlLlCoijqT4mbkvmJCG1KOUpswJMPSLxqqvs8sYUKnP5eSRtueGCB6zoEDChum2V42KsREEIm4I4JOzF3Ln1RN34WpGw6WLNxCDNnOTDpvjZg8iYrEr03oKEr0Kn8e/L7f/apM0JR6AFQdX3jxhwMHByPirKuXAAzbWlPJYTLwlFcNyIfCz7uijBqPyQB8CEthgpjLG4LJrwrN7cChUVeNGkUhiCqUSoKx6lYeU/eB3AmPiBDUlhgKTMnAXHBLgpDZVkcElNKEGZUom7jENSKcwOOElZknUxzfEj0HPYqDoV6kbJbqHLXg9HodgQ1uFcl88cTa7Re1ehefAQwA/9Yn41Zs3bj8cfPQ8+u4WoNfdUVVcBVPsUwUFZejbGj9+LvX9aGYTRWs8wIUKCnUoaQkO349O8tcc0VjXz9K4qNpi5NCKXSDfnXPk6/ovjyRdW9qG2SsjYaHS0pqcItt+7Asu8aACZ1JnpgeAmgJOtWgGbNj2LNL13QvDlZQG1ZVU99IARsAMmpZbjp+lXYuzsNP/98NfpcQD3lwiETsfijkl1AAquq5lJRkMp66ba5KPv6MZ66YnO4QYfJ3oEmshiOUFR5ndxh6CQv565WnEq3aoQyBSzT8KoSJAmMvCi1IhA14G5E9b8LANWPpI1KZxKSQKvhdnoB1VXoNhwBamXNi4qr8dZb2Zj1Zjpysy10616FJUu6oVnTaD4zgyhUr5dZ4UymJN/hhImCAhtDB+3C1h1NAKO2qsFQG7XUsIYOOobFSzsgNMzla6fzu0iCtHXYfFZR/vUKUHmEUR0dX1MoZcLBT9Ti3xHkO3NWGh56oAAwOkpWwZaQ2KvVCAqhEKAebrulmZpIL/Vpnter6hicLRBLAwbuuTcJ77ydg47tTaz8sRMaNwlFZVk5U+yDQoJZZXR1WmoXKpT2KbVqGqMk1aAQT7phSJjINh59fw5yJt6NOqBz+ennOtLwd2D6IyqdKfkzAt8oB9/6ySp5ef5jm2deRMsn7pNIRqFdhAvyuinlpZyBUzNCnRSMSxwyclIUVtHx7bdH8dprmVi/nhq4GgJmCGDtwZ0Tg/DeuwSW2PAyEuafkG+bAtQL2cXA94vTcfV1ifBaXbhjkgwCM2K8tC6H8PjDQXhhemv+jNBlZBql76hpmHgaden0e5QAoqEiU3CsK+ihwLfxB0oxbPh+JCdT4liL+0JsoqdY9CCO4omngeefaQkPNRMxsCL93WxnWXAoDOP0GIsWHcX4cYVMOpwztzZuvYWQG+COCd9zq+yTT/VD9+71pfDm4zYxzdYP+etGJS7s+UYtKEokcGz2xyidcA9iEcmkSN0u6+uaVQl04OQluUq+aR++5FcsobbIFBYLSbaFBk8/iSZP3QOapMqWXgmbn+xMcLhwr8Tb0XU4fcPGjxzJxew5OZg5oxReT2O4EMdMZ6ayWG6EhRzE/AUhuGFEa5lKw5C6GDOh1yjigKrkvzbjEB591A2Ppx3D9zISygHL60HjevuwbGVTdO1WB16iDhGj20edUSTU06gENfnq064ouvdaTJAIijxgvU+JgXsmxuPd2VTmbk7bjEj/CUOOuejZfR+WreiLevVMeJQn4iI2J75qxKgqoqVnW+jbZzuSk8Nw+WXBjPfTsfzHLNxw/SGUlngweHAali+/GU5qTOKDwjfNwXf4+ks4dGH6hyJ9yAsskEKzvwuximavhfefKUpNDKqAuDZcthMJtgf1nnsITZ58AB64OOAT/6NYvOwBRc04CzDIrwm72esBvvyyEI89fhhJScSebgEYIapHVAVvNilDJlq0OIING/qhHs3h4H4ezZ92cFIvk2CEol9eBQwasAEbN9SH4Wii2MSSX9nWIYwaVYaPP+7BxElJi+jzqpBaE0k9ze/5CyjKiVOHaCH9CMn6X3MxcGg8qqr7KqqTasCyqmEaB7D658boP6AuWyqaiOLgaqJU4ZUv4Z+VFR7cffcuzP8oBPXqG1ixvAm6d49EdbUbl121H6tW0LCFYiz9OhxXXFsPFeUebNlUjPMvjIWL65SyzZtsM0e9IVqJFA1eFQVJBA7OWYCD48ejjiMSFtHsA/JhdRKRL/5FTdRESKAcsngNpMCNbs9PRvsnHoZXsCnVyU7nJKRKpIq/1vT3Hu7eU47nntuOxd+EwWu1E0awHhLBuZ7kUyZvRUG4VwZGj8vBe291QUgIbWEhIaboIRkS1fIgMS02bs3D5cNTkZfTQba+cAg9BlY1goPj8fXnDXDZ1Q18BkbT2U75xJr/gFKddkXxP1FNgVVWWg2eu+7avfhmcRTANRN6SDT8gB5SIsaPL8WsN7oiJFQeID08qbbz42ZJ8RhuOOHCT8sKMPTyFB43+tTTIXj2GQm5qGf88cdKYSAGt9xcgQ8/bA8i9v5jbR4uH7obl17mxEvTe6JlixC2ytwIpobQCUZw4vREoPhwInLWb0aQg5rG/P0oPp0IjKn+xEMVdNhGpWmhbqf2iOra2Rf/EGggMwP8iqJ5bOUVHrzz3iG89qoH2ZkEJ1NvPA2B0F2fFFZ6mGRqECNAJT6WTRy6zfj22064+upYnfv750PqQYFcFBWVf/TxZEx/hYxDExn5xNYqhL1/vz7JWLW6F4LDaM1kUCHtTFZDU/EnVurUv/U0KwpJjEKmeNGE9Cfxr4GVK7JxzfXHUFHWQWjobMqqAasKzZokYcOmLmjQgCokQgj0NSqpGEc2G3UgOakaV19xGLv2ReDcXoVY/XNnhEe6cDAhH5cOSURyUivUr5uObZvboGGzIBQXA8Mv3451v9G2b/uw9LtzcMXlLY9bfUms6Wqle5ImsoiDkKT+/+Igigh7EMsQQMTwSOJu6L4W4Nd/5GDKlERs3kTzvOoDBv30H5I/eWUyLYduagNVFUraVjE6d0nA99+3QrOmRLMPoMnQHDGeW0DfT/dto6DQQt8L1uPAgY4wEa3SPEEiXY4jmP9RLG69LU4pCkVtukD0f7Fi//53nHZFoeKWeALiMfk74yrKbdx40y58910kYLbiJJYeCLlxYDfefD0W9z7QUk2F1GUseoqKoRrQtzJpUgLeeMOLEFc5PvuiIa6+RrY8GHnbAXyySGCjmTOCMOlBGvZm4c23MnD//dXsOe64w8YHH8gQuK+/OgJ3JXDN9c3g4q0TdQFNwkdGvgwTO3cWYsnSMgQHU89JIM59woPyZ/B/+ARlqpIDXsOBSk8Grr4qGt07k8DJmFUuTBLZS80Uy86twLPPHMZni7woKKwDgxAtrrircI/JbuR9lKIwWKEuiC2VFybPWSZDtA/33Q/MeqMTf97Xy+mr2svlC+HUxIdzDuOO8cQubiuoGTdqUfU+H+ddsA9TuRG2AAAgAElEQVTfL+mO2NgIMYr/Afb2Hy7mv/GGv46iEM7EFAnB9jdsKEK/fkdh2R1UAxbh8qQE5ejZbSeWr+iKuPrhqnbglzg9m1fv3LtseSZGjEhGRVkkxo2twpy5PXiZvvk6CbfeXIFKdzT6nJeO5cu7ISbahfiDpejXbzvyctuhadN0LF/ZFh3b1+J6wXkX7cDhfRmYOD4SM988H0FB9KBJACjsVhQNw4nZs49gwgSid9BUE11H+Teezu8+QvdJ37cDc+e1xNgxnQImoWh4Hfj4k3TMfPUodu8m79EGphkEMkhcX1IewAfhcS6nBxORt6DeFzVgg+pUHDpWISR4Pz79NAZXX9OS4XCCoUllmEPHpEch6NMkfFqryy7djw2b68Aw6qmaimrFtjfjq89b4bobyVj9Byncp2K5j/O8p33HLR2wC4wpOI0LN922AV8sojyCkmwaZqc2ujFT8c6bLky4qzHj+5xKswXU0KWClQ0b5dUeDBl0EOvX1kWnDmVYuiIGLZvGoLTci/791mP7jmaIjsjDdyuao98FMbxH/O3jDuCjj6iIV4J33onEXXdJLvPYY7vw8stS3BtzWwnen9sDQUEOVJVVIbiW7HHN+78bDnw4Ow13TKBrahgwzkh7oMAnGHjvWtkDXwtMZjQiQFZ+B+bMi8W4MS1F+BWrYNvuXEx7ORlffk5halOYtPERT5NRbGAfZYy8M10Ht1QKjT4QAFBkURkwQ16I8ols9D4nCWvW9kVIiLQpcDWFwQIBAJgtRkP5DAOff3YMo8bkwl3dybdXpNDx89G/byHW/KMtN6MJzvZ/E6r+b3TnNHuUwGIZkVBpL0Mb23YV49KhB5CbTYtMg6VJCClBzEW3TruwdmN/hIZTX7aaYHWcomhI2MAzL8Xj2cfLYaA9hl1SjHkLY1AvLhiPPRaPadOCYVkujB+XjdlzevIaLv4uBdddnQ7LaohLBxfh6yXUNuzE3gOlGDo4HhnpddG+dQrW/ONc1GsQjIyMMtw9/idcdU1X3DS6GYJ5JhgwZ3Y6xk+gv+tdrfQjOjGL12msgBTCedHNTScgYjwVkgTTAXi34/2PojDhbzRDGCgsKseCjzLwyitlyMikwmFdyelMytFIFF2qPd3PI9Nom9RjieKjPZ/kDBLBSt1GwGfamzIFjzzkxguvdJSNk/jyqZgp8DkXeB2SL1a7TVw4cD82r6U1oIq9HjpYhZjIvfj6780wYGgcQ/0y9ebPpvR/AjH832iI+uzpVxSyTGyF9H6fBu6bHI+3ZlDVuxkvogyGoJAjAbPf82D8ne1kuLRClCSRF+SLBp1SvXj3jkIMGpaO/KymcCAIbqSha49SPDa1DqY8vBcpqa3RrIUHv/2jFZo0diA7uwpDh+7Erl3NEexKwqqVrdFvQB1UVntx9YitWLm0LkyzCnPfD8bo8ZKzvPjyQTzx2DEWhOuvDcZzLzRBhw7hWPRJBm4bSQ++PrOWvXqLBS58Sg2eHbkqWLrsw4gMyUGxpwvcXtrTRDVQcU4WULAkaSTPau3AvI8jMWZUC2zdXIopj+3DLz+TYnZlVI82L/KrpBJA305c/i5DYi3w+1iK5RN6eB6rTcDrIi+ViA7fiVW/tMM5vWIl36Hr0ztjcIpE5yEoPQiL/p6B226krTLOle0p6NLZke3GXXdX4K03+zCNR1FH/VXT4wRbqPkaqlEX5aMc+XY28DnsQI/8ZzSEvKYeh/t7pf1LKIoOA4iYmJJaisuuOIy9uzrANIPVdEeqFpegbdtj+O23Nqhb18kRmmWSuyfesNg8jsN5xKgTQ4b+ilWrWsKBJrANqgkQpr8XX37bDJ5yN+8hMu6Ophh1q+w0Nf2VFEx9lB5wCCY9UI2ZM5ty2LJwUQpGjSoArGhcdnkRFn/ZFc4QYNv2IgwcdAClhQTR1oKFfIRH7MXzTzdAfkFdPP8iwa11JNnmkIPCMlXQI8NADFyuRQANI77AvaNC8fqi3sguJGRKBlHIzl6a6q4KfpwUp+LxxyIQEVqAF145itKyNjCNxjLZhVEFsvYklVopdLukBh8kzJV8roaWXI1ote009L8oC8tX9UEop2cnE0yx9vlFxRg8fBd2rO8FJz1Los8QNuYtQWzsPqxd2xHt25MHrOlxYpj+73ii33+X7J6m70XOeSLIcNoVRQwZCZOMsPtuSRquvDoJMC5U1WZdLd6BZ55x4emnu/imOXLvAzc0CQ2CFIJu8IflhzBy1H7k59KwibYweOB0Kq4ZkYl5c7oiOjIYq39Owb6DWbh9XHfs3lWJYUMPoqCoPtq0TcePP/ZA82YuZOdZuPCCvTh0qAnqxKZh2Yo49O5VHx6PF7fesg9//zKGWbO+7MKmzYbyERYcgQoCzZhhQHsshsleLXr0KW3TDS9coW5EhmfghosW4Im7KjB8QnMcK74eBXkh8HppHFMQc8WEYUB5mhuWt5R37w0NC0M57YiHEMAIltoS7w4soQ8jhJxkawHwTx2WFwN6QwJnF/8LmWXPYVkICTqEaa+GYOTIBqisUiOKGJYWbpmuM4VGmHjhtXzMeC4UTiMSXoKvue5Etag0zJ1XC1deGQ434QyKbBngX3yFUz8FSDyybxJmgN/0gXnq+9kLqd1AeAWUPTiuGGvbCAl2ICrKBYfDT6Xxexb/Ypx2RZH2Xr2NswOXDNmPH1fFKSYqXShZVQ9ia+/Gku8aoO8FDdUwA97vWT0YWhRCxWiPQycKCsqxZ08JHplyFBs20cDtWNSKTsRv69qiR8cwlBYBlwxfj/XrgYsvjENsbDi+XkzWNw+fLCL+V3143DYefOQg3p5JyXAVJj8YhldnSC1l0cIs3DaqEHBQMu3bJwHMryHrZHnhdBSgUd1jKKiMRXFBXZhGqI8CIlMfS9Cm4THc87dtuG7gYjSI3YvEogvwzeob8NyM+igpbw+DmMG+wXt07lJc2DsdCYkHkJ7bEzAayRbbTPuRrR801UVkiLxRIEigQy1pzhIdIumvYTLNTGgKB4sRFlSAqGgKK92qnYGKq+JJpGfFC9vlRllpFCppyz+FrnFQyGON3KgVmotatcolHPPx1dQ2HFz9Z5jguHtgA6DfrHZU84dfsh2HoKOqAnocXkLXrl8w4XGX4ZJLPEytCdYz/v4JZH1aFUXQei8n5VR/yMupxLl9EpCURF7AAR6qwKYmE4OHpOGnH3uLp1fz09gH8e/l5m3TRElZNSJrSXGyuBCYOy8Jz728Go8+1Q9T7m3HgvzGzEw8+DA1cVHYVaaaiXIw7OpsfLGgByIiXNi2tQAXXHgM1ZV1cM45Gfjpp/aIiQlFemoFhl4aj3372wNmqJrXJdtCyKAF2ase2IDrh+WgZevOmP4W8X0vkM1ITfJ6ouAOay+6N3wSPyxqgDqNs7F9VyFuntAKiXlPwEvbUzBdhkFYFZOn4aWphVj540r8uuNGRrZonai7kQ0F1yxUuKXpMUIflpqJJvVoJeEITISxRocCFBhiDphg6SvZ/y6M09vaqYkuhG75CJMUTp8Y9mkSp76awNCKFlW3YujrDYSXdW5EnxHI/o+PSgwenInlPzSHU33EH+Ecf22nWVGksk0NWLSAL768Fk89EQTb6s1WQ3rF6c8+LP62Ma66SmJ+IXJw1gEnWVRGy5zYsj0Hjz3+C0b/7ULceH19OJ1ys/sP5aJJ89qICDJxcE8Jzuu7HYUl58MgPhJ7onKER+/DP/7RET26hKOyChh+2Xr88nNDBAUVYf7cONxyG0G9wORJ6ZjxBlEzCDamXIPSVAopSJwpFHSjfYtCnNPhB1x87s8YPKAnpr9ZiKO547B6fSwqLYGY+WFaBejX+Rc8NLE+du//Ba1axGLeFz3wyxZKyunahFMWHFKC3r3L0TpuOcbecAB5uR58umQ49qT0wb54UpVwrmKQ3Hm4uKeFX/eoq3nNZOmVpZFQRLbtriniJOCU9JBIi7VmIwSEKD5Lps8rCixT91UuyW3HOhRU5Ej2EmqrPEXRFP8oRVRionHRmYn9ss2H/x7oDign5PiNjYJ87iQplA/loF+WY/iwbCxZ0iJAUU5WBKXnfFrrKJKAC47uwF337cF7b9FQOqroEpWenogbMTGbsHFDV7RtR3u+00FCSX9kxyt6gBVVBq67ZhuWL6fFDsa1N9l44vH26NwhCC6HGooFYMqUNXj1VVK+Xgw9y7rtxfMvBuGJx6SS/P6cY7iX2o3dJm66sQqffd6F37X6lzRcf90xFBSeo0iNKnRhSrlCp4xKdG/+A2Y9uQF9z/+RkbqkpGF44b0r8dmKQajw0EZGNltTA9Vo1zQDFRVlOJpdhraNcuF1dkPCUUroFX/eAsKDknDN4J/w2qNfo27sZsDqhsXfdcEz84ZgV8IFgBXnYwZwsxdDuiFqwJwanqe20dOVePbAanuHP7a86h0s+2SelOVnMMJv3XmPeqUoGjpmo8AhmQrvdE6qn6/2TGwAJafSTGgmttJgPt0uoDyxWH1VAxJXLi0ACiUMJG/+83sjhSrDsGE5WLK4JVwUhJwUceak53QrijgIur+ExEpcOiwDRw4R5h7OgwgYFbILMOHOYrzzdlNOuIQoIpE4t0mpm1v0aTJG3loN22jFAxqICRwUehg//9wO/c6n7aTFbadlluDzz3Lx3DNZKCluxpa7a5eDWPlTN9SvVwtHk0rRq88W5Oa0Q8NGmVi+rCW6dotGVbWFKy8/gB9/orGtjSSEYuqNMlu0ay7JJCFOWI/hfb7HJ2/uR3T9XVi4oB9GPXkNgCuV9SZ0ja6Hwj7auZeEiGaPUTWftt+mvIpiARfgNAFPBWoZH+OTmZ9jWL98OIMuxZ1TyjFn5WAYziuloZPY03YBj2k1ZdQET0gxzXAOy2U8kyZMqlC1poiXT0+0OdYFS+2RNK1f6i6y3R89G7+B4lNoWj7nRLILgfyR3IENpmpNJlBCDqIsEUgiO3r5FZPOQYXeIBj8k5JxGdpOP2UuWUD4pP/q8yh0bWUYdql4lH+uKHIVp92jaEn/9bdcXHwR7cDbjq0DN28RRd3KxPRXLDw8talaOK0omnpowXYb6NZtMfYc6A2DhJgHJhQjMvIgfvtHe3TtFkmOCV7DDZcKRjduysObsw7hh+VJWLjoClwxXCZJTrz9CN6fS3/Pw/MvAU88Sh2VwBuvH8GkB6tgGO3Fo7F+qO21VXigax5OxOOecUGoLlsHeHaifrPb8ep7sSguN+By5SAuJhtRETYGDGqCnr0jEBQCeCwDR1O9+HlFEpIOFsJdXRfZhcT0JWZCCFrUS8XUew7j22+XoF/v63A03Y1539dnig/VN5zOY7h9rInhl0XCFexCRkY5nn86GUlHG8A0m6lp/tq+BnSOseCcmCucxA4zpK3bpQWJOy638VljXaSkJyveRiNVPkURwVPCrQEIycYohIaXDEghatfJRFhoDs7v3YRbKSKoedIBFBUY+MdqIrEeg7sqDuk5FGnQjmG1ZBcAMgo0DPFfukr6vnIMuzTrBEUJzP79J/gLKIpQTz6eV4DR4yoAg6y/ctV2KRo3yMLXXzdH7/PJu4j1ltxFGLKkUF63gamPbsDsD10oLSHBagyX6xBmvOrAPfe14oV75eV92LsvHU88MRDt20sYUFnlwcaNaehzfnOEBgGrfsrHVVdkobyqHs47Px8rf2qCyFrBSEosxvBLDyD+MCkxWX7qmVFxv34cqs2QBCDEkYqoiAJkFlJjVBliI2n8az56943Azbc0wvDB4Zw/RceGqp12/Q+kuKgaVRXVyMoEZr1/GMuWliMjow6iwxrDNPYivywaLgSjdTMLSdl1UFlBHigRE8a58M77zeAI2GV07boM3HpzJlJSSdlpgoZCQvT6cl5Qc0XxcbM0p17UQKFQfuWhNeCcyReW6XxFGRjdys1lSKmAcaeoLbt6nXOuiWHDauPWkXVQO9KLqMhQBIccDzhUV3hQVFgJt8eJD+ckYfH3Fdi5neInGvkapkJbn/v4XbVH6kcnKErg/ZwAcJxmRZGFrq60MGzweqxe11ZNTCeIlei5Weh7wS6sXTfUj3gwt0nQDh5RxIaJEkwH1qwrwCOTDmLTFgfOOQfYsPZcZvmu3VCGS4fuQ1lpDJo0qcbUqUEYM7oFwmppqbKRl+fBJYN3YNvOBnC60vH3r1rjmitlFNCE2w9h9lwKhZop907fLsoWGZaFykovqiyijdC4BQoRPNKFyeFHDho1zcOTT4Zhwu20j2SAVZfoV2Jy7iDUoYVfKPbsy8KHc/Lx1hukmFQEpekoivLCW38DEWEHseSrWAwYVlf6cTjcF2MycUIK3p8dDcOI9G044TNEEo/JBQWGKRJrHPeaWGe97rpAwbG7Uha6ZumVFwiQFEefm0JSQe743dTGzSdU52H9LUJoSCpuHw8881w71I6m56/dlF/g/5n3y8orxaIFGXjmiQKUlNO2HzKQ3a8hJ3gKvt+TKYpW/r8Q6qWeEAta9x4/42D8uTzTljF4jmPTcdkV+/H90kBF0fGw3xJKMCZDt0tL3Zg9Zw/O6VUH/fs1RXlZJUaO3I9vviWLTNwiCu8KceFFpfhucVdExYhQzpqViAceoHg4FKPHlmL+XAqxHPh+eRZuuC4NFRVdpcnIqBRvwklAAabcno+/f7MByfnX82aqUtsR1MlGPrr0SMOChe3RvRNZuxPCleNCg+O5VvQrIn1yWgbgmed349mn6B/Es1LbKzDYUY2Gcan4YWkjdDuPGqS03JJiOTDx7iS8/24UYFI4qXIU1gEtCIouw3Qa3fKslcKPiolPkCIlE4ZU6CUJvDwLfg40NJllTc9q0oM49KAPDS0rljLlLd5yhNfKw5vv1cGYkVKp94/0rkFYGEAM/XrxUYwelYDSkq4wDArJdJ2LcidVX2HDRGtYjmGXZGPJ0uaSoxz3fAINwGnPUUR7k5It9B+4BalJVEmPELdtO2E60rB0WRguuySWi46838lJDj9wR+jH8S76o3npGDNuH4AB/HmBNnPRsXMifvvHOagd48CeXZUYOHgXcnMbo0nzVCz/oSM6daA24Wqmqaxb24Dn7EreWY24qEOIidyGMEcCXpgMLF2yEb/svBaldg9k5TeH16oH2y5FaMghLPq8Ba65ijyThGqUWP+6rghzPsyAp8wBl8MFD/OwpJfGa1VhyJAY3HhLDKIiQ5jRzO3NAB55ci+mvUCC2UnWyEHbhJPY7sHcOVEYM1ZmAPjRGxvXj0jE11+Rt6MaDjljgpxlgJ1+szgTsu4B0+dZmEQ9fHmw9hAkUETF5+F4GvZV4q2KkoKuCePbFwHoKfvsKAjuVXmKeQCTJ5mY9prkg/pISCzH7LfTkZhswcG5pRo/4rDgrq5A29ZOTLyzGZq2CPPNICNzufjbo7j11gKUV9CgixCBstXW5r6Ts6KUYPil2Vi8pBVcQccrht/iqDU4vfCwXPbMmcl4eEoJLG8rQTCowcgOgmEmYt+BOujQVjdABUwZPEFhdJ+98HYEriUL+umiVDz9zF4cOUK9IRKru1y7seyHBhgyOA4V5VWYcPs+LPyMWK6FeOf92rhrAuU5wMsvHcHjT5Tx5p9kQalxiuDsHh2SMOW+SvRsvQ4Nwhaiqrod9h57GG98FISlP9POVDQnLAGjRubj4wW9mNRJWyFkZpXg4Yd34evFDlSUULGTrCcpv7LqLJIEl2egc5dkzHqrOwb0bwieCOFwIiunCkOGxmPPznacp3gpxOOibA7atc/Ah3Na4MIL/Nypaa/E48knS+DxErwdpLZpUQRSn/TzDEc1n0n1wLMCKCHWXoTfryveajgfsxL0idQIKd9z0Z2eglCyGqnKvS5wCNesFK3bHMGO7Z0QHk7lcdoYyos33jqC19/IQEYarRM9OzWXybcLM3n/XNStm4qnnmqMu+9ur+yDeNK77jqM994jmLydahDToIG2D3QvpCg5WLyE4OEzQFHuvy8eb75FcTSNCVKolu2Fy3UY27c1ROcu1IAkXLATY1TtTWT7OaKw6Mq0Mq2GgeSkPMyalY233y+DpwoYe3stvPdOO970ZslXebh6xBFGTYYMycNXX3VCZGQQ4g+VYEC/bGTmkDch+FHv4EUylIKOLb7G61OWY+jlFpL2xWHyC62weO1tvJkRtSZHxyZj2Q8xuKB3LDcfVlfaGD9hFz75hKDhjoCDqO9Sh5CBDTrsUVYYmYitsxcrfuyFXj2oX50Kak4882wGnnvOC8OijUhFyNk72Llo1DgVgy+24fVWoqQiAksWk4Gpz7UIE9RWQGsjSkksBl9BzrdPpWwqRNckOYWk5ASFsy559fWKR5AT6KKwqmmp4IwgYrbFKoeRhF3x9vRYVTZqiZjxRigevJ9mIoiQ/31RJm68jVjHxH4IUwoqUDPBzxLm0TrRWlbCMPbinTnRmDjW75HWbcjBdVdlITunPYdc7Bc1g0OHnXYZhl9CitICruAzQFEenHwUr8+IhOGIhuGVll/bTsfgoRa++qIJc4rEvp2cahGoLDr00PUZ/qk+tuiL/Vi+IgXTXhyCRg0dyMyswCWXJGD37mYIdR3CipWNcdEA6SG57paN+OYz6s5rIaxkEhZSVN7N00KLBqvw+esrkZmRjNgGI/Di68ewfNMVMqDPrkKj5kcQH98e4cEieKkJ5ejcIwHFJe2lK5IeOD97nbBKV5WIl6o/WIcxelwp3n+nG89SpiM5pQq9++xATmY3ho05KuNTEN+LWJJUS6FrJSWJU/PIZAwfgR+qTCHxOn9WBj2Is6Dwj7wJCSxZbHqRxrnSex0wvYpXxpQZlW9R6MUdkZS3aeWh1wILjHKRfiEXKgvsahjGFmze2B69elN4SrUgFwYPWI2ff20Jh9mM+ResdOTNacK/amcWzriCoO0sdOyUguUrO6NpI2I+yHHpkANYuYpqXpSfEXlWQkumRtF9WcVKUVqdGYoy+vYUfDw3DDBoP0JpKaUtmp96PgTPPkFJNdVVpAJfo0M9LzKOslmbBir9ilZd7cGjj+3CzBlStHr6EReeeVn6TL5anIUxo7NRWtIShk3xrxYMnbaWok50Crq3SsCOrclo3qoHvM5Y7E1oBLeHIOFSNGx2APt2d0N0JMXWTmz6rQL9L8lCVUVzVX2mmoHaGEmjdxpVYj0h5K8StaPX4FDSAMRGEwxM9RY32rT+BclJ53NxkvpduAJhC41GrDJZWhJwykuo0Uudj0dwEc2dFogUQXtpYiCr93BxrxwhIfkIjypDeVk4yksJQaLvD1dzAMUDkkejXc+kcFqE4PB8RIaVoboiEkUlJPiEXNUSReMhIrLzsVwxfY7yzl+xbk1HnH8RUYSqUV4RhP7912PrltYwjDhusyCdpq0jvD4kTbyY6q1UGMQe/Lg6DkMGSNhMx4gR+/EV5WcO8siB42pVCGmVYvgllKO0/OsrSmpaFa64MgG7djTmB8tUJbY22/DK9GBMfZgsp+Iv1VRRlJGmHyQyvC0CCx4JDyXOJtIzCzHhznX4fomNNm0NrFp5EZo2j0RegRv9L96DfbtbA6YMqhYUS9Ug+KEXwkkblVqRcCACXpTB5aCAizYsdcKyK9C0+UHs2dkZkVESruzeW45evZPhruigrDtZcTIAEsHT9ETJs6T9jEiiluVBVNQRzJ7fGhHhZSgvrUJhoQOPP56NrExS4hCZvmIbCHYWYujQUtSuQ2RPLyqrDCxbHoWyslih26vhF4bhQZOmZeh7QRFb9PzCCKz5xYWqSiAoOA2Dh0aiSUMnLh1eHx072UhKMLBiWSaOJlXi+xW0OWsTGGas5JHeIq57DB4YipbtQjD8ivro0s5A4iEDy37IwaGEMvy0qhru6vqAozaDFX44WRNVfuWicN8LG3IIyp2R/X7Els20ixoxxaVtgPryWT2VQsun9SYU5A3z8dxLFvpfEITCnEpu4Js+vRrrNxPiFya7Q/NOBuRRVNZklYtHWUqV+b946LV+XQYGDjiMKnc/Ca58TOgteOVlJ6Y+0tM3c7vGHkWlJ1KclFjbt1MzV39l+7qyCmDu/F2IjnJi1K00Zxd45NF4THuFLC2NSKJXZCSPjGDw7yHJr9gGPDweRThpTI61KLyx0bxJEg4caImQWmJNMwurcHG/HTi4Lwam0QoWgRas0LT9N0mAHhNEiJ+aF0yDG5wlCK9lobSkFF5GXsn6RzChkw0Knd5jIiYiFXt21UejFmqsk22hVYtEJB6lgeYSOvFhFWPk3yqw4CMJMROP2ji314+IiaiNaa/Vx3XXUq4QeOjQEPhoQSImTy5FXg6xJMrQvmMOnn0yBteNaAgHzTA7ybFiZSYm3Z+C+INEF6L2CTE4goqRV9iO9Rvb4fw+MT6wbtJ9m/HGW2TiejJDW/aSlEBLK46Gn6X2SSpUhdCwPNr4G6VltChhcKA2eJt1zlG0x1Rb6XGYSTlKLhYvPQOS+V9/OYaLByYA6CcJoxquTYPXXp/pxAOTesqAnD+zgacuSTBUqbwRU8MD+vm0gNMSV4Mnz2/akIHhwxKQX9QTBlHiOT6Wwh2ZMmpbpSSXnADTAnknXSlq8WPkoqEIfXRUApYuDceFF5FVpLDIidU/J+Opx1OwYTOBE4Tm0HfQXi0unmypcwU9WFzIk9WKBUCeySUttarpmWdi0aW5TUSEJ2LTpgbo0FHYyTQetkvnZCSnEDNBLlBo7WW4ZWQZFi0gPpmBbVur8eY7a/H44xehbet/sp14QK3uy6+ycMOIDWjZKgJLvu+Fzu0p1DzJEVDb2LmnCNcMT0cyIVjkpSkgJpiafWcqXnnRiamPNfPlWqlHy/DwIzvx5ReRsGxialAIR1ZI5R9Ue+FOT3UwIZWQUuHQEXCh3DTD51TgZPYxlx3oNzpHIq5XjqKw/MU9yi+/HMPAgYcB9GUIlJEMywWncx8WfhyOm25prhRFZtzW6AjYG0U2eYpTOc8AACAASURBVBKB4iHevsE6EvAw7MvWxsSuXRkYOXoX9uyiCjr1eqg9qPh7FYpD/ZLOIthGOardVNAKgUuFTLSdp4/XZCfi+huy8OUXfQMGRwAlBcCqVSn47MtjWLOmiPOgikpKNin5puYn8TSsxwpZojyA5wPwtUqsbxsu4V5xV6MDUeFHsX5TXXRkRbFQXOpG1y6pOJrcWoSEhkGwkFTgllFlWPQxKYoDx1KrYDssNG4oQngstQyfLMzHzl2FiKsbjpFj6uHcnmHH1eIWLjyErl3roFs3un8vjhyswkcLS3DoUC6aNw3D2HF10a4DeQLKKwXJevrxI3juJbqxNqoGI5NciG/VsukBbN3bDTERxDTQs8mA1auysPKnQnz69wQUF9RBcRHlH6Ro5B1pwowOif1YKKOfPPVSTRzlaIDkisASMlhkMTR6GkiK/Isryuo16Rg0gBTlAqaAyDxbMD6+5Nt6OO+CWsdtQlMjRVF9DEwPYTq7RDac46sBCDotl8n5ymsYBlIz3Jj1ehreezcD5WVk9akmorajZkErQv++HlSWH8GmHTQFJZYbdumiPZRX0Fs4xypnvtnzL4Zi6mQCJCgCp0nukrNUVbpRUlSFLVsNfLIoAV5PCPbsrcD+A8QgJoEgQSbPE6xmLgtVh+k6nBA7GcWRhNaBqFrJ2LCxHjp0Fo9SXFKNLl1SkHKUkmLpoxdYtRS3jirDJx/TDGCF7joMZgHMev0gXnwxGfn51MlJnqIS0TGH8OZbLTDyVmJlq1RN2avSMg8mT9qCL76k3ImKneQhixAbm4CHpjTHpPvbIDhYSDp7d5Zj+GVZSE1vqpJ7KX5yWm8m4Lqb8jB3zjkIp02gfExhCRczc8uQkerAvLmpyMhyIyvDhbXrMtX3yZQXCUkVc4zhbJWTqrBZnCJ5HPI+lNvQTZxBirLqlwwMGZgEgFAciTepmat1m0ys+qkZmlFoq8Tsj7b3qZkSnTROCGiqlt+vWXMMr0wrxsoVhAK1hMsRAaedCq+1A0/cH4vkxF8w77uOcDmGwbBrcXVdfJMgKnwfdgkcjgN48eXamPpwOz4vI6gBg7MDrybhSCm27khBXn4U5s/NReIRG/kFZEGjYBh1/H3f7BoUrZw9ChARnoTN6xugfRfxDCUlbnTukoSUo5pfpqW8FLeOLMMnC6iIx5UOeL0WZsw6gqkP0b1ST44LoO3ImepejoYNDuGn1e3QsX24tNKyohgYe/tuzJ9LwkxoITWaUZ5FOGMpwkJSsWFbK3TtSNcvXqVPnyPYvJkeqOJ6+eaG0bWl4oZbM/HBe70RHSEMDN7qjtOw4yOJgiIL635NQlGxA0uWVGH16hIUFcfA46F7j4VhUgOd1IQ4KmADRu6LQmcxnDRxk1qrzxjUSxSFWmVJUZSAwYsOndPxy+rmqEeGld2xJOWn/NDxN8c7Cmenvg0DcFd58eqrOzB/vhOpR4MxuG8eBp63FtcPzcSx1BSs2DIAK369EtsO1IGXvaHBu4Dx/uuU3xD8a1FvTCrGjQnGHROi0LuPZkcrCI/DJzUTKyC0LC6pRGmxhfnzDuGbxVXYvp0g2kbMjJXQTIZcc4XJdiAiIhFb1jVEO6UoxSVudDlOUVhNWYhPVJT16/PQv18KPDyVk4Za6OKTorvY2/DadAMPPdzTFxpt25mDSwaRUtM22gENXCz8dP+J+GZpbVxzBV03Tdpwcpv31i203blmWAipkorEXgJDkIJ+F7ox6d4wHlsr4I2GMFVthz/rz6WqqrwoLa7CiuVZ+HhhOn5aRcpCvL5Iactmqgo3SSuumwIFeP+QM0lRVmdgyCCtKOQ6xaN06Z6GX9e0REyUWBZZtP+AomjN4+cR4BW4yi8WNzvTi5tu3I3UlFx8Mv039OnxEVDZDrO/uRVPz+qMzHwiTFJ4JvwnFhQy8/yMTMBLQpCK6Oh8XDwgCBddFIWbb6iDsDATkdEUrtCXEzlQLK3XJHBT4E868vIq8fabmXhjZj4KS5sL2U/NVmaCpk3J/FFs3tAA7X2hl6fGivLNkjxcd3UFDOrTd1Yzw0FYEDLgwbZ3YNorLkyZ2lWKkYYDj05Zh1deJdi1B0+/EfyZPIqqUSANjzziwcsvS8s0Gbtzex/B1q3kfbRHofFKYjDE4tP9ZgBIw6AhEejQuQITJ7RHXIyFuLoqoVcUFgmdaJgEfUbJhWVj0WdpeG16JnbubsjzlnlQOydDtKKaBqPW1q7A8EuyzozK/CqfopynekxEUbr1TMOaNS0RzUVVSsT8glMzr+KHNWvyfnEsAdRyhfq6YeGzhZl45aVyHIjPwjdvb0SfTstQUj4A733SELM+awEDA0XBeaKlmg6jAnpdaWfbzwPGC2AgD3H1jqFhIy9Gje6G+nFudG4Xhy49SGnkUKQWWF4vXGoC5U8rsjBq9FFkZhF0HQ4H7aVoCdM6PDwFmzbUQ8c/qSgeCxh/5y589CHF+vVhOEnxyFtJAix98bvwyjQHpk6hGWayro9P2YOXXiV0qa0ore7V9/XgH8PYsXmYO5f6/2V1zz33kCgKWXrVtiv5E0VtsoEUd2fyOahGk4XI2EJE1MrFzbe1wLndohAdFYpBA2sTAyjg8MJyWzBdojRJCaW45ca92LitIQyT8kw3d8N6LQFv/EpdqeooxB7+iyfzq1anK49CiiJTR4gy0qlrGlb/3BJ164gAywz1k7OHf68IJ970v1AV1g1V5GMKk9qBlwKBo5V46tkj+Hg+eYRWCAouxV0jD2Ln5h8QHnUp2rWpg5nz6IFexGMlaLAD86+I0cuGkqwZ7bsuVpb3L2HCJ4UBpAp0XsoLirnId975hYipXYQx485F23ZO1I6WfEOUTxoJvl2SgxtGpMDj7gTDoDZYQnkMhIcnByiKheISbw08ionSSjfO77MGe3f3gmHE+MYYSZsDKQp5lF14ZbqJqQ/L7AA6pk7eg+kzCKUT5oRWIIHJ6X4zMHpsDuazojC8hd69j2DL1mYB9BYZRSRtMdLCyzC84oIR6ZP3WOHknn5WwBVUgSGD3IiKyMFVIzri4gERqBdL60Rojc0MI/JSqRlFGNj/MI4cbgvTrKWAD9oxTXt++i5SlDwsZpr9X1xRVq85hkEDqI5CMKqeL1WNNu3Tseqn5mjKgxz1g9C//yMfcXJF8e/kFfB5Ne6It9rmxFGU8dOPk/HIo5lIzSBLWw9whMFh0qZEx+B2V8FALYQGGyirDoVtREqIotmxXAWj+Jv2V6eKu6g6kx/ZolF8HIik0TdK+yv9DK9loGHdfNxzXwxPf4mtQ1P76TtNVLoduO7GdfjhW4r1G/taSGpFJGLT+obodFKPInH573MUGu/kRq9ev+IQ9QIR0hU474s/Rv/ZiWmvOjFlMnkUOR56eAdmvkb3oL2MGDRRFFrDTIwel4/5cxRRkUOvBGzdKhM4hWYvUK1A6joP1bmoTNOUNaPf6/Wq4DZtWidXsAOR4YUYNbIWxo2tjU5deA89pd7Ay68l4MlHy2F5W8Npu2TcuM+b0fXqyvwZoSgED0uOQg1JmibfoHEqvlvcGOecIxtjChu1pjnKP1cUWp7jKvyE7HDRQqz+ocNFeOSRw1i61IDXQ5BnuNRZ2OwJa1W8nvCkeKQc77SrC48qP2HB1/E6eSmF3SvwQCrTVBsJqOap4qUINXmqfeh/oRuLFvVGoyY0XpY8lRNfLc3AiKuyYZhdlLE2QYqycUMDdO6k6ig19CglJR70OnctDh3sAhixMNjLqcYm2TEWNvZg2jQTU6YIe4GOByfvxOs8H5pe0xVesg8y5NavKFq5lKJsodBLGRLaAIm/j0JSOghEoekxUrWXfEczqyV/ZXVkpoGmcNDnk9GofhY+/6o9+vWtK8CcAaRllaJD+3UoLbwQDoTIUBJNBuXia4kaLnEG9KOsWZOKAawoF0lRjeFFE0HBB/DpwihcN4JcilTDa77pTKDwHe99NJ9Kx83wUjHSQHGxG4s+ysGMt9KRcIQgTVKSIBkTqobLcWWfQ3Q1b8qmApkeUu1W+bUXjZsUoFefcrhoH3kncCQhDFs20+5TlJDy5APZuZjomgr8kqvUVl9v/ErF1xTcdH0VFn7eBU7lULftLMCVVyQiPa2l7KBlk6IcxcaN9dBZFxxrqijFHvTqvQmHDlLTHE3A0R2PivaiFGX6Kw48PNVPY3/woT14faYKvfhedN+JXvs0jL49H/M/lP1oSOB7nnsEO7a25NDLsCsRGZ6PPucbiIguR7DTQH5eEH5a5YRFjW/Km2ngi8/KqKRSKP4pk1mo+ErbSbRutR8//XwBmjcTI1Rc5sbt4w/iy88ay6wDNrgKFT/TFGX1L6kYNPAwJ8TiNCkEokRyK956PQj3PCDJoH+a+fGC/+f/JUREcQCqTwEWDsYXoGuHLahGb2YxC1StoERfAqgLkwIwSGW5lMe4WjT+lOWhCGPGFmHeXNVtCOCThccwchTF4E2VOOlGLb3jlVZbukvl4bjfQgYERobvxjffNcagixv4em5uG70Niz6mnIKoH4ZSlPpKUYCawcMmxKNsVB6F7lvvdKwEiiVrN6ZPc+DhQI/CiqKSeR1ysRXRgEgqxowrwLw53dUjstGrzyFs20whI7EPctC52yFs3dIXwSoxjz+chw5td3A3qgwPoSckiqcajFUYxiaG5xNQFmM71DxUKwXPPG7g6Reaqm1jDHzwYSbuvIPOQLPS/LmUeKsyXHppNpbyuKK/eI7y62/HMKj/IXjt/kowiV9F4dYOvPqSgcmPdleNTX80fkZb5ONM9HF6JF6JvBPRu+lXFSgrSkKtqLrweuvjuecO4LnnquFEd1i+vgcJ+YQEyft4KQSUKr8FGNArF7v35SCvgupApOBFuGN8IT6YTYU1ecjLlufgphE5KC2joQfSBObzIJqZrMmbxzUXyXfa+AXzP66D0aMomZZ6wNixWzB/PpEMm/PX1IpIwqaN9dCpoyBnv1cULQiBdRQTJaVu9Dr3NxyKp6F+SlFUIVKEngRqH6a/YuLhqTQaSY4HH9qtFKWdyjdIX4WrLTysTIwZU4B58/RnLPTscwQ7NlPVn8LQQnTqcgCbNp+PWiHS25KWVoBLBu3C/kN9eHaB5Dyyq5cUM5U7UEwDGnxOptXmsJaWNQO335aFDxf28JVfPpydiTsmUH8MzT9WYSUT5KRnXhTlDMhREg6X4rLLEnHwcBs1yExTF3cr9nBn2DbFsC4fg1Tkz68Q0o2qahFkiditWtImqzMbH1GS3lsCd8UOlBz4DpV5KYjrMRquOsOQdqwYV112ADt2ET8qSmJlHQIEtLzKVtrUJJWKN58qwYez12BP5u0ACKKrRteO8UzdbtEqWogrbhMjrt2Opd9TI1gjqQtJA7siUtKXOOAgKrkCFSREo9vyIipmC5YsaYL+F0oYmpBYjRHXx2PHDurhoIosEBaZzIrSmThWzPXycmU+NbmNgtYVzRzluGVkORYtoMKnoZL5tUpRVCcp0z6oC1LlKvY+laMEKgp5FKrGE+NApthzPYWvmxQlG2NH52PufELF5Pn0OO8wdm4iOJ0wwiqEhibhg3m1MfImuRY63piRgkmTKwG0VhtIqZ2L+QtEcSUEp7BUUVF45KobDjsRzz7hxGPPExtBwvWpU9Px6qs07Fx4aT4N4udZgWGX5KjhEn9xj0K59N9Gp+KTT2gCY5QvVbbt/Xjh5WA8/kgbtgTsZVTLT2CfNj8CXmPFFObONXonWSLpghPsxICDBfMoKjN+RkXyMjjyN8Fh2fA0uB6R50yBaTbFsmWFuPxyGkbRR8AFDVnycGmiZnvQpF4RendLRaM6azB6RCK2by3Emu3jsSu5I/YeoODxIL5b0gyXX9lItRcZ+HV1MYYNi0dFNXGvoqWdgOlXUky1bJPJlV6TgAGynsTlovQzBddfX4QvvuimiJLAt0uP4dqrMmGaXVXjlAO1IlKwcUNdlcx7GR7u3DUFqcnkxWR6PbcA+BRFFKyk1INze63HwYM9VL6jdyzTBE/yKHsxbbqBKQ/7k/mHHtyLma9TjhKoKHoCi3iUsWPyMHee/oyNHn0OY+dmalwjYad6yTE88GA1Xp9BXaTkq73IyzMxfNgubN5Cvf/UIkDwsexooJqVBGGk9/O2e7qTshCNG2zE9p0DEFdX2MMZmcXodc46pKf3h2EE++aL+ozqmQQP0w1NmpSMN96gLeiI7kBNSw54vSm49jobCz9uirBaJKKawas1PwAyFL+rDJfQ6ZkGbxisCNTGa6EMdlk8So98Dm/actQycuFwUAjmQEF1PYR1uQNhzSaiqsqJiRP3YP782jCMBrDJOvIkH2FykcrVj9uDsdcuw6MjV6JWzB5UV3fGF4vPw8xFQ7AnoSe8XjcuuywH3yzpjiDeCUIIiW/NTMQLr2YjJ5ssdwMYJvVgCItW2i1ISRQ8ahNqlobmjVLx2ec9cV4/mkQjXYWTp6Rgxqu09Vw9hqAJjg2nyvz6euiguV7FbnTuSlwv8o461aYvodCrFJ8oj1Ja4kWvc9fh4EHaRoKAAblWNkpc36B134Pp00yVo0iYNPnBPZjx+okeReg4xP6mOsrYsTkBBUcL55yXiO2bSFHUTDa40bzZbvy4ui3atIyAhUqYCMWGjfmY8nA61q6lSKIZDMQqYyheRaOfEtiS98mD6UjBjLfDcd+dhLLJO1b+WIxrrjyCiipC9OSe/CUIsqZUmad+lDMgR6FbfeD+BMx6kzrRYtTMNEK/LNQKO4Ttmxujbaf/ae87wKOqtu/XtPQAoYSuSO9FQRRB7KA+G4pdQSyg+Pw/BQXUn12w+/TpUxBBVJ5YsCBiAbug9N5J6JCEhCSQOpny/9be59yZBJCoqMCX8QNM5s6de8/d++y29tpcRHVX1EDbzIqdiaY7s/WplXcqCvASzMKerR8gvGEy4go3we0rg8sXgiekzCploTAK4tojodtTiE0+EWvW+nH6abORkdEaLk89LfgJYz6Xn4WtXNSKm4RpL36HHj2zsHVnF1x1iwez066Gy30iwqEyxMatwYcfp+K8PuxHUU4pfnrN+nyMfmIxPp8Wh+xsxgTcHChY3Bltr3oRqicXo99VZbjrjuZo366aQR57MG9OLs79x3rk5nVEmP0ZAmGhomzELz/XM3UUgiL9aN9xPbZsoktLV8dC0vNw7XWFeOtNZecv3BPCCSf+jLVrO5kZ9E7YbNwoG6O4ymW9ht+1wigKQZRmepdDeMfPZOCmG7Lw2gRbmQ+h64lpWDifGC5OKTZkGliP4ffE4eknGdMZFhiXG0XFQYwePQeffJSIFSu5sdCl5BrZPyxA8lrzcGafAtw6JBWXXtzUWA1O+yrFheetxpw5/D5+XivyzuwUiaWoKFlHRsGRD+v+B5Zj9GPcGUnuxpSrMtV73BuxamkdtGyfjACC8BKvExWrW0I29YvNHxl7yIyI1ly2pu9G1qr30CRmPJKD6fARekVT7nLDG2BXovZ1FPjjEGjcHzU63yvDQt+alI7rB/JhtBJ4BUdLcBKJ1tSL0bLFTowYuAUff/oVevW+CPPnl+CDb/mg+MC5W+Wibr3l+GBKK/TsbSDtUdc+b2420jYUYVdeDBYuzseObTmom5KILifWRWq9MjQ7pjp6nMIHbDcGFwr2AJdcshyzvqkJt6uB3Kfl1WJl/pe5DOY1RmE2q32HdGzZ3Ewq3WIP5fh8XH9tESa9pYpSsDeErt3oenWGC9UQFhIN3YikWU7cnBUmRmF6WCEsalEshMVC/+0N8t8MDBqUZSyKWvxu3dZiwYJmAqLUnKKiMGJiVuO5F5Nw2y1sW9BkhX1t21KK2T9mo7DUgyXL9mLd+izE+Lzo3LkRmh3nRu0awDl96gsjqF6Z/j36qfW4bwStcmdnJmbEsvI2mABgwfGIUBSNK5auCuC8vkuwYythGWxzJSWpGx7PFvz0TSpOOjVB0oBeGdTjrKHDXOgskcAhVEFKSwMY+9JOPP/vOejZ5iu8MHIrkrES4WCxEa4QPBIPEPHLFmQP8sN1EdPhfiTWvxRFhV6ce/4S/PBDHRk/52EvSZgJSQ9CngLUrl0I194N2FVUG7G+MJo1BNK2N0JpgCQZdvxaLhrVX4J33+mAHr0FiyNBqDovEbCSPxhGWUkZ4jweeOKi0QdUVN6PD5s2+THq3nRMeYcL0MoE24ZeKMwK9WbMnptq0sMB5BeE0KH9Zmzd3NT0s/A8PL4Q111TjDffZhXbhfzCMpzYVbNeksAQRRHHVdj6VVGWYszTHowc3t5J1A8btgzPMT0sMQoVxbJP2kxZBgYOysLE18l5oDHjiSeux4L5mvVShLEd303O4dV46aVUDB2qU83kM04LcOShFxcr2USczSnLgYxfNPPFMXevvZqBEaO2o6CQxc1kQOostruVsSuvkccfMRZFFYWzTU44/gesXtUFLroiQrpAC5GGa6/egrcmn2H2mQiZmj5Iu98ypaz8w3QzFi8twSMPc/gQhbEhknwfY8KY7bi0+0cIFqXBFeLk3DACHhIxcP/yihtWGvCgKOk01Ow+Cq7YE7B4xR70PSsNWZmGYsg2E0v0zWsPwi1Bqe7CDBil41CSZaXwhvNRFipGnTo5GDI4Hrfe0hT1G7PoaCVBi5cmvVVuJ7WHlJSWYtbMbAwbtgPr1qUi3hcr2Z7iUC1D/8NPe1EteQuWrGyA4xqrwPCKmjfdiM0b2ampXYM6P7EUAwcGMXGitvDyuPbt5mDtKt5jiqyjuim8R+0HDYdX4Ln/xOHO2yPcySM5gnyMKq0mWewoCKsouzBocCFefzUi+N27p2s/imxmFWKhUCliXJvRv38J7hzZGJ06pcBrKY+MlSi/cNxwiIyIIIeXr8zBiJHr8PkMbgKpgNustSi8TWAaVk753RGjKLrX+ItC6NHjOyxcSkXhA9Q+Z46kO7n7Esz5pW8UFy3dMo0VbFaYlJmExPtDwPhXNuPe+zOQz+m6RMMy2xHOxYlNP8ZHo99Fg1pLQLYemU4b4gBRLTrqSIMgSspigOMGILHtCMCVgrvvWY1nnqbkEyVr/GrTNWfV1KaQtThWJuP2gFXo0WkHikNNsHi5pk3r1gduHlod7VrloUPbhmjXlmnR/b+++3Yz0rcE8ebbfsz+zo9AgG6YB0OvLcJ33/yAlTvOhxs1BZtGpzAuPhsPPV6A5o0J1w8jt9iFkffEI2cXC226o1jSuFN7FeKfd+SLbSsqisN9I/cic2djuF0JSi7OwUvcCIQngDv7Tlx+ZREuv8yHUn8QMZ4YjJ9Ugi8+ryFDjFRRjMNmsoQuFKDn6fkYPCQIr6sM4ZAP943yIX0jCQVthlKR1gQxSqglafccJCbl4MKLPDj/Qi9qN4jFmT2bHBAOu3x1DlYszcDMWW588F4B9u5lGriBZsokgFcl0SYuQzslF8vfGwK8IyWYJ9r2uWd2YPgIylM9U2Qi2VwhWjTNwCfTm6JNm2hKTRNUy/NXfqeFCzNx370ZmDmTKcOG4m9rcVuZ1T34BQ9fPQsjbpgDb3A2Qq54DsWDV85BsBwfnh+uoB9FvtaIPX4EYmr2Q0GBB6eeuhKLF5NILcXk8q0loELog1YcWBCxnhw0rLsVwaIPMODiUnTv2RfDH5iF4lAPbN/VEf4AszSb0KxJbRzfvTbcnjAQYAwBBD0hmUnpL/Jg1sytKChmH/1xiEvMRaOaK+AvTsOYfwHzF/yC92f3RsjTGVlZxyAcbixp33B4nSCR9RUndKIuFhGleMp1osvDZjKCCrcaF4vdk6QKStDUvFgewzfsZMBoeXebXhFmorhTky+rjhE4dg468qhZJ+n4zBKovGamGM8cB7iZWdM150t6EF1sRdY+F50pyY1lh2T94qoHcEbvhqiREEYooBkaFiBDQuwBLFqYj/R1BJMyvuHGo5S8ahX1G+RvM0pchxzZmNaysBwBWS/LJfDjDzk4tTcXljSazJEzdmCuaxuefdaDu+46xoQi1lWxwbua8MsunYGpH9LMt4TbMqeYLIfihvagjncmPvj3PJzaYQYCRTuFVpTtF1KucpNELijBfonfh9KU01Gz22jA1xQzZmTh2mt2IDePVWgKiaaiJRg1C+8WmqIA4hPzcdN1Beh/+ma0TH0DSXG5yCy+AFO/64nnx1bDjsxUE1xz97SBM+lDOXmLwTItKt/zwSPdhqVo0mwjHhoej87HrECj+Ako8/iwqWQYnh1fDe+9nwAXh7ZKoZLZOQV/iFUW8gzNc2iQq/IpTphUpo1CGPfPuk82QyaMM3KjFGAtvqpxUj9f790NV1BVy2YbJQsm12B4t2Rmo7YZhMn2IUBhTcxELJFmLt3C/aXyzXoSrb5C7COumslBOxkwEnFLDw2PsQV8UQzbe2ISE2JYrA/GA20wf0QoinI2rVhegDPP3omsTJI5xAvUxBP2IIAsDB9RgKfGsKJrgjpZSZsO1iag6TOy0f/iHJSUHQew0UlI36IekDzsdFzW+xM8f/cq1I2bDlewEB7h//Ug4HYj4KHihKX2sidcE742NyOxyQCpuA+6bi4mvk1slRbwHNIKoppFIZW0gJbJ5f4W15zzPiY8tgy+Opvx9cwLcNXdfbBr92lChKDuDGmIiBDeg9SEGRh4aQ28+VFrZBTQlYk31ovVegrAdrQ+5is8fOtkXHZlEXbvjMUz44/F828OQUmgl3GqFJkgxUrppzdKIQBO7WnR1VPApfa4qLWV7KG4TBb5rKKo3MYmrSp9OgYhLYUfcs6Yz1sCD6MsSo/ENRFqSN1UgrRWETSwVRRxCIU5RQVYetpNqzP7PG31Si/PJhl0K3AyzHKPTN/blLOiM6zDqS0Pmh530NpH3tgHFXhS7tx061JMGMcKfTPhmHWHSDBXgHqNF2D2t8ejadMaQoBtm33EsaWgm7EIg25YgomTiAYm/JzugKYaBQIvg7N+/AAAIABJREFUylUCd+hnPD34B9w14AsE9q6VYFAeiMREYfik+Sco/nuptxGSTn4BnoQzsDG9AGf3TUfa+saAm7s+ZzhS7LhrGgC4A02dixsuWob7rl+GXP8s/LDqZgx79AzA3Vl8f24MnEPfrmU2kpK2oVfnaRh6JXDfI/WRVdwd2/amYvkagh11p2SSIiVuOma8MQ0+rIc3/mI8/d/dePvLc4W9RvfyIHwIoMxl70V3fpsRNKJvaiOmEUzkymzrDq5LJdBuSrZi5URSIsV2/qLXAHgNJstYEc3U8bmaSb2CltCEsFphMRdOu4Mz+t18iQNGrRi+Odkb406Z951rtDFkFLyp4ikiP/McHCTEGY46HyV67m9FpPrfPHFLd0HlFXbjwcd+xGMPMqA8XhRFuBmJ83ItxDdft8Tpp9Uh6ab2pVs8ks1+eVxYuTYL552zGVu2tNcMlO6lErBLkkp2wAJ0rPsRxj+yCl2bTgNC25UKleJIoQyHEXBzxn0IQT9QXPcqpHS5B3A3xsv/XYvbh+bB4zoRQREWuof0PszuJV4FH3MaBl2eio2rv8OKdfNx5nmXYuHyWlifRqh3ghzjcZegRYscDB+8Df1OnYgk13fYmXM5vl5yHZ6bGIsVq2sbEj59tNXiduDsXmuxZPEC1EjpiKTqLTFnWXX4/bUd9sWYcAgBURQKohV4dVkiaXWxFRpryZJEZ91sUdKibAlOjaRmtd2AYyn4r1piUUZnVorNeNH6qNWXMxpGe1UAbkzWjdNEuV5KVN7fyXJVVNOKx0SrwcHes+eKPq4YfftkYJoE88ZCWZ63Cr1Pf7uiaK5c3YXN24rRq8c2bN3KngXdeTm0koHnRRewMMQuPH0ArLM4Hi53aQ/Fz4snx+zAyHuz4XJ1dECHuhHR3zdCHVqJAacvwH/v+xKxgVnC/shjSOogMmQG/tDxKA42QGyXO+Grf62MKbmy32ZM/bSa0AfZx6vEdNqjotD9QnhQiEBI+abi3ZmITyjE3oLaCLgSTfsur38zujW9F9MnJiD1uAJ8++UCDLy7F7bkjTaDi4wbJTgollzpr7OgWAQva0DueIP10iyOEGBLTGLjAKMUZsMo1yQmAYK6MmoBbKHPZKRsrUEWzQQNZuApNyl1ifgZO+HY1n8qKlsMPGyHFtfPpcMAzEgIyRXIPVnE6oH3/9/+jhP9OHbKJhD0F7zOQpx1Vg5mfNZSLYrcqnai2qlm9nsrpSi/ZpJ++w2U/4SaXfqpOl6ux8kr8csvjQAPMz7EQTFIDuK4Yzfiy2+aoEXTGKUoFUCc0pBK34LJcBQXBXD5pSsx/Qty6NaSHnXtKzd8VFTKYBjJMTPx7+EzcUPfeXAVLEXYFQO/R10DrylOsacrEPCiML47qne7D96k7pj/SynOPXcRcvLaw+dKEvZJARxK2YEZLAvlJmDQp4E1QZ3i6ytURVKw8qBy0b3l+7j71kZYtuJznHpWPdz/RBv8svQfhifLCnLkPsNsenKVIhxkFioIlzsZ4XA8XGwiE8i51neEDFv8cFNnkGU3Ab+IBGMVjllgPPcrXASiTFZRNCXvc+eiRvUMuF3FUhIJMKsm8YUbHjFgFDa/WNrCwvooLGiko9AlitdrcLPO5NuNmim5CHPc+T4+3h+TLG0C1PhMRSPKihpF8ZcVoG/fOEyaeDJYnhJJFPN2OCqKgTB6ZHeKxeR3tuPaqzcBrhMAd6wgaCVIxjI8+4wHdw1rJ4GwkpoZphAZPUZlYLjixmefZaB//60oLm4v0H0nGygFNz5Jbh9b0LX59/jgqR9xbMoH8AcoWD54pPuQS+aR5kdmfEqK4+FpeTUSWg8XbNaTY9Iw8l6yPpoCnA1GkY0E3y60apmKJatSZFcKhcrg8fBaTQuSIeNWa1SAnifnYWv6dmzKyMaZp9TA7vz2WLyC7cfMWFlFUaIHgXtKR2UGTu9djHBpMb6Zw/thapR9KAam4rQ5WYuiqS91OmxA66SwIvCfcp5M9C5vIP8me9i2RRo+/7oNkuJ0vpGwcJrZpiqU2ioRG+vCM8/uxmOPMGVb0yRXSHXOBd6Mxx9PwJDB1WUimfUE/5h6RD7t2JMoitaK56ZSxMZ4UK16nCqU0NjyWn6nohyqi9/nQkWDjUWR3caNVat34cxzViBjOxuh4rQHWyQ9F926ZOCzr5qhTm1TtyAU3boF4odbelQvHnh4Cx59iGad8BMN2DU1afmjuJTzcMeFU/DEXWnwlv4s0EHdhbxCQqC7ZBDuYBB7w8cipuv9iE89H1lZYVzcby5+nk3AYX1TKNuAXqcX4pH7G2Jbug/X3cydnFky45ZJGsr21VOWdBfmrEeFJ5PYjinieBklIZED+ztMGjfs1t3fJWQVK/HBeynoc3ZNvP7mDjz5ZAZ27mBqvJZsFHIPYmJNSlXOoeusmwDft+uglka3dHuc/iwusc2EidIG4I1bggkT6uK6KyMdnAeSj5LCUlx6xUrM+IzMK1QU436FSxAbuwiL5rZC204W2vNnSVklzuuYHbsW/DfaEotLdqh1uRIXFnWIuETiFWmAx2secttKjHuVGJ0G2nsgSRT+lYZ33vHiyiuZEQohxAlQQs5hg1XDLQsvtm0vQd8+S7ByJWHaHPZpiBwk4aNNpnR9GqbMwqSHN+PMdm8j5N8qtRUVNOUR5lwVWpniYBz8Kacj+YQH4I5pjfnzctG95wqEy2qidl0/Bl0fh7tHNUPtlBhMfH0HBt3E+6lv0phqznVylFNxUOW1GSJbX5AN2cDiTVpTlEYwWARw8voW4PWJ1TFooFq0RYv34N/PZuKtyVQ0KgxRCTp/Rc9kmBntaG2xKrw7y9ho6ZOiGBwNIk1cGHHlGBem4+obgpg0ob2qlLio5rk5tRhrfVz4dmYuzjiHvT2c9hyrGWhR1A0YeONejH+lEzw+a/V+m9z8OUfbxMZhpygm/20GvGhDYhjff5eLS/qlITe3rcIqpI+clfpMnHLSBnzz7SmIibOrbjRfYhwadbpjOmfl82m7cNEl21AWIirZqwonMquAfaVEyMVZbadg8ugFqJUwC2HkS1BMPz/I2YchBqLq0hSXxiCmzd2IbX4jykqTMfzu2Zi3cC+ee6ErTu4agaOMG78Tg2+mKLG4aHJvDg2QCoa6BiYDIwyT5uE4fROqMLr/6wYndyrwm4WY8EYybhhAiHtkO5wydTOee6JAiL/Zx+FBPEJmSq/CyzVYdc7pJICsgNgEiZp6LZuoJWPlv8WxKzFjZjs0b8GZ9aoo8pIHp2BKWjybir7o4nRM+4QbHpMapigZdsEXuwITJiXi2iuamR4bpxzq5L5syGIv8c/4OTr/ZS1uJFg6zCyKkMVJfKGBl0eExotzzlmImbPYS6DpTwmGQ37EuLfjzbc4XrqW6aXXgT5GCmwPpEYEIReG3LIcY18nq0oTI2msfzAVrFERd1Zf+Hs8PngF/nX1e3D7lwguSXVWi2TirTNdHAihyNseicePQkzN8xEIhFBcFEQ1jp8TsBJ9NTfGjtuKIYMpODqsR79YrUqkxiD2yvzO/j7a9bHv273Tfp6fWYAJE2vjhoGceEuoiKoea0KZWaV46P8WY8qUGOTtSYWL7clu4t1Uy5RlhYEug4pogKA46ObLdAuR6V8hsjfGIoT1eOLhMox4wPJ08Y6oGBrHWcSxlttdmD0/G/84dzvydreJ6ubkGpWgfbstWLC4A2J82mRnCST+HCtxsLOWzwxGjj6cFEU2Mo1BgjIMhmKkLZ4ffbQb/frtgotgRBFoIyihvTjnrHRM/aQDEhNIaqZACSVTs+6b9bE92L69GN27LcH2nR3hQSJCpqLsBMvcDQN70LTmdEx7YQ7aNPoO4bIsrbzb+EAyNWUIBl3IK0uBu+mtqN3+ToefVylIeX1uUfo3316LobeuhyephpQTqJSi6vYeebw7ZKroQXiDrAt5UeZRwbW7vrBWKt7DuGOS30ZpyWr8d1xXXHdFB01l0i2VgaURYf/q212461/zsXIZ+2PoorEbUV0oratEpU+FXM4UEp1ZmSzmsn3ah0B4C84+PxfTp7aHL9YkTUTRyITJdTefl9/plnDtdcvwv7fj4HI3NZsI0/P87sV45T+1MeR2tv+a/e1gsvyXvF8xRX24KYpZrqDk1gmm06A+M7MU5120Govm1oLbTUIG28NNoVmECW+kYuCAJmLwJadkglTN/HCUNtnkuce68fakbbht6G6UFLaUkXDabkt5sSRrDPeX47reX+C54b8gJW4WwkGmcZnepRdShqJQLEoT2sJb7yQkH3cJXN7OQmqnyQRL0aPCl50bwvadZXB5tCXVeJSqx+ar+f9C/8nNQfuWUSa1oCgkRpQ9stOq9XGGULd+DGpVN7gopyiokBEWQz3wYVduCV58fjMef2wLwuEOYl00MWJqI06Qb3523MMwPJIUUKrTpOR5eG/6Meh76rFSzeGLXL6idE4yxTqBbkybnoX+/TLgLyNBBK0tDyOlkx8tW8/DNzM7oGEj5dkqz0b4l2jEAb7Eqq19u7xj9rcH8/ahmS53xeSYPt7xb2zA4JtyEQp2FN+XSRiOU0aoGG3bpGP+wnZIiGddxbhm7A+R3JWhk5CMkzI0XnD+TEyfwdmDLVVw5S+dQqU9F/zUHLz7wHT0P/tzBIs3SRBcVhaHUld1hOuchITW1yI2iaMPkhU6I1Jt6wwWzs3f2SJaxcWv+LNoq/kTiTUOLC5211NLEw5pp6DtgZGzRX+FedaffpqGZ58qxvc/EcV7nLDhky+sXC+9DeAMNktGV4ilXIeRI6tjzJiGJgY0bQmORyhT7sWy0AksKgrj/LOX4Ee24LrryPdoCo8YuO146hkPht9pAa72fsrv3n+nuhzouw8jRVGhkWcrgu9CUUkQp/dah/kL68IFnRVOlkHiwtzulXj4QTfuf6CNPFBWrWkX6Pc7eD9zLvaqrFmbiwvO24gN6SQ3MGMT6IaZIosrzLRrNjo3+QCvP7AGnY+ZikJ/CUJx3eE67jIkH3umQtZDxF+x51sZ2B2uXtsxEQ6jrGglSvIWwOOx1EuH5tHrHEIX/IE4xFdvh5jk1ghFzQpR5y/SNuN4Vy4gb08ZHn14Lt6cFIPsHI5iqAaXx9Z2aN6YeuZ/FHeOvPAhFNqDTh2XY/pnx6MR57eLMdLAW0XbCDpZ4rkUHuD5Fzbirn+Vwo2Whu5JC8kI5aBt2+X46ZdTUT2ZcwLNDFY50b5h9aFZsUN3lsNDUcxa2XyMBpx8efH+lAxcde12BIOdTRZGK1vhUD7q1duGr2Y0RIcunP6qsA1VNgdnrJAJkwh94YVV+Ne/CuFGNz1eRpiZ+IZTdiUgX4Ebzv4ejw5bD1/dZNRueSHcCSSeS5SKvhUWKTEIA3u0VdAHvnfzZBQsHo04gUVEdss/konXtaEwh7DXXxM1uw5Gtcb/QFhmGmpCwyDh5UgDxjUiaAjkAMz5eTfuvHMR5s1llo6sjRwRru9r/KKoYcXUrcF77zZE/8vZd2Lg6UZR9HoMnN4AHFet2oMLL16FtA3t4CJns0DOuKbsYdmAN16Pw4BBLbVPlGhinsLQCB86kf5zznR4KIoZiiMAObEbdKEo+F7pRrz8iuX4cGoN4d2SITdSc6CkbsWZZ27ArJlnigBbZdFx1FrFlqyVUYZgoAzXX7UB706tJjUOU8CRdHBI6jTamXh2j7l49b9t0aRDG7g4vjkUY2DbhmfYoeZkBVdduyg5QsnW8QgtG4E4X9Bg0vThVZ47ed+HrevilqxgXmkq4joPQ0Kj/ggjOSqRYbBejvvFIIPWwdgAk5EqKi7Fq69sw+OP78Du3Qz26ZLyAtn3wf0/DuHwdgwclIvXxraD12vaiB2eeDPzXfEL4qJyya+4fAPee58KxdoV10Ub28LhdPTquQvTP+2OatKBrD3rjlWusiiV0W6TzZLF04KXNv+bKrIbWLAoF336rEFuzvEKCrS9DihCbOxmvPhsMm65raHMCZHgWjZItTCcM05FYWcL45ylS/agV8+52Ft4MuAyeDL2hiAbSYnZGHF/DG67pQVq1qTilIrK8rqYuZJHLEFAmSKHzXvm0TtxafHWNxBeNhyxVBRnytOB1qKyboeOiXO5irC3rAF8HUchofGVwnksCRANFBzSb2YPJXoyBA2M3TQhELEuixZl4YnR2/DRx4kIBNkJSSlm8F2E5KRVmLe4A1o3T5RNIOASvILp64hGI2s6ZcIb6Rh66x6UlpD2yI69YIxTiuSk1fhselP06l1LaZ8k3a+zcMwOUhlB+VuP+ZstChcqqgfeSSAZBKdtQIIbQ4bOw9j/psJFrl0pLlKR9EHExy7C5zM6ofcZnGOnxAgiILKD0qJQYqgohPOH8eST2zBqJGWLFWw+6HRccWkA9z/YCu07mFFx5KkVt42xCwuYdptWdK3m6EwAL7uxgYvABSqKa9kwURSHyfBAjzmaVuZXRYHFT6IUipFXVh+xHUci4ZirECaWza4b8Z7G49edXpLtKosWoGIvU1JRLpSG/Jg2bTeefGQnFi4mx1hteLxpeOGlZAwdzBSuWlpbx9fNTAMhrYG5sWxVEU7ruRK5uWTB1HZpzQ3Q7VqPW27wY+wEy8ZiHWxt0nIu7m9Vg4N/+d+sKLxA7Xk3a28yrRpQctfxyM4NFBQG0bfPcsyeTWJqdkEqAIRCHEImzjpnD6Z/2lxAbhY/pjPZifFS10jjxgCyc734R59vMXe+D53au3DfA81wwQWpiIujS8Ge8iA8UpYm3svGGKa7zoGEE3VrH7QidvUbPCjb/gZ8q0YAXsZAOmOknEDYBFe5XtiomLbi8WrKdPiQJ4SCQAN42/4/xDXoZ2IUm+2KAB51kygPYBcPTLRKISu24Yyp5JxsYPJbbLtehuYt3Pj0i75IEEQtYxWuBbN82kEpLqCJazgQ9oprluGjqbXhchGxrSluCfrDBWjedB1m/9AWqQ0VeKjfquMbiHpQ63NwQf27jzgMFMXKkQ2qVZhZnGLPHldXGkJdHnz4URquvGoLyvwnSrVYCnwmiA2Hl+H6gYV45eWuiE8g5NxUoe1McVPDEEvkcmHewp2Y89MuDLy+BWqkKHO6KidzZ7bop1O0DKV2NOhEpdoRaCqKIaiGD2nr38GC7/8P8XEqVGbz1s9E1fkq/fDlMwq5CbgCKChKwimn34PmzS9BOMwZLtb1csBUTsuv8x0m0aFujyZLVKR1/LZHWDCBXTsK4fa6UStV10Sq74zfTA960KNuFyMQcqfdfutijJ/IloI2AvWPQHZKERu/Eq+Nq4drrzEzbkzfvCKhbUH3iEh6/f2gSH2Q6jtELAtdKiXZ5pLSjZBdyBWLR8esxwP37oXH1VndDFOglJ4GrMZ998fisUfbGmGgABNIWP78zD7pxF/z7Yawgz1ikvF13tA+bQGYCHL3QA9V3TF9efHmtx/glpfuQnK1aodss5TdWC6gBKG8Evznzhdxba9+RlnNyDtT3lSDZbRY1seaMCV7sC9NxZs/9gcDY7Fhj+z81rXjoSbb53F7MPGNLAy6YQMA8hbHahuAxJr8Ow233RHGyy+Qzd40hUldVlPmh3/lpPw2dhhYFFPV5tho44aRwUeF28wi4TULB5cXGRkFOPuMuVixmlSZCrYTX1iWvhjVktPwv8nNcP4FSRrOEtdltnHbE+J2MV5hpK+mXx4vvz9MQgsdlqm/50smokQKjPtI175+w9jvZ2DI2P8DalQ3dSGz6PbQ/bli0Uq4P9dLAnPFRYVy8vHaHWNwU8++jqDbNhc1WAarJVYvEgcQ4Khks6yqGwUx/1AJSZLtMy2+irxT+8DmNwUFsR6vF7pwQQ4u6bcVW7c2g8udZAa88ru4yW1Dq1abMePzE3DccQkKVXX4BKI11TZWHf6+1+GhKGbf1f0oarexG2GU1eHDW8N8/SXLsH4dmcvJgk+go9uAWffg2Mbp+PiTZujcpYYyyQsZmrpQFHzJrZlJvbq16TfbdlW1HNH8VhUE3bme/ZuYsT9+jiHjHgSqJ0fcs/Ib1G//yfSzSCNbzl6M++fjuLHn2Q6Jj70LFTkDf7f2zKyjg36w+3mUedH2XCKFbdHWQuhDAomR1LsQwTJzyLn0a5G2mTzCdSPjGCQuyUWTJmmY9mlLdGhPlLFJHxvUsmLDrGUu94B/+5r8hZ84DBTlN9ytZLko925Mm5GDfv/YjmC4GdzuBB2SKkE7UcbsMtyIDz5si/btiClSAKK6UKS9M30X5fAeRugd4TH/Y12R3+BKj/txBgaPewioRnbHaGfnN9zrPofavFUZ3Nl7MO720bix1znG4bMWxAT9B/YRf+UCNNRWC2QIHwQoqdGbxhU+LFuZh8suXoL1UlSso30y1C1aZ2HwmI+X/3MMbruddaqj53VkKQp1wJATsDX9njuX48WX+YDbCRxD4BesljOlG8pCk6bp+PTDNmjfqaZksgiBV5SxPkDGHxoXaWatnAMgx2iPd2QLjCbQPrAQjPt+BgaPfRiu6hyrfRBhqazXYfCDQU8AyMnD2KGjcUvPc02W0KClpf/d3Ehlz2tCK2nnNawp2tVo4vcwG67VFV28NBMXX7waWzZ1EDiPfJVU9EmoxxOtweBBxXjh5U6IjTUwHwe6f2QrzRGlKHwWQTczYgzRvQgEgrhx0FK8+RYzNM2d5ib60kqlmomWzbdh6ket0L493SDpejKuGJXOL7UQdfYiE2cVEmLdLaso/LlyijL5u88w9KVHkFiNVXOb7DJdixUUp/xU4F8XJhFITxDFe/Lx4h2P4/qe52nzlBQRqc9R11dZRTGwFe27idSChKlMlJPWyoPVy7NwYb/V2LCBTJ5M0ROyr8NaVUnWYsCAbEx4rSfcpNus8NIhSJW9qMNPqY4oRSGcxSXMIWYnc7lRXBzADTetwLv/47iFptIzrv0haiVCyMWxTdLw/tSW6HZ8TXEPpH7g1tSnV9hBnNyx6dOI8vP3SRMd/CHOm/4xpj7yf6iWlKhxk2SF91UUx4odLLhX86c8Z+4gMksLcM0DD+PkPqyjWAXnN0SyWpUXSaMcUXUXk4hGmBgutxeLFmbj0n4rsGlLM8Ct9K2aQPEJSWEIG3HhhXvw7nvtERfrKTfi5EhXEPu0jxhFcVAahKLI7mloP+BG7p4wBg5YiWkfs6bQVHY5ZocCsrHRd85A4yZpeOWVDji/r447sLundspaelETCpsmMYWomNgl6p+DqUralPexdvg9SElIUDI6+9n9xK6Sjq6UojD+UnjPppAfJzz5KFpderkWSLWiJIpkcQPiLv2Gl6Y6TJOMrIeedf78XFx5xXKkb2wHuGqYtDOzhVqZJ5vKKaeU4H/vtMYxjak0dvzGb/jyI+DQI0ZRTMTgsIjYSoFUX1wu7MgMYsA1azDra+bzCXMhk4opisgIg11IrrYDw+6Mw333toY3RgGYgphlzYZwDC+VSrv/VL5tr4klXTjwE43eOTdMeR/rho1EjURVFE3ZGu8ouk5jYu99z7r/bJCSZruwKeBH16fHoNWll5gYxcRX0v2sQbnODTm4ssh9G74BcY2CrP7r2Ifxk3bivlE7kJVJvuUUKRcK14CgIfg9W9Gm/U78b3IndO4Yp71CSskRmVtyBChBZS7xiFIUuaEKrpCOotZgMy09jFsGr8I3s0hwwIfL+D2sbC10tUIcibAd111RglfHt0cCiamkDmOXKrqRSN0xzfhEAv7KLGrau1SUUaiRwNZjmzxwfLBy91C+/mHOXlFPzM9i/cLAxpAfXZ8ajdaXXhwBd9mwQFwi0xxSCUWRJRU2FYvxAQoKynDrrSvw9mQmBxrD5eagVROvSOjC/zLQpl0Gxr3WFD1P1iG1Gi+pi1mRabEy63Y4H3MEKYrulE6WygiP9HgY94jhSVZ2GYb8czU+mhILF5rJ8cIe7/TVU/TX4azTQrjvvsY47SwdhKn5Lwq1jpwQ5TDMJVZhIo29v/5IN0x5D2uHjURKolEUUywUD0wAmxHzonFKVHuu8dNU+W16zpQRXRzQGsamQCm6PP8EWl18mUMtwY8pKyU/o+3UlXnZSrreswtLlxdi1KgN+PwzbjbN4PawTycS8ymd6jr07OHHy681R8e2hOSbS5URccwwk83y4NasMtd3uBxzhCqKdfsV9cesixCBGP84v9CFoYOXYPJkO4xTG55Ujgy1aSgbiTGr8PjoerjjrpamyUgtioqYhf3z/0kuQd/bBP4HeXrLpryPn+4cjpSk5AhFUnShLVpRomOgKHNpgZ32TuUqRFFC2F5WjDP//TS69Ltc0Ad2Gok32jxVWk6txQReeGkdHnowA3m7W0gbL/vcSY0qgFJ3jDA6AktxySVuPPdMezRpyiKviUmkBGPiJWek3OEi5n/8Oo4gRYncrLpDlHtJ/iuZG/1sZroCHqH49ZcGMWTIckx8g6R4beBCojP0R/1osoyUwIsdOOusPDwypim6RXFzOWhgKcAR4qIw/YOliGnh8jdvRcbi5fB5CRa0Eqtwjcpyh1bIIhv0lk7MKgmXoWGndqjZ6Bh1dehe8sqErSKq8F3OV43WnPLQkYXzM/DIoxsx7dNawqzJYUkGsCDpYUJ7dD3W4cab/XjphY6Ii2f7gQZcktGzc0ujchd/XDwPnzMckYqy/+Wzvph5V7BbIQy7ax5e/o8bgSDHtBniNkfR6AZRALahQd0C/PP2ZNx2R31Uq0ZLZIqRBitFvJO6fsruqF6RjqaIBM1GvP8qt0NuWTcN55okrjIcxSLFVHDqp5JhaC5LX4V7ivH6xJ148ukc7NhO3BwHkZJZRhVaGGJkwj3HUKdh6K3FeOmlkx3CO4XEUHmj60vRcd7hI+h/9EqOIkWJXgoStxEhrCLx8ce7MGpEGtasY79EAzP6jnLOHdjUHkKcA7gB3bu7cPON1XDVNY2QkKAz2zXet8FYLcQQAAALlklEQVS9gjhlPou1ZDaeIeuLabc19qPC87F2wvTflNvxow/dn9+kMZqajCi4PvmJRVOiGem1YUAFmC0K/Me0UCMGJf4yvDslA+NezcCcn/kmx/lxEzHoX5Ojk9xWeAeObZyNkffWw+CbG2h7jZgPWmr+oKQUkbyBvcdK+35/VIb/ks8flYpCMWHcwrHYlsR71ao8DBywCvMXsI7SCC4XW2h9Zp4Iq/2GtjVYJFXm7iftwvC7uuCiC+rBFxdxn6QvRFoATHZHfECbFTOK4gTn0bxXNkmsu799RchEK+pUBUGzDVemXTpyAkvEEeVzWZox6fKkbpk25iDw+Zc5+PcL6zHzK/bssF+eozHUtaLAqz2gArBtYQU6nZCPSeNPQKfOWn9SC6xV9pAwt1jqp79EXv+2LzkqFYVwFM3msBfFDK5xuZCVXYzXX9mOxx7LRJFfrQvJITjdS2bFk59YagkUF6aSs3D6abkYdGNtXHRhYyRX07nlgoMy7cgCWXceXxTmKhIj78eqVOzqq9wuvG/cUt6KqsVRF5TbhHWICvaW4PMvd2DC67vwxRcUeDLIc6ARlYXIakPmLXzDhKTkwufLxO13+DBseD00rEeaJq4jmSE5IY2UUIork74eWYAKefu/TaT/nC8+OhWFQi8dgRzTxoULSs+7Zq2AqR+sw7PP7cbPP5Oyp4EM+BGKI7ESEharu8W+eY5/duWjbdtiDLuzJrp0rY4unRj0RguH9fx5vPZWOgzyIoqmp0VQAha0aF2p6AdrVU5Ttft/mfSvk5uLKFnFT6xeV4TZs3fgpZeysHxJDYRC5AMgH3GCUjXJQFC6kHov4TCt6U507JiL+++thf5X6GgHnZupOWCb0DAQMeU2M3gAveaDF2f/HFH+c896dCpKBGBluK6MC0K3QbweHwoKQ3jw0VUYN7YYBXmEhNfV2SIiMEFDAGdH2VkLk46GjV046SSgf7/GOL13PFLrK5OLVRyNTbRurZUZO+VWBVprKE51cN/N+NeKhI73poVQmX1pRjsIVCccQm5mEeb85Mc7UzPx87ww0tMZiJOOiKMvSAahLDXKdEOxJ3UsLyoLCQkrcPPNSbh3VDek1jXX6BgKGVbpNILJbTj999GxV+WAo3+uWB/6sx+dimI3e+sS2C4/2fh1Hrm1LvMX5OHJMVvw2fQilPhJWlEP8PiUVkeofkz603Y8ytzzTMTG6ni2/lcci1N7JqFRvdo4+VR1zSIvGz9Y4dHMmTaQaRLBjouWz0QZEqUZsh6Nrejtf4TcgkVFSNuwGwvnFWHKW2uwJ7cp8svIMJMosZhmuDVeUjonHS6rA2Az4HbvRp8+wEMP18WJ3VIMmzOzZYoO3u9Lfh2NrK4cZObQi/Bfc8ajUlEUEWUfYqTCbnd79ScoLFp34GvaJ1vw9DNF+Gk23bYaOmyUFWYzgVjySLbLkFSsIQa7lJa9Mny0Ti0vevXORFxMPvr2aY2+fWoLY70vxo2UlIoK9Psebn6eH/6yoAw4/emnPHz84WqUlCZjzs+J2LGD8QZRBszUkV0+ViykFAml2KkFV50ME0AonCmDlLp0CeHukXVwef/68BidMLR1Tp+OAyizyuxcfhTy2P7u6Ep2OXd6VCqKpePRuzRDNtXx0SKZSaUqGNCkUV1AUWEQH364Ha+N3YkfZlPgGMMQMUs4jIHJS8bHkCSIx2E68sN0cTiAtARerxc1a/DMhWjQKIwLLqqFlq3Y+0KD5obbE4DXE0BCYhySayajes1qIFlD7u587N6dh6K9ZQjLAEnKN8/vxsaNXnz4cS42byYlXxL27AFKSu2U4CTATUtgaknyr7KnaLJB075BmeBLetNN6Hp8jiQprru+NZKSSG2nQm+5Cmyh1NlwSJUkYDO+rOt4IEWx1/H7NoTD8VNHpaJoQG4CT9sZZZRCKXqUCI9VbidmkI1XfZ+9+cCXM3dg0qQMfPNtAYoKmSGrD7eL3FQqHOoaKfhQ6gqCYlZaHytOZJrU7BlHxlGRbCBu5iF641A9JR41UqrD7fZgd04+cnfvRYhzuh0UAIWSf2iVOJiIXMNUfrWIOm3YYsVMs5WWGDWGEWwZlSMTcbGb0aNHHAZcXx/nnV8LteuYLB57dIR2lozzZt6JjZWcqcB26JHxD51ip0lkOCQW5ZMNh6PQ/55rOkoVRYNL7a8wyxL1fDVzq/B6FST12R05Nhum3x/EvHl5GDsuHQsWuLBmNQWulQ4xpfA6MTwZYnSQqhsxwjesE32VI1mQtEawtFhn3UHd+aPTukJpGhXQiw7IZw3bjEzJoksYYbfmOYUvJUwLYinOeZdU0E1o2MSN3j1jcdPAY9Dj5ATECu9Z5BVhNGKK3CqKXTfrwpqhRmZlTY9CZNKWk4yuXKr79wjr3/mZo1JRfv+CmsyU5IY1XWxf6RtzMWdeNia8UoalyzzYnctjKdQ1ZNa7unOGlMEU4SJYKHX7bA9NJEdsxt+V271Vxe3L2AbzGwujYYbLTLlysmolCMmEYVouoHqNQnToWISbB6egc+fq6Ni2TpRm2K+wBKwHQxr/mit1dCpGRRmqUpRyKxJxmqwfLmxHURndosIS5O8N481Ja7BowV6sXVsbS5dzQA+LeCzm2ZiIkbPOfuceL3GCGVFnADFO5qu8BOtPmvEyZNcOsZxeS6RBihaOcUexxEet24XRum2h8APcNKgFatf0INFaD8ds6PnVTtgE9sEU5fdvPUfLJ6sUpbwT4lSYtWORQ4vMATKRS/hdo4JZYNOWEH6euxHFJfF4581dWLZ4O1wxCcjdUw3+QiqPDbK58xJsSURxhVqDda2s4TGsMLpXc9enMhjEM/bCHZOPGjV3wRUqQJs21TBgQAskJZaiy/F10aq5EAbbizbNVFbzyoutoK2P0izVoVbQKkXZZ0VVMziHhXGLMtlbXJeZg2JpFqMKh9zr8/MDKNpTjLDHg1lfF+DrLzPgL4kTtG32bg9Wrc5HRmahCdZpeSjUTkUvyuViMF8Gj8eFOqkJaNmqDlJTOafSD1+sHz171UXfcxMR6w0hIcmH6slWORgTqduoHYlOT5taNqsVNt4W0/UrIIBDLW1H8PmqFGWfh0cXiUpC0B+H8Fg2es4e0W5K7YSM+qBMDTb9MQcQhpICYOXqHGRm5qOwoBRhAjKDbgEwMxLXEQiahJZw3BNAYpIPteslo0WbVNSkF3eAl21qtGBFMUxyibaVWVkftYAYZW1sxuyIYwL+6zWuSlEOYFH29yg0pDW+iiXSE/mOFDdtt+Gh92j47VFFVEOJbZVLi4Im1pBUeATKr7WiaM3Wu4vcz6G/2r9elP/cb6xSlP1YlAqevPOjKgH/pmtES2MGCTls8UYYHYJvK44Kk9SXrYtEhDWSN7KKYLmDywfZlsFLbZeiD1RxhWJes2pGaYkocLTBulg2V26uz46zqFKTgytZlaI41ewDOjbOGyq+FEgbXHOaaZSYOdis6NFtEUugR0YUpfwer4GD7QjR4MH2mOgno5FV6qJZBYwMNdLLiZo1U87VMtcaXTM8uIxUHSFlrD8yqvaoWEIH937wu7FBsHQ2msFBpsU2ErRI6U//RLG46O/MuGrzTayqS7wT7RbtbzwC35f4KGJhIvqpyQdnBsD+cgPWkkR93rE2VZnhgz/3KkWx+7Rdq4NIjQihCq1CYUzB0NmobbeW2fudeYcmtRtmgdKew850iSjPgV0gq6H7U0J7D/rdkdjETgBTJ638y/xGvLUqx6symlJlUX5zZ96vVaJtBXt/4EG+F1U/kQKNEvdV7hVdHY/+f6N4tp/esVDWUjrkS87XlA/sK/v9lbvKo/WoKkU5Wp9s1X0d0hWoUpRDupxVJztaV6BKUY7WJ1t1X4d0BaoU5ZAuZ9XJjtYVqFKUo/XJVt3XIV2BKkU5pMtZdbKjdQWqFOVofbJV93VIV6BKUQ7pclad7Ghdgf8PgD0m5F2vKJkAAAAASUVORK5CYII="/>
          <p:cNvSpPr/>
          <p:nvPr/>
        </p:nvSpPr>
        <p:spPr>
          <a:xfrm>
            <a:off x="282575" y="-288925"/>
            <a:ext cx="1781175" cy="14001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 name="Google Shape;98;p14" descr="data:image/png;base64,iVBORw0KGgoAAAANSUhEUgAAAMoAAACeCAYAAABzepVJAAAAAXNSR0IArs4c6QAAIABJREFUeF7sXQeYFFW2/qu6exITGYacc04iqKBIVDAHzLAEETGjCOacQEExiwQFMawJUAQUEVdyzgxhAjPD5Jxnurvqfeece7sbZNdxH/uQt9QuDvR0V1fdOvE//znXsG3bxtnj7AqcXYF/uQLGWUU5KyFnV+CPV+CsovzxGp19x9kVwFlFOSsEZ1egBitwVlFqsEhn33J2Bc4qylkZOLsCNViBs4pSg0U6+5azK3BWUc7KwNkVqMEKnFWUGizS2becXYGzinJWBs6uQA1W4Kyi1GCRfG/RHAbj5B/yURxswOD3ePmNNkwABugleo//45Z6xXHSrzj+veqtdIbA77fVP457TX+JfD/gUF9MZ6TX6Hroz4nHid/4uyv4M6v1/+q9//WK8i9lP5DcQ4JokbzRixYMwwEm/xgk7PRLAzBseC0bpmHCpHcabhj8CScMpSx/XnrURbBCyHfbtheG6RAFZL2R76brsS0DJr2V9cAtX2e75KMmXasbNikOX9OJR8C98K/ohtW90T//iYH48/d05n3iv15RLBI8liuRAt9/j9MgL78HlgMwPGyVSVHk3fR5A7CcIEk1HCeadn1Wsc5uN5CQUISMtAKUl9lwe0x4vHQ+UjADDqeBsHADDRtFoVXLGAQH/2uhorPapLh0TbYJ23awNyP5JiXlCw/0Oif1PKQgdIji+ReCPh/wgbOKcuZp+Cm7Ylt8BAsXhyUkdBSqkCKQuSZVov+Rl6DXPOIlWIAsmKww/tCppLgSpaVuwHRi3W8V+H5JDqqqDMB0wGtbKCgykJRcisxjZSgrJ8F0iuVW0mnCjdAQD+o1DEPLVrURG0MXRgJrw+UCBl0SiyFDg2FaFsJCnIiKDVGfJe/hgMcmj0K+JkDo9WJpp8ReRnkMjhHFI2nF9ynNcYv83x2G/dd7FL8FJWH1W1bJKyTUIUtLXoMUhCw3hS2Bx+ZNFTiSmIuSMhcWzj+IAwcL4Aqpg8K8OqiqjAYQrt4uvksUS/+RXEFkWOcQ+qe+Ji2kbgQ5cxBbJxOWpwBNmoRj9OjOiKtfgcYNYnHBhREn2A/xN77QUP/VRxhX92tIDqXcT4BL0S7kXwaop8xm/ZVPdFZRfHmIkiL1w6tkhEXIsiGBvxxFheVITLAwd84+ZGQDa3+LRnYOxUgk/GEAgpRCBAGGKBWFVrDJypM6eFUOQSGb8lw6SVehjs47xMOJBxMfRsJN4R/9IS9SRVeEuBgn+l5YjLp1S3Hb33qgfScH4mLoWuSgbgoBGMST0FVI3hQQdqkgVMVtojjqeiSU++89/usVhQRGwiiA9IFSDLGtlDf4La3ltbBqRQr27/fi7bePISe/PopLSSFI0KNhGJGS3FNoZpAHMkUwOWyS0E6yGcoj6AWtmPQmUhzxXKJM+iI0wiWegXMO9m7a2+mMiu6hjBUGKEd4mInI6DxMmBiLnt3duHRIWziDRSm0TzRJQSzSfwElDJNWwgPbomzNAb71gGT+rKKcbdwSASExpLyEhMckVEuEMT29HJ9/WoCVP+Xix9VlgKcWgMYAYkRJSOBNUgYvwIiTIEc2CTz/nX7KuTi0YgPuz2n4BZ+p5kRJPBB7IYNP7yWlVdrmD4LovXSdooUk4Pw9Kn8HSgAkAsjGoIFxGDSoEW66JRQtmpOXMWHxdWgvQ9dLH68Wz0OKwrmXP2wTD/Tf61POehQWNp0LuHy41/oNWfjm20ws/CQD2RktANQHUAtwKEkky8suQz4rVl4hTiyE9LtqVbeoBFAMoECFTNojVKjf63xF50T0k0I2uh4K6SIBUP5Bf7SwCrxrmF6lXCZsg8I0Sf4JCWPvw5pFnqYI0bUPYeRtcbjh+kbod2E9HZTBy+EdKRmBE4H5iN+jisqcVZT/2uDTssUDEDRLAr9jRx5en3kI3ywORVlpHIDanHMYhiughkLGViwuBzRs1C1YNilCOecOrhAT0dHVMO1KRIbb6N07DhdebCMqggRb5QimhwVThJSsug0v1UP4nCT4DlRUBGHdWgMbfstFYREpp4mSEgcqykmJSJlCYJhRgB0Mm/Mgr4bwlNIoCNtw8/eSwtYKzcA1Vxfj/kmd0etc8owmPPAyUmZQLsTKonIq/feTFij/e8TmDPco/xvI8vjPrt94FPPnZ+KzTz0oK20EIA6mGSI1EpYbqbewUFMOwkJHHoMUo5S9Rfu2FTinpwNOowxXXd0RfS+OZItPxcGI8BAEU0rzbxzVbqCkuApejwXTBDZtrsDXX8ajotrE3v0u7N1F19JEAQmkPBpYoNBKeT12FIKw2XzNGQgLK8StNzkxbmws+vSlcBIckrFXMUihVa3IBx3/Gxf//+QjZ5aisKT6YCoJW3wP0xdJyF98EYSuk/jjfy7QcRRhIj2jEh98UIiZM+JRWloXQHPAoDjeDxdrdIhCGy4sgkKpQkRHH0XDxoUYO7Y7mjR0o1uX2mjXUUPB/0xCaqrcJ1bJT36+pJQqbNucgfS0EMz7aD9SUkJRUED3UUdCNvZYouCWgoVJeeSvFPqlISIsHWMm1MN9k5qgVRPKwbRhECWTtSKlCajU83KqtVXQuX/d//9BZGeYogSgRfxUTqIoTPEwYDGVRBJl26B/k6Xk4IJfs7w2Pv8qE9OmJWL3DgqxWor15VBdCSkn5LpwR1b4KIB8DBjYAO3bVuPOiU3QrKmBqOgTYFgNc51SaypkGAqNODQzKMEn8fdztgoLK5CZZeG9D5JxMN7EyuU5ABoAIA8ZoryLKKogbwJa2BZ5xqPo0DkLDzzQAuPGNIKDXBeDdgRD00coJ1LWhyEwURL1S3mLNi563U7p/Z/ek51ZiiIxkECo/GQCE0/tRggjEozGoSyoxdV1qqu7WKwSD1bi2Zf2YMECivObc8giVXfSJgUXMxWErHAeK0d0VClGXOPEVdeHYuAlrRHK5REqPgrh0ALxulQxUdNHTuWzJeEM8JIcGmk4mWTZqY2IX3F+WHYIPywLxpdfFSI7hy44CoZZF7CCFIWLzkHIGhkDWrVCRsquGRGERx9pjnN7RillUZiXyuX9CqFDM/+lSX2HzqopPqdyEU7fuc4wRdG1Bm3INBaqKBiqHkLFQpIpBmFti62vQwnxwoVHMWVyKjKzCfVpBhhBUuuQbESFXCQYVMjLR+fOBbj8Chtjx7RDmzah6ouVwpKiUChGoYyGUlVIorljp+zR6q8UKfQbCma3EERtwWtRIk/GwFTolbwxNbkS8xccxjeLC7BrByFordnDmKYNAjMM08mIhAEnLJuKmDmIjE3FjNfq4vbRhPiJB2bE2FfPUYCGH0H28QroWwMB8FO2BqfxRGemooidU1CrRqC0lxFh15G5joJSkkvx7AupWLigEm53YxgcwxuCFFGIRmgRoUj88xhatk7Hvfc2w4hr49CosWThLKts1YXvxXCwz7vpmJ3CGRKVk9HY/7dP2p/fSFFUCqNST9E6rEFcCjs1nV6uJTu7Et9+k4ZZs1JxIJ5CsoYwHFQodcOggqeXlF6BY5S/OJMw7JJyvDGjHdq2i5ZMn0I1NgYEKZNT125GvBNhZ6Jy/7+OM0xRAhefHoyKn4lGrhEdTl4t2JZHLCUcOLC/HLfesg07dlEtpDEMM1iq3yx3Kt62KEHPQO06OZgwoQHunhiHRo3EgxCtnaSChEDEkL7XgoPFgXIiqahzdZuhYhHjkwWGgQ7hz/ye8xJVyyBRpOsnKFn4Z+o3gV7Hp6eSyvtpKUBufgXmzs7A22/nIe0YwcPN1PJRGElGgA6XMgoJ6NY1HR8t6IHu3YRLRnUX+ipRQ62ytCZ0NU4fOeb/k6qcUYpyPF6kUCm2aNSbQTZOFc6ovsFP28Ciz4/hsUePISW5DaNA9DqzSoSjoSglOXA603DNtRamPtIU5/Sg5N7Hh/SRFcVPaVupv0tYuwahb+rcfk7Vf1ZUvDbVYaj2EeC91CJZnCcJ9Z4vTHkBXRqlHCJ+fxFeevkI/v6lA1VVDWAYdRXtxsP3o1fIjSzUa5iGyQ+58NCD3WRpbCbpiFL5Crbag/1n7/t0nP3MUxQfRCxJvQJgYLGdE0vnMhyo9gBTpsZj1qxKwNsEphHHIYYqZ/MjtizKQzLRulUqZr7eBpcNrwvTIVR6OchCkhKyX+GynCTvGv4kMfF3EbIPsQ0UHU5A9qZtcNG5fMVspUW/e8ra4gfkHvzVAVVw3z2T4AOVXqB+p06I7t6O+DbsGTWJU3IIEWD/GSQZl/9SmKnCRoaJPVj9ay7uuzsJ+/eTx23Eykdra1LvDSGIphOWRcyCJEy424033+iBICflNQpQYQQsICs73qKdDrk+5d95RinKcXevwwyTKuISepCwUCpbZdm4e+IOzJ1NuUVrwAyGQTCnitmJ2wUrHyaScf99Mbjv/oZo3lLCCg6zmAOlFUSrjM8VHf8QOMcRpdLcqPjZH2H/hAmo44yEVSP3EqAU6uy/o+CxbophSHFXofezT6LDkw+qaxZFkcxIlFUuSTGV+eqcEhaKzrOM2yaZAVJ+F46lV+PddxPx0ktZgN0FMGKozUzRL52MGkr+tgfjx3vw3gc94GBCJa2VMJDFoBzfAnfKJfY0nfAMVBQNi0qOYRNMSi24nIo7UV3hxYQ7d+GjBfTAOglfirsS6VDCbx9Gg4bpeO6JBrh9Yjv+DdFQxBBKp6HvyQdC0CwJOrNQyuGTcZ/mIv3Dj1Fyx0TUMcPhVYTIP/18T7DKVBsybQcs00IC3Gj8zCNo+sRk33VKqKWQO0mUVJ4kQkyhFtkTzp+UzjOGSPUY9pASaL03dx/eeK0ah+IJ7Kh/3PulVYAUbg/GjKnA2+/2QlgIeWAKP7Waao7z75X/T6/BX+gDZ5SiiOxQOKBjYUqehdtEHsDttTDxb3swdxFROFoxVGpQfzlTTugBkmgcxmWXV+Cll1qgaxepE+jEm9tOKGzxOQcyvcpUG8LPOv7wkwa5PViltxmzF6F8wkTEIhxeU5XpWBG10KrojV8TL8G2mAEGQeLIAIiOBhITRRGS4EGDZ6eiyRMP+UJPyhMCdUv+rgMwf5avWwr81XkFE3BrgFSbUlLduO/e/ViyhECSFjAcBH6o9zEnjc6bgNtGl+C9d3siPJR7CFhXaLkksAs0Kicqze+v9C+kEye9lDNGUeQx2TAVKmMRKsMWVBLaigpg/B17seiTYMBoLQ1TBJtyX4lU6qn6fPONmZg773yEhunJJH/wiHzPNBBS0p8JhID9Dz/l/fnIm3gX4hCsxjvo95FnE3XRSTUFP1p9nAQKiH+Dh+5LgQ1MP1FwBaXYR+FF82ceRfOnHlMhl84QNKOg5hQSUS9aV2IhCDWSvqOiwoOJ47fi40WE/LWEYYaKgqhhFjQ4A3YSbh5ZjrmzuyI0hDyNQMQElFDngVZeXzimPTLD8ZS/cQB4RlRdzhhFYfvEciBipTqhOGJwu22MG7sTCz8JV0rC40hgKGWx7SI4zWO4514DL77UAWFhVHF3w6Ri4yk+6LGXbZuP0q8fRVCITv4pOiSPQ2hSENzeWggKJU5VBdzuImkvpmvh0EjqOpySM+ysBM4hQmV6TZRVRSF62HiEXTQRHkSx9RbBpOq6EFtqdpBHFi9Fwq1NAbfYGICnGpj+WjJenZ6NwqJWgCPGBx8TKsa2BwcxamQV5nzUFS5T+RFf2qaDWfXIAr1MAA3mTKDvnzmKQq7fsmGZ0jloMHnLREW5G3fetRMLPibL155jbWmekk5C285HbO10THu5KcbdQf3rlKJWcSjhtIN9MXjNBKtm7/Lkvg8j+QGYwRYMavVlobDgNQxUWnXgtFoja185nEYpGnYNRbU3Ay6jGAZZaS7qMZkroP4hlXfh9BtwV9WD0XwcHPXugk0sZ5+lVopZY0UhDaGCJSFboijixZQCqcETK5bnYtzt8UhPbw3DUQ+w3DBtl1wm42j78bcxZZj9/jkICjL9o8N0E5vyk8cFYJxf+gPEmq3s6XvXmaMoDGt6FYok1tayDDx0/17Meodg3i4wTJpfRSGLIf0cyEWDBmn48IM2uOwKQbUsPodUlCUfOfVJZ3XmOzDi74GLUiVV46CipB3aBJ6Q1nCUt8aRZamwy0rQenhroG4WzKotsCuyfK35PgyBlUDImgxewEapVRvO5nchtPGDgBWj6omqC5Iz9UBY+o+ES0HAwk/hII8kXdoLlFeGiS1bcnHzjYlISGoBw4wjTgsHitw/w/lLAsaNy8Ps2efBVJC1gCiqvZm95ImeTpdQT/0z+KO7/rO/P2MUhXAtoTvKQAaXaeKzz5Mx6rZMeKzOoiRe8jYiJJaVgyYNM7BgUXNcfDF5EuI1SaLMClIzFvufXU9+f3XmuzDi74MrmKw1uwHAikJZVgtkJHoRFtUAlrM2SnJKULtLU5QWbkfD2scQEpkHy1EhUTtFYyrKtCkOov97TVimFyVWLFzNJiKsySTArq1GKkn15M+3jkimJ+oo0Lioi4KDGelyMBK4ZXMOrrt+P1JTOwFmNHPKGCRh10LMhoN4+okQPPlsOzg0IuLTAT14z88Ck18FJvb/1nL/n3zoDFIUUhWLk056aLv35uPqq48gKYH6R2J9FXeCQS27EHXrpuCThS0wZCh5ErJmVG+RIhnLHUOkNoyA6SqnasWrst6FGX8vXC6dTwHVZXWQsrsVSrODUY08VEWEIS8zEhEhQWjWphbswi1o3r0AZlQJmwOXRcqshFZiK85PCB4u8dZDULMJCG16L4BY30wV6lLmiO1PMM1O7CmRWouu5B+PTtHrW7YUYsSNu3A0qRNgEISs0DD2QFWICNuP775vhf4DohmSIKNE3lSDxr411gUdpaKnau3/U+c5YxSFbQ8XtwwcjC/C1dduQ/wBqpPUZY6VILf0UKrgcu3Dux+0wO1jaqshKB7uJzctSd59VlcNZjjVi1tJinLwHgQR9V1FTpanEfauqw93WiiCHFVo0LkTPMHdkXI0FXb5HtSO2o/W55XBCCuAlwqGlglTeoz52rkIapmwDBvF3voIbjEeoY3vgRdxHI4xYO5bhj+THqvWY8vgCTQqQ5dxNOrypXCpvQ6w5pd8jBiRitw8alGIAAho4HiWfhahU4ckfPlNa3RoHw2v7YWDDBTrfGA/ke/kJ1ASTvXTODXnO3MURY39IXdw680H8Onn4TAMan+lCSp0kEunUGcXJk1y4LUZVF0m7yK0DYcKISxLNSupXFl+nNoYmTyKcfBeBLk0emXDMqJRXNQVZQdqI2vrMSAsBkZwXTTq1x2V5g7ERG9GeEQaW2VK+ul/DnYPMr1SXyKFOUXeOghqPh5hjR9ANepyNZ5q5zJahTGwmpOX1eguam2Wmjp9F/k0Uj0nbfKpAiSDdUFKtgbeeSsZ99yXC6Az16uEzUDf74RtJeHC8/Px7Q+9EButmsSYzq/hYF3QJd5czaHsUyPy/95ZzixFMQx8+GEi7rqrFB5PRyEEUkDGxUQSkIMYNToXs98/H8HBQs7QhoyrFYabwwAaS2SqkOs/gbtIjnIPnMFqzJxty6jTiLZwZ7RA9qZqZGRUwDiWgoiO4Wh/azvAvQXe8iyeXayZWVyAlLlCoijqT4mbkvmJCG1KOUpswJMPSLxqqvs8sYUKnP5eSRtueGCB6zoEDChum2V42KsREEIm4I4JOzF3Ln1RN34WpGw6WLNxCDNnOTDpvjZg8iYrEr03oKEr0Kn8e/L7f/apM0JR6AFQdX3jxhwMHByPirKuXAAzbWlPJYTLwlFcNyIfCz7uijBqPyQB8CEthgpjLG4LJrwrN7cChUVeNGkUhiCqUSoKx6lYeU/eB3AmPiBDUlhgKTMnAXHBLgpDZVkcElNKEGZUom7jENSKcwOOElZknUxzfEj0HPYqDoV6kbJbqHLXg9HodgQ1uFcl88cTa7Re1ehefAQwA/9Yn41Zs3bj8cfPQ8+u4WoNfdUVVcBVPsUwUFZejbGj9+LvX9aGYTRWs8wIUKCnUoaQkO349O8tcc0VjXz9K4qNpi5NCKXSDfnXPk6/ovjyRdW9qG2SsjYaHS0pqcItt+7Asu8aACZ1JnpgeAmgJOtWgGbNj2LNL13QvDlZQG1ZVU99IARsAMmpZbjp+lXYuzsNP/98NfpcQD3lwiETsfijkl1AAquq5lJRkMp66ba5KPv6MZ66YnO4QYfJ3oEmshiOUFR5ndxh6CQv565WnEq3aoQyBSzT8KoSJAmMvCi1IhA14G5E9b8LANWPpI1KZxKSQKvhdnoB1VXoNhwBamXNi4qr8dZb2Zj1Zjpysy10616FJUu6oVnTaD4zgyhUr5dZ4UymJN/hhImCAhtDB+3C1h1NAKO2qsFQG7XUsIYOOobFSzsgNMzla6fzu0iCtHXYfFZR/vUKUHmEUR0dX1MoZcLBT9Ti3xHkO3NWGh56oAAwOkpWwZaQ2KvVCAqhEKAebrulmZpIL/Vpnter6hicLRBLAwbuuTcJ77ydg47tTaz8sRMaNwlFZVk5U+yDQoJZZXR1WmoXKpT2KbVqGqMk1aAQT7phSJjINh59fw5yJt6NOqBz+ennOtLwd2D6IyqdKfkzAt8oB9/6ySp5ef5jm2deRMsn7pNIRqFdhAvyuinlpZyBUzNCnRSMSxwyclIUVtHx7bdH8dprmVi/nhq4GgJmCGDtwZ0Tg/DeuwSW2PAyEuafkG+bAtQL2cXA94vTcfV1ifBaXbhjkgwCM2K8tC6H8PjDQXhhemv+jNBlZBql76hpmHgaden0e5QAoqEiU3CsK+ihwLfxB0oxbPh+JCdT4liL+0JsoqdY9CCO4omngeefaQkPNRMxsCL93WxnWXAoDOP0GIsWHcX4cYVMOpwztzZuvYWQG+COCd9zq+yTT/VD9+71pfDm4zYxzdYP+etGJS7s+UYtKEokcGz2xyidcA9iEcmkSN0u6+uaVQl04OQluUq+aR++5FcsobbIFBYLSbaFBk8/iSZP3QOapMqWXgmbn+xMcLhwr8Tb0XU4fcPGjxzJxew5OZg5oxReT2O4EMdMZ6ayWG6EhRzE/AUhuGFEa5lKw5C6GDOh1yjigKrkvzbjEB591A2Ppx3D9zISygHL60HjevuwbGVTdO1WB16iDhGj20edUSTU06gENfnq064ouvdaTJAIijxgvU+JgXsmxuPd2VTmbk7bjEj/CUOOuejZfR+WreiLevVMeJQn4iI2J75qxKgqoqVnW+jbZzuSk8Nw+WXBjPfTsfzHLNxw/SGUlngweHAali+/GU5qTOKDwjfNwXf4+ks4dGH6hyJ9yAsskEKzvwuximavhfefKUpNDKqAuDZcthMJtgf1nnsITZ58AB64OOAT/6NYvOwBRc04CzDIrwm72esBvvyyEI89fhhJScSebgEYIapHVAVvNilDJlq0OIING/qhHs3h4H4ezZ92cFIvk2CEol9eBQwasAEbN9SH4Wii2MSSX9nWIYwaVYaPP+7BxElJi+jzqpBaE0k9ze/5CyjKiVOHaCH9CMn6X3MxcGg8qqr7KqqTasCyqmEaB7D658boP6AuWyqaiOLgaqJU4ZUv4Z+VFR7cffcuzP8oBPXqG1ixvAm6d49EdbUbl121H6tW0LCFYiz9OhxXXFsPFeUebNlUjPMvjIWL65SyzZtsM0e9IVqJFA1eFQVJBA7OWYCD48ejjiMSFtHsA/JhdRKRL/5FTdRESKAcsngNpMCNbs9PRvsnHoZXsCnVyU7nJKRKpIq/1vT3Hu7eU47nntuOxd+EwWu1E0awHhLBuZ7kUyZvRUG4VwZGj8vBe291QUgIbWEhIaboIRkS1fIgMS02bs3D5cNTkZfTQba+cAg9BlY1goPj8fXnDXDZ1Q18BkbT2U75xJr/gFKddkXxP1FNgVVWWg2eu+7avfhmcRTANRN6SDT8gB5SIsaPL8WsN7oiJFQeID08qbbz42ZJ8RhuOOHCT8sKMPTyFB43+tTTIXj2GQm5qGf88cdKYSAGt9xcgQ8/bA8i9v5jbR4uH7obl17mxEvTe6JlixC2ytwIpobQCUZw4vREoPhwInLWb0aQg5rG/P0oPp0IjKn+xEMVdNhGpWmhbqf2iOra2Rf/EGggMwP8iqJ5bOUVHrzz3iG89qoH2ZkEJ1NvPA2B0F2fFFZ6mGRqECNAJT6WTRy6zfj22064+upYnfv750PqQYFcFBWVf/TxZEx/hYxDExn5xNYqhL1/vz7JWLW6F4LDaM1kUCHtTFZDU/EnVurUv/U0KwpJjEKmeNGE9Cfxr4GVK7JxzfXHUFHWQWjobMqqAasKzZokYcOmLmjQgCokQgj0NSqpGEc2G3UgOakaV19xGLv2ReDcXoVY/XNnhEe6cDAhH5cOSURyUivUr5uObZvboGGzIBQXA8Mv3451v9G2b/uw9LtzcMXlLY9bfUms6Wqle5ImsoiDkKT+/+Igigh7EMsQQMTwSOJu6L4W4Nd/5GDKlERs3kTzvOoDBv30H5I/eWUyLYduagNVFUraVjE6d0nA99+3QrOmRLMPoMnQHDGeW0DfT/dto6DQQt8L1uPAgY4wEa3SPEEiXY4jmP9RLG69LU4pCkVtukD0f7Fi//53nHZFoeKWeALiMfk74yrKbdx40y58910kYLbiJJYeCLlxYDfefD0W9z7QUk2F1GUseoqKoRrQtzJpUgLeeMOLEFc5PvuiIa6+RrY8GHnbAXyySGCjmTOCMOlBGvZm4c23MnD//dXsOe64w8YHH8gQuK+/OgJ3JXDN9c3g4q0TdQFNwkdGvgwTO3cWYsnSMgQHU89JIM59woPyZ/B/+ARlqpIDXsOBSk8Grr4qGt07k8DJmFUuTBLZS80Uy86twLPPHMZni7woKKwDgxAtrrircI/JbuR9lKIwWKEuiC2VFybPWSZDtA/33Q/MeqMTf97Xy+mr2svlC+HUxIdzDuOO8cQubiuoGTdqUfU+H+ddsA9TuRG2AAAgAElEQVTfL+mO2NgIMYr/Afb2Hy7mv/GGv46iEM7EFAnB9jdsKEK/fkdh2R1UAxbh8qQE5ejZbSeWr+iKuPrhqnbglzg9m1fv3LtseSZGjEhGRVkkxo2twpy5PXiZvvk6CbfeXIFKdzT6nJeO5cu7ISbahfiDpejXbzvyctuhadN0LF/ZFh3b1+J6wXkX7cDhfRmYOD4SM988H0FB9KBJACjsVhQNw4nZs49gwgSid9BUE11H+Teezu8+QvdJ37cDc+e1xNgxnQImoWh4Hfj4k3TMfPUodu8m79EGphkEMkhcX1IewAfhcS6nBxORt6DeFzVgg+pUHDpWISR4Pz79NAZXX9OS4XCCoUllmEPHpEch6NMkfFqryy7djw2b68Aw6qmaimrFtjfjq89b4bobyVj9Byncp2K5j/O8p33HLR2wC4wpOI0LN922AV8sojyCkmwaZqc2ujFT8c6bLky4qzHj+5xKswXU0KWClQ0b5dUeDBl0EOvX1kWnDmVYuiIGLZvGoLTci/791mP7jmaIjsjDdyuao98FMbxH/O3jDuCjj6iIV4J33onEXXdJLvPYY7vw8stS3BtzWwnen9sDQUEOVJVVIbiW7HHN+78bDnw4Ow13TKBrahgwzkh7oMAnGHjvWtkDXwtMZjQiQFZ+B+bMi8W4MS1F+BWrYNvuXEx7ORlffk5halOYtPERT5NRbGAfZYy8M10Ht1QKjT4QAFBkURkwQ16I8ols9D4nCWvW9kVIiLQpcDWFwQIBAJgtRkP5DAOff3YMo8bkwl3dybdXpNDx89G/byHW/KMtN6MJzvZ/E6r+b3TnNHuUwGIZkVBpL0Mb23YV49KhB5CbTYtMg6VJCClBzEW3TruwdmN/hIZTX7aaYHWcomhI2MAzL8Xj2cfLYaA9hl1SjHkLY1AvLhiPPRaPadOCYVkujB+XjdlzevIaLv4uBdddnQ7LaohLBxfh6yXUNuzE3gOlGDo4HhnpddG+dQrW/ONc1GsQjIyMMtw9/idcdU1X3DS6GYJ5JhgwZ3Y6xk+gv+tdrfQjOjGL12msgBTCedHNTScgYjwVkgTTAXi34/2PojDhbzRDGCgsKseCjzLwyitlyMikwmFdyelMytFIFF2qPd3PI9Nom9RjieKjPZ/kDBLBSt1GwGfamzIFjzzkxguvdJSNk/jyqZgp8DkXeB2SL1a7TVw4cD82r6U1oIq9HjpYhZjIvfj6780wYGgcQ/0y9ebPpvR/AjH832iI+uzpVxSyTGyF9H6fBu6bHI+3ZlDVuxkvogyGoJAjAbPf82D8ne1kuLRClCSRF+SLBp1SvXj3jkIMGpaO/KymcCAIbqSha49SPDa1DqY8vBcpqa3RrIUHv/2jFZo0diA7uwpDh+7Erl3NEexKwqqVrdFvQB1UVntx9YitWLm0LkyzCnPfD8bo8ZKzvPjyQTzx2DEWhOuvDcZzLzRBhw7hWPRJBm4bSQ++PrOWvXqLBS58Sg2eHbkqWLrsw4gMyUGxpwvcXtrTRDVQcU4WULAkaSTPau3AvI8jMWZUC2zdXIopj+3DLz+TYnZlVI82L/KrpBJA305c/i5DYi3w+1iK5RN6eB6rTcDrIi+ViA7fiVW/tMM5vWIl36Hr0ztjcIpE5yEoPQiL/p6B226krTLOle0p6NLZke3GXXdX4K03+zCNR1FH/VXT4wRbqPkaqlEX5aMc+XY28DnsQI/8ZzSEvKYeh/t7pf1LKIoOA4iYmJJaisuuOIy9uzrANIPVdEeqFpegbdtj+O23Nqhb18kRmmWSuyfesNg8jsN5xKgTQ4b+ilWrWsKBJrANqgkQpr8XX37bDJ5yN+8hMu6Ophh1q+w0Nf2VFEx9lB5wCCY9UI2ZM5ty2LJwUQpGjSoArGhcdnkRFn/ZFc4QYNv2IgwcdAClhQTR1oKFfIRH7MXzTzdAfkFdPP8iwa11JNnmkIPCMlXQI8NADFyuRQANI77AvaNC8fqi3sguJGRKBlHIzl6a6q4KfpwUp+LxxyIQEVqAF145itKyNjCNxjLZhVEFsvYklVopdLukBh8kzJV8roaWXI1ote009L8oC8tX9UEop2cnE0yx9vlFxRg8fBd2rO8FJz1Los8QNuYtQWzsPqxd2xHt25MHrOlxYpj+73ii33+X7J6m70XOeSLIcNoVRQwZCZOMsPtuSRquvDoJMC5U1WZdLd6BZ55x4emnu/imOXLvAzc0CQ2CFIJu8IflhzBy1H7k59KwibYweOB0Kq4ZkYl5c7oiOjIYq39Owb6DWbh9XHfs3lWJYUMPoqCoPtq0TcePP/ZA82YuZOdZuPCCvTh0qAnqxKZh2Yo49O5VHx6PF7fesg9//zKGWbO+7MKmzYbyERYcgQoCzZhhQHsshsleLXr0KW3TDS9coW5EhmfghosW4Im7KjB8QnMcK74eBXkh8HppHFMQc8WEYUB5mhuWt5R37w0NC0M57YiHEMAIltoS7w4soQ8jhJxkawHwTx2WFwN6QwJnF/8LmWXPYVkICTqEaa+GYOTIBqisUiOKGJYWbpmuM4VGmHjhtXzMeC4UTiMSXoKvue5Etag0zJ1XC1deGQ434QyKbBngX3yFUz8FSDyybxJmgN/0gXnq+9kLqd1AeAWUPTiuGGvbCAl2ICrKBYfDT6Xxexb/Ypx2RZH2Xr2NswOXDNmPH1fFKSYqXShZVQ9ia+/Gku8aoO8FDdUwA97vWT0YWhRCxWiPQycKCsqxZ08JHplyFBs20cDtWNSKTsRv69qiR8cwlBYBlwxfj/XrgYsvjENsbDi+XkzWNw+fLCL+V3143DYefOQg3p5JyXAVJj8YhldnSC1l0cIs3DaqEHBQMu3bJwHMryHrZHnhdBSgUd1jKKiMRXFBXZhGqI8CIlMfS9Cm4THc87dtuG7gYjSI3YvEogvwzeob8NyM+igpbw+DmMG+wXt07lJc2DsdCYkHkJ7bEzAayRbbTPuRrR801UVkiLxRIEigQy1pzhIdIumvYTLNTGgKB4sRFlSAqGgKK92qnYGKq+JJpGfFC9vlRllpFCppyz+FrnFQyGON3KgVmotatcolHPPx1dQ2HFz9Z5jguHtgA6DfrHZU84dfsh2HoKOqAnocXkLXrl8w4XGX4ZJLPEytCdYz/v4JZH1aFUXQei8n5VR/yMupxLl9EpCURF7AAR6qwKYmE4OHpOGnH3uLp1fz09gH8e/l5m3TRElZNSJrSXGyuBCYOy8Jz728Go8+1Q9T7m3HgvzGzEw8+DA1cVHYVaaaiXIw7OpsfLGgByIiXNi2tQAXXHgM1ZV1cM45Gfjpp/aIiQlFemoFhl4aj3372wNmqJrXJdtCyKAF2ase2IDrh+WgZevOmP4W8X0vkM1ITfJ6ouAOay+6N3wSPyxqgDqNs7F9VyFuntAKiXlPwEvbUzBdhkFYFZOn4aWphVj540r8uuNGRrZonai7kQ0F1yxUuKXpMUIflpqJJvVoJeEITISxRocCFBhiDphg6SvZ/y6M09vaqYkuhG75CJMUTp8Y9mkSp76awNCKFlW3YujrDYSXdW5EnxHI/o+PSgwenInlPzSHU33EH+Ecf22nWVGksk0NWLSAL768Fk89EQTb6s1WQ3rF6c8+LP62Ma66SmJ+IXJw1gEnWVRGy5zYsj0Hjz3+C0b/7ULceH19OJ1ys/sP5aJJ89qICDJxcE8Jzuu7HYUl58MgPhJ7onKER+/DP/7RET26hKOyChh+2Xr88nNDBAUVYf7cONxyG0G9wORJ6ZjxBlEzCDamXIPSVAopSJwpFHSjfYtCnNPhB1x87s8YPKAnpr9ZiKO547B6fSwqLYGY+WFaBejX+Rc8NLE+du//Ba1axGLeFz3wyxZKyunahFMWHFKC3r3L0TpuOcbecAB5uR58umQ49qT0wb54UpVwrmKQ3Hm4uKeFX/eoq3nNZOmVpZFQRLbtriniJOCU9JBIi7VmIwSEKD5Lps8rCixT91UuyW3HOhRU5Ej2EmqrPEXRFP8oRVRionHRmYn9ss2H/x7oDign5PiNjYJ87iQplA/loF+WY/iwbCxZ0iJAUU5WBKXnfFrrKJKAC47uwF337cF7b9FQOqroEpWenogbMTGbsHFDV7RtR3u+00FCSX9kxyt6gBVVBq67ZhuWL6fFDsa1N9l44vH26NwhCC6HGooFYMqUNXj1VVK+Xgw9y7rtxfMvBuGJx6SS/P6cY7iX2o3dJm66sQqffd6F37X6lzRcf90xFBSeo0iNKnRhSrlCp4xKdG/+A2Y9uQF9z/+RkbqkpGF44b0r8dmKQajw0EZGNltTA9Vo1zQDFRVlOJpdhraNcuF1dkPCUUroFX/eAsKDknDN4J/w2qNfo27sZsDqhsXfdcEz84ZgV8IFgBXnYwZwsxdDuiFqwJwanqe20dOVePbAanuHP7a86h0s+2SelOVnMMJv3XmPeqUoGjpmo8AhmQrvdE6qn6/2TGwAJafSTGgmttJgPt0uoDyxWH1VAxJXLi0ACiUMJG/+83sjhSrDsGE5WLK4JVwUhJwUceak53QrijgIur+ExEpcOiwDRw4R5h7OgwgYFbILMOHOYrzzdlNOuIQoIpE4t0mpm1v0aTJG3loN22jFAxqICRwUehg//9wO/c6n7aTFbadlluDzz3Lx3DNZKCluxpa7a5eDWPlTN9SvVwtHk0rRq88W5Oa0Q8NGmVi+rCW6dotGVbWFKy8/gB9/orGtjSSEYuqNMlu0ay7JJCFOWI/hfb7HJ2/uR3T9XVi4oB9GPXkNgCuV9SZ0ja6Hwj7auZeEiGaPUTWftt+mvIpiARfgNAFPBWoZH+OTmZ9jWL98OIMuxZ1TyjFn5WAYziuloZPY03YBj2k1ZdQET0gxzXAOy2U8kyZMqlC1poiXT0+0OdYFS+2RNK1f6i6y3R89G7+B4lNoWj7nRLILgfyR3IENpmpNJlBCDqIsEUgiO3r5FZPOQYXeIBj8k5JxGdpOP2UuWUD4pP/q8yh0bWUYdql4lH+uKHIVp92jaEn/9bdcXHwR7cDbjq0DN28RRd3KxPRXLDw8talaOK0omnpowXYb6NZtMfYc6A2DhJgHJhQjMvIgfvtHe3TtFkmOCV7DDZcKRjduysObsw7hh+VJWLjoClwxXCZJTrz9CN6fS3/Pw/MvAU88Sh2VwBuvH8GkB6tgGO3Fo7F+qO21VXigax5OxOOecUGoLlsHeHaifrPb8ep7sSguN+By5SAuJhtRETYGDGqCnr0jEBQCeCwDR1O9+HlFEpIOFsJdXRfZhcT0JWZCCFrUS8XUew7j22+XoF/v63A03Y1539dnig/VN5zOY7h9rInhl0XCFexCRkY5nn86GUlHG8A0m6lp/tq+BnSOseCcmCucxA4zpK3bpQWJOy638VljXaSkJyveRiNVPkURwVPCrQEIycYohIaXDEghatfJRFhoDs7v3YRbKSKoedIBFBUY+MdqIrEeg7sqDuk5FGnQjmG1ZBcAMgo0DPFfukr6vnIMuzTrBEUJzP79J/gLKIpQTz6eV4DR4yoAg6y/ctV2KRo3yMLXXzdH7/PJu4j1ltxFGLKkUF63gamPbsDsD10oLSHBagyX6xBmvOrAPfe14oV75eV92LsvHU88MRDt20sYUFnlwcaNaehzfnOEBgGrfsrHVVdkobyqHs47Px8rf2qCyFrBSEosxvBLDyD+MCkxWX7qmVFxv34cqs2QBCDEkYqoiAJkFlJjVBliI2n8az56943Azbc0wvDB4Zw/RceGqp12/Q+kuKgaVRXVyMoEZr1/GMuWliMjow6iwxrDNPYivywaLgSjdTMLSdl1UFlBHigRE8a58M77zeAI2GV07boM3HpzJlJSSdlpgoZCQvT6cl5Qc0XxcbM0p17UQKFQfuWhNeCcyReW6XxFGRjdys1lSKmAcaeoLbt6nXOuiWHDauPWkXVQO9KLqMhQBIccDzhUV3hQVFgJt8eJD+ckYfH3Fdi5neInGvkapkJbn/v4XbVH6kcnKErg/ZwAcJxmRZGFrq60MGzweqxe11ZNTCeIlei5Weh7wS6sXTfUj3gwt0nQDh5RxIaJEkwH1qwrwCOTDmLTFgfOOQfYsPZcZvmu3VCGS4fuQ1lpDJo0qcbUqUEYM7oFwmppqbKRl+fBJYN3YNvOBnC60vH3r1rjmitlFNCE2w9h9lwKhZop907fLsoWGZaFykovqiyijdC4BQoRPNKFyeFHDho1zcOTT4Zhwu20j2SAVZfoV2Jy7iDUoYVfKPbsy8KHc/Lx1hukmFQEpekoivLCW38DEWEHseSrWAwYVlf6cTjcF2MycUIK3p8dDcOI9G044TNEEo/JBQWGKRJrHPeaWGe97rpAwbG7Uha6ZumVFwiQFEefm0JSQe743dTGzSdU52H9LUJoSCpuHw8881w71I6m56/dlF/g/5n3y8orxaIFGXjmiQKUlNO2HzKQ3a8hJ3gKvt+TKYpW/r8Q6qWeEAta9x4/42D8uTzTljF4jmPTcdkV+/H90kBF0fGw3xJKMCZDt0tL3Zg9Zw/O6VUH/fs1RXlZJUaO3I9vviWLTNwiCu8KceFFpfhucVdExYhQzpqViAceoHg4FKPHlmL+XAqxHPh+eRZuuC4NFRVdpcnIqBRvwklAAabcno+/f7MByfnX82aqUtsR1MlGPrr0SMOChe3RvRNZuxPCleNCg+O5VvQrIn1yWgbgmed349mn6B/Es1LbKzDYUY2Gcan4YWkjdDuPGqS03JJiOTDx7iS8/24UYFI4qXIU1gEtCIouw3Qa3fKslcKPiolPkCIlE4ZU6CUJvDwLfg40NJllTc9q0oM49KAPDS0rljLlLd5yhNfKw5vv1cGYkVKp94/0rkFYGEAM/XrxUYwelYDSkq4wDArJdJ2LcidVX2HDRGtYjmGXZGPJ0uaSoxz3fAINwGnPUUR7k5It9B+4BalJVEmPELdtO2E60rB0WRguuySWi46838lJDj9wR+jH8S76o3npGDNuH4AB/HmBNnPRsXMifvvHOagd48CeXZUYOHgXcnMbo0nzVCz/oSM6daA24Wqmqaxb24Dn7EreWY24qEOIidyGMEcCXpgMLF2yEb/svBaldg9k5TeH16oH2y5FaMghLPq8Ba65ijyThGqUWP+6rghzPsyAp8wBl8MFD/OwpJfGa1VhyJAY3HhLDKIiQ5jRzO3NAB55ci+mvUCC2UnWyEHbhJPY7sHcOVEYM1ZmAPjRGxvXj0jE11+Rt6MaDjljgpxlgJ1+szgTsu4B0+dZmEQ9fHmw9hAkUETF5+F4GvZV4q2KkoKuCePbFwHoKfvsKAjuVXmKeQCTJ5mY9prkg/pISCzH7LfTkZhswcG5pRo/4rDgrq5A29ZOTLyzGZq2CPPNICNzufjbo7j11gKUV9CgixCBstXW5r6Ts6KUYPil2Vi8pBVcQccrht/iqDU4vfCwXPbMmcl4eEoJLG8rQTCowcgOgmEmYt+BOujQVjdABUwZPEFhdJ+98HYEriUL+umiVDz9zF4cOUK9IRKru1y7seyHBhgyOA4V5VWYcPs+LPyMWK6FeOf92rhrAuU5wMsvHcHjT5Tx5p9kQalxiuDsHh2SMOW+SvRsvQ4Nwhaiqrod9h57GG98FISlP9POVDQnLAGjRubj4wW9mNRJWyFkZpXg4Yd34evFDlSUULGTrCcpv7LqLJIEl2egc5dkzHqrOwb0bwieCOFwIiunCkOGxmPPznacp3gpxOOibA7atc/Ah3Na4MIL/Nypaa/E48knS+DxErwdpLZpUQRSn/TzDEc1n0n1wLMCKCHWXoTfryveajgfsxL0idQIKd9z0Z2eglCyGqnKvS5wCNesFK3bHMGO7Z0QHk7lcdoYyos33jqC19/IQEYarRM9OzWXybcLM3n/XNStm4qnnmqMu+9ur+yDeNK77jqM994jmLydahDToIG2D3QvpCg5WLyE4OEzQFHuvy8eb75FcTSNCVKolu2Fy3UY27c1ROcu1IAkXLATY1TtTWT7OaKw6Mq0Mq2GgeSkPMyalY233y+DpwoYe3stvPdOO970ZslXebh6xBFGTYYMycNXX3VCZGQQ4g+VYEC/bGTmkDch+FHv4EUylIKOLb7G61OWY+jlFpL2xWHyC62weO1tvJkRtSZHxyZj2Q8xuKB3LDcfVlfaGD9hFz75hKDhjoCDqO9Sh5CBDTrsUVYYmYitsxcrfuyFXj2oX50Kak4882wGnnvOC8OijUhFyNk72Llo1DgVgy+24fVWoqQiAksWk4Gpz7UIE9RWQGsjSkksBl9BzrdPpWwqRNckOYWk5ASFsy559fWKR5AT6KKwqmmp4IwgYrbFKoeRhF3x9vRYVTZqiZjxRigevJ9mIoiQ/31RJm68jVjHxH4IUwoqUDPBzxLm0TrRWlbCMPbinTnRmDjW75HWbcjBdVdlITunPYdc7Bc1g0OHnXYZhl9CitICruAzQFEenHwUr8+IhOGIhuGVll/bTsfgoRa++qIJc4rEvp2cahGoLDr00PUZ/qk+tuiL/Vi+IgXTXhyCRg0dyMyswCWXJGD37mYIdR3CipWNcdEA6SG57paN+OYz6s5rIaxkEhZSVN7N00KLBqvw+esrkZmRjNgGI/Di68ewfNMVMqDPrkKj5kcQH98e4cEieKkJ5ejcIwHFJe2lK5IeOD97nbBKV5WIl6o/WIcxelwp3n+nG89SpiM5pQq9++xATmY3ho05KuNTEN+LWJJUS6FrJSWJU/PIZAwfgR+qTCHxOn9WBj2Is6Dwj7wJCSxZbHqRxrnSex0wvYpXxpQZlW9R6MUdkZS3aeWh1wILjHKRfiEXKgvsahjGFmze2B69elN4SrUgFwYPWI2ff20Jh9mM+ResdOTNacK/amcWzriCoO0sdOyUguUrO6NpI2I+yHHpkANYuYpqXpSfEXlWQkumRtF9WcVKUVqdGYoy+vYUfDw3DDBoP0JpKaUtmp96PgTPPkFJNdVVpAJfo0M9LzKOslmbBir9ilZd7cGjj+3CzBlStHr6EReeeVn6TL5anIUxo7NRWtIShk3xrxYMnbaWok50Crq3SsCOrclo3qoHvM5Y7E1oBLeHIOFSNGx2APt2d0N0JMXWTmz6rQL9L8lCVUVzVX2mmoHaGEmjdxpVYj0h5K8StaPX4FDSAMRGEwxM9RY32rT+BclJ53NxkvpduAJhC41GrDJZWhJwykuo0Uudj0dwEc2dFogUQXtpYiCr93BxrxwhIfkIjypDeVk4yksJQaLvD1dzAMUDkkejXc+kcFqE4PB8RIaVoboiEkUlJPiEXNUSReMhIrLzsVwxfY7yzl+xbk1HnH8RUYSqUV4RhP7912PrltYwjDhusyCdpq0jvD4kTbyY6q1UGMQe/Lg6DkMGSNhMx4gR+/EV5WcO8siB42pVCGmVYvgllKO0/OsrSmpaFa64MgG7djTmB8tUJbY22/DK9GBMfZgsp+Iv1VRRlJGmHyQyvC0CCx4JDyXOJtIzCzHhznX4fomNNm0NrFp5EZo2j0RegRv9L96DfbtbA6YMqhYUS9Ug+KEXwkkblVqRcCACXpTB5aCAizYsdcKyK9C0+UHs2dkZkVESruzeW45evZPhruigrDtZcTIAEsHT9ETJs6T9jEiiluVBVNQRzJ7fGhHhZSgvrUJhoQOPP56NrExS4hCZvmIbCHYWYujQUtSuQ2RPLyqrDCxbHoWyslih26vhF4bhQZOmZeh7QRFb9PzCCKz5xYWqSiAoOA2Dh0aiSUMnLh1eHx072UhKMLBiWSaOJlXi+xW0OWsTGGas5JHeIq57DB4YipbtQjD8ivro0s5A4iEDy37IwaGEMvy0qhru6vqAozaDFX44WRNVfuWicN8LG3IIyp2R/X7Els20ixoxxaVtgPryWT2VQsun9SYU5A3z8dxLFvpfEITCnEpu4Js+vRrrNxPiFya7Q/NOBuRRVNZklYtHWUqV+b946LV+XQYGDjiMKnc/Ca58TOgteOVlJ6Y+0tM3c7vGHkWlJ1KclFjbt1MzV39l+7qyCmDu/F2IjnJi1K00Zxd45NF4THuFLC2NSKJXZCSPjGDw7yHJr9gGPDweRThpTI61KLyx0bxJEg4caImQWmJNMwurcHG/HTi4Lwam0QoWgRas0LT9N0mAHhNEiJ+aF0yDG5wlCK9lobSkFF5GXsn6RzChkw0Knd5jIiYiFXt21UejFmqsk22hVYtEJB6lgeYSOvFhFWPk3yqw4CMJMROP2ji314+IiaiNaa/Vx3XXUq4QeOjQEPhoQSImTy5FXg6xJMrQvmMOnn0yBteNaAgHzTA7ybFiZSYm3Z+C+INEF6L2CTE4goqRV9iO9Rvb4fw+MT6wbtJ9m/HGW2TiejJDW/aSlEBLK46Gn6X2SSpUhdCwPNr4G6VltChhcKA2eJt1zlG0x1Rb6XGYSTlKLhYvPQOS+V9/OYaLByYA6CcJoxquTYPXXp/pxAOTesqAnD+zgacuSTBUqbwRU8MD+vm0gNMSV4Mnz2/akIHhwxKQX9QTBlHiOT6Wwh2ZMmpbpSSXnADTAnknXSlq8WPkoqEIfXRUApYuDceFF5FVpLDIidU/J+Opx1OwYTOBE4Tm0HfQXi0unmypcwU9WFzIk9WKBUCeySUttarpmWdi0aW5TUSEJ2LTpgbo0FHYyTQetkvnZCSnEDNBLlBo7WW4ZWQZFi0gPpmBbVur8eY7a/H44xehbet/sp14QK3uy6+ycMOIDWjZKgJLvu+Fzu0p1DzJEVDb2LmnCNcMT0cyIVjkpSkgJpiafWcqXnnRiamPNfPlWqlHy/DwIzvx5ReRsGxialAIR1ZI5R9Ue+FOT3UwIZWQUuHQEXCh3DTD51TgZPYxlx3oNzpHIq5XjqKw/MU9yi+/HMPAgYcB9GUIlJEMywWncx8WfhyOm25prhRFZtzW6AjYG0U2eYpTOc8AACAASURBVBKB4iHevsE6EvAw7MvWxsSuXRkYOXoX9uyiCjr1eqg9qPh7FYpD/ZLOIthGOardVNAKgUuFTLSdp4/XZCfi+huy8OUXfQMGRwAlBcCqVSn47MtjWLOmiPOgikpKNin5puYn8TSsxwpZojyA5wPwtUqsbxsu4V5xV6MDUeFHsX5TXXRkRbFQXOpG1y6pOJrcWoSEhkGwkFTgllFlWPQxKYoDx1KrYDssNG4oQngstQyfLMzHzl2FiKsbjpFj6uHcnmHH1eIWLjyErl3roFs3un8vjhyswkcLS3DoUC6aNw3D2HF10a4DeQLKKwXJevrxI3juJbqxNqoGI5NciG/VsukBbN3bDTERxDTQs8mA1auysPKnQnz69wQUF9RBcRHlH6Ro5B1pwowOif1YKKOfPPVSTRzlaIDkisASMlhkMTR6GkiK/Isryuo16Rg0gBTlAqaAyDxbMD6+5Nt6OO+CWsdtQlMjRVF9DEwPYTq7RDac46sBCDotl8n5ymsYBlIz3Jj1ehreezcD5WVk9akmorajZkErQv++HlSWH8GmHTQFJZYbdumiPZRX0Fs4xypnvtnzL4Zi6mQCJCgCp0nukrNUVbpRUlSFLVsNfLIoAV5PCPbsrcD+A8QgJoEgQSbPE6xmLgtVh+k6nBA7GcWRhNaBqFrJ2LCxHjp0Fo9SXFKNLl1SkHKUkmLpoxdYtRS3jirDJx/TDGCF7joMZgHMev0gXnwxGfn51MlJnqIS0TGH8OZbLTDyVmJlq1RN2avSMg8mT9qCL76k3ImKneQhixAbm4CHpjTHpPvbIDhYSDp7d5Zj+GVZSE1vqpJ7KX5yWm8m4Lqb8jB3zjkIp02gfExhCRczc8uQkerAvLmpyMhyIyvDhbXrMtX3yZQXCUkVc4zhbJWTqrBZnCJ5HPI+lNvQTZxBirLqlwwMGZgEgFAciTepmat1m0ys+qkZmlFoq8Tsj7b3qZkSnTROCGiqlt+vWXMMr0wrxsoVhAK1hMsRAaedCq+1A0/cH4vkxF8w77uOcDmGwbBrcXVdfJMgKnwfdgkcjgN48eXamPpwOz4vI6gBg7MDrybhSCm27khBXn4U5s/NReIRG/kFZEGjYBh1/H3f7BoUrZw9ChARnoTN6xugfRfxDCUlbnTukoSUo5pfpqW8FLeOLMMnC6iIx5UOeL0WZsw6gqkP0b1ST44LoO3ImepejoYNDuGn1e3QsX24tNKyohgYe/tuzJ9LwkxoITWaUZ5FOGMpwkJSsWFbK3TtSNcvXqVPnyPYvJkeqOJ6+eaG0bWl4oZbM/HBe70RHSEMDN7qjtOw4yOJgiIL635NQlGxA0uWVGH16hIUFcfA46F7j4VhUgOd1IQ4KmADRu6LQmcxnDRxk1qrzxjUSxSFWmVJUZSAwYsOndPxy+rmqEeGld2xJOWn/NDxN8c7Cmenvg0DcFd58eqrOzB/vhOpR4MxuG8eBp63FtcPzcSx1BSs2DIAK369EtsO1IGXvaHBu4Dx/uuU3xD8a1FvTCrGjQnGHROi0LuPZkcrCI/DJzUTKyC0LC6pRGmxhfnzDuGbxVXYvp0g2kbMjJXQTIZcc4XJdiAiIhFb1jVEO6UoxSVudDlOUVhNWYhPVJT16/PQv18KPDyVk4Za6OKTorvY2/DadAMPPdzTFxpt25mDSwaRUtM22gENXCz8dP+J+GZpbVxzBV03Tdpwcpv31i203blmWAipkorEXgJDkIJ+F7ox6d4wHlsr4I2GMFVthz/rz6WqqrwoLa7CiuVZ+HhhOn5aRcpCvL5Iactmqgo3SSuumwIFeP+QM0lRVmdgyCCtKOQ6xaN06Z6GX9e0REyUWBZZtP+AomjN4+cR4BW4yi8WNzvTi5tu3I3UlFx8Mv039OnxEVDZDrO/uRVPz+qMzHwiTFJ4JvwnFhQy8/yMTMBLQpCK6Oh8XDwgCBddFIWbb6iDsDATkdEUrtCXEzlQLK3XJHBT4E868vIq8fabmXhjZj4KS5sL2U/NVmaCpk3J/FFs3tAA7X2hl6fGivLNkjxcd3UFDOrTd1Yzw0FYEDLgwbZ3YNorLkyZ2lWKkYYDj05Zh1deJdi1B0+/EfyZPIqqUSANjzziwcsvS8s0Gbtzex/B1q3kfbRHofFKYjDE4tP9ZgBIw6AhEejQuQITJ7RHXIyFuLoqoVcUFgmdaJgEfUbJhWVj0WdpeG16JnbubsjzlnlQOydDtKKaBqPW1q7A8EuyzozK/CqfopynekxEUbr1TMOaNS0RzUVVSsT8glMzr+KHNWvyfnEsAdRyhfq6YeGzhZl45aVyHIjPwjdvb0SfTstQUj4A733SELM+awEDA0XBeaKlmg6jAnpdaWfbzwPGC2AgD3H1jqFhIy9Gje6G+nFudG4Xhy49SGnkUKQWWF4vXGoC5U8rsjBq9FFkZhF0HQ4H7aVoCdM6PDwFmzbUQ8c/qSgeCxh/5y589CHF+vVhOEnxyFtJAix98bvwyjQHpk6hGWayro9P2YOXXiV0qa0ore7V9/XgH8PYsXmYO5f6/2V1zz33kCgKWXrVtiv5E0VtsoEUd2fyOahGk4XI2EJE1MrFzbe1wLndohAdFYpBA2sTAyjg8MJyWzBdojRJCaW45ca92LitIQyT8kw3d8N6LQFv/EpdqeooxB7+iyfzq1anK49CiiJTR4gy0qlrGlb/3BJ164gAywz1k7OHf68IJ970v1AV1g1V5GMKk9qBlwKBo5V46tkj+Hg+eYRWCAouxV0jD2Ln5h8QHnUp2rWpg5nz6IFexGMlaLAD86+I0cuGkqwZ7bsuVpb3L2HCJ4UBpAp0XsoLirnId975hYipXYQx485F23ZO1I6WfEOUTxoJvl2SgxtGpMDj7gTDoDZYQnkMhIcnByiKheISbw08ionSSjfO77MGe3f3gmHE+MYYSZsDKQp5lF14ZbqJqQ/L7AA6pk7eg+kzCKUT5oRWIIHJ6X4zMHpsDuazojC8hd69j2DL1mYB9BYZRSRtMdLCyzC84oIR6ZP3WOHknn5WwBVUgSGD3IiKyMFVIzri4gERqBdL60Rojc0MI/JSqRlFGNj/MI4cbgvTrKWAD9oxTXt++i5SlDwsZpr9X1xRVq85hkEDqI5CMKqeL1WNNu3Tseqn5mjKgxz1g9C//yMfcXJF8e/kFfB5Ne6It9rmxFGU8dOPk/HIo5lIzSBLWw9whMFh0qZEx+B2V8FALYQGGyirDoVtREqIotmxXAWj+Jv2V6eKu6g6kx/ZolF8HIik0TdK+yv9DK9loGHdfNxzXwxPf4mtQ1P76TtNVLoduO7GdfjhW4r1G/taSGpFJGLT+obodFKPInH573MUGu/kRq9ev+IQ9QIR0hU474s/Rv/ZiWmvOjFlMnkUOR56eAdmvkb3oL2MGDRRFFrDTIwel4/5cxRRkUOvBGzdKhM4hWYvUK1A6joP1bmoTNOUNaPf6/Wq4DZtWidXsAOR4YUYNbIWxo2tjU5deA89pd7Ay68l4MlHy2F5W8Npu2TcuM+b0fXqyvwZoSgED0uOQg1JmibfoHEqvlvcGOecIxtjChu1pjnKP1cUWp7jKvyE7HDRQqz+ocNFeOSRw1i61IDXQ5BnuNRZ2OwJa1W8nvCkeKQc77SrC48qP2HB1/E6eSmF3SvwQCrTVBsJqOap4qUINXmqfeh/oRuLFvVGoyY0XpY8lRNfLc3AiKuyYZhdlLE2QYqycUMDdO6k6ig19CglJR70OnctDh3sAhixMNjLqcYm2TEWNvZg2jQTU6YIe4GOByfvxOs8H5pe0xVesg8y5NavKFq5lKJsodBLGRLaAIm/j0JSOghEoekxUrWXfEczqyV/ZXVkpoGmcNDnk9GofhY+/6o9+vWtK8CcAaRllaJD+3UoLbwQDoTIUBJNBuXia4kaLnEG9KOsWZOKAawoF0lRjeFFE0HBB/DpwihcN4JcilTDa77pTKDwHe99NJ9Kx83wUjHSQHGxG4s+ysGMt9KRcIQgTVKSIBkTqobLcWWfQ3Q1b8qmApkeUu1W+bUXjZsUoFefcrhoH3kncCQhDFs20+5TlJDy5APZuZjomgr8kqvUVl9v/ErF1xTcdH0VFn7eBU7lULftLMCVVyQiPa2l7KBlk6IcxcaN9dBZFxxrqijFHvTqvQmHDlLTHE3A0R2PivaiFGX6Kw48PNVPY3/woT14faYKvfhedN+JXvs0jL49H/M/lP1oSOB7nnsEO7a25NDLsCsRGZ6PPucbiIguR7DTQH5eEH5a5YRFjW/Km2ngi8/KqKRSKP4pk1mo+ErbSbRutR8//XwBmjcTI1Rc5sbt4w/iy88ay6wDNrgKFT/TFGX1L6kYNPAwJ8TiNCkEokRyK956PQj3PCDJoH+a+fGC/+f/JUREcQCqTwEWDsYXoGuHLahGb2YxC1StoERfAqgLkwIwSGW5lMe4WjT+lOWhCGPGFmHeXNVtCOCThccwchTF4E2VOOlGLb3jlVZbukvl4bjfQgYERobvxjffNcagixv4em5uG70Niz6mnIKoH4ZSlPpKUYCawcMmxKNsVB6F7lvvdKwEiiVrN6ZPc+DhQI/CiqKSeR1ysRXRgEgqxowrwLw53dUjstGrzyFs20whI7EPctC52yFs3dIXwSoxjz+chw5td3A3qgwPoSckiqcajFUYxiaG5xNQFmM71DxUKwXPPG7g6Reaqm1jDHzwYSbuvIPOQLPS/LmUeKsyXHppNpbyuKK/eI7y62/HMKj/IXjt/kowiV9F4dYOvPqSgcmPdleNTX80fkZb5ONM9HF6JF6JvBPRu+lXFSgrSkKtqLrweuvjuecO4LnnquFEd1i+vgcJ+YQEyft4KQSUKr8FGNArF7v35SCvgupApOBFuGN8IT6YTYU1ecjLlufgphE5KC2joQfSBObzIJqZrMmbxzUXyXfa+AXzP66D0aMomZZ6wNixWzB/PpEMm/PX1IpIwqaN9dCpoyBnv1cULQiBdRQTJaVu9Dr3NxyKp6F+SlFUIVKEngRqH6a/YuLhqTQaSY4HH9qtFKWdyjdIX4WrLTysTIwZU4B58/RnLPTscwQ7NlPVn8LQQnTqcgCbNp+PWiHS25KWVoBLBu3C/kN9eHaB5Dyyq5cUM5U7UEwDGnxOptXmsJaWNQO335aFDxf28JVfPpydiTsmUH8MzT9WYSUT5KRnXhTlDMhREg6X4rLLEnHwcBs1yExTF3cr9nBn2DbFsC4fg1Tkz68Q0o2qahFkiditWtImqzMbH1GS3lsCd8UOlBz4DpV5KYjrMRquOsOQdqwYV112ADt2ET8qSmJlHQIEtLzKVtrUJJWKN58qwYez12BP5u0ACKKrRteO8UzdbtEqWogrbhMjrt2Opd9TI1gjqQtJA7siUtKXOOAgKrkCFSREo9vyIipmC5YsaYL+F0oYmpBYjRHXx2PHDurhoIosEBaZzIrSmThWzPXycmU+NbmNgtYVzRzluGVkORYtoMKnoZL5tUpRVCcp0z6oC1LlKvY+laMEKgp5FKrGE+NApthzPYWvmxQlG2NH52PufELF5Pn0OO8wdm4iOJ0wwiqEhibhg3m1MfImuRY63piRgkmTKwG0VhtIqZ2L+QtEcSUEp7BUUVF45KobDjsRzz7hxGPPExtBwvWpU9Px6qs07Fx4aT4N4udZgWGX5KjhEn9xj0K59N9Gp+KTT2gCY5QvVbbt/Xjh5WA8/kgbtgTsZVTLT2CfNj8CXmPFFObONXonWSLpghPsxICDBfMoKjN+RkXyMjjyN8Fh2fA0uB6R50yBaTbFsmWFuPxyGkbRR8AFDVnycGmiZnvQpF4RendLRaM6azB6RCK2by3Emu3jsSu5I/YeoODxIL5b0gyXX9lItRcZ+HV1MYYNi0dFNXGvoqWdgOlXUky1bJPJlV6TgAGynsTlovQzBddfX4QvvuimiJLAt0uP4dqrMmGaXVXjlAO1IlKwcUNdlcx7GR7u3DUFqcnkxWR6PbcA+BRFFKyk1INze63HwYM9VL6jdyzTBE/yKHsxbbqBKQ/7k/mHHtyLma9TjhKoKHoCi3iUsWPyMHee/oyNHn0OY+dmalwjYad6yTE88GA1Xp9BXaTkq73IyzMxfNgubN5Cvf/UIkDwsexooJqVBGGk9/O2e7qTshCNG2zE9p0DEFdX2MMZmcXodc46pKf3h2EE++aL+ozqmQQP0w1NmpSMN96gLeiI7kBNSw54vSm49jobCz9uirBaJKKawas1PwAyFL+rDJfQ6ZkGbxisCNTGa6EMdlk8So98Dm/actQycuFwUAjmQEF1PYR1uQNhzSaiqsqJiRP3YP782jCMBrDJOvIkH2FykcrVj9uDsdcuw6MjV6JWzB5UV3fGF4vPw8xFQ7AnoSe8XjcuuywH3yzpjiDeCUIIiW/NTMQLr2YjJ5ssdwMYJvVgCItW2i1ISRQ8ahNqlobmjVLx2ec9cV4/mkQjXYWTp6Rgxqu09Vw9hqAJjg2nyvz6euiguV7FbnTuSlwv8o461aYvodCrFJ8oj1Ja4kWvc9fh4EHaRoKAAblWNkpc36B134Pp00yVo0iYNPnBPZjx+okeReg4xP6mOsrYsTkBBUcL55yXiO2bSFHUTDa40bzZbvy4ui3atIyAhUqYCMWGjfmY8nA61q6lSKIZDMQqYyheRaOfEtiS98mD6UjBjLfDcd+dhLLJO1b+WIxrrjyCiipC9OSe/CUIsqZUmad+lDMgR6FbfeD+BMx6kzrRYtTMNEK/LNQKO4Ttmxujbaf/ae87wKOqtu/XtPQAoYSuSO9FQRRB7KA+G4pdQSyg+Pw/BQXUn12w+/TpUxBBVJ5YsCBiAbug9N5J6JCEhCSQOpny/9be59yZBJCoqMCX8QNM5s6de8/d++y29tpcRHVX1EDbzIqdiaY7s/WplXcqCvASzMKerR8gvGEy4go3we0rg8sXgiekzCploTAK4tojodtTiE0+EWvW+nH6abORkdEaLk89LfgJYz6Xn4WtXNSKm4RpL36HHj2zsHVnF1x1iwez066Gy30iwqEyxMatwYcfp+K8PuxHUU4pfnrN+nyMfmIxPp8Wh+xsxgTcHChY3Bltr3oRqicXo99VZbjrjuZo366aQR57MG9OLs79x3rk5nVEmP0ZAmGhomzELz/XM3UUgiL9aN9xPbZsoktLV8dC0vNw7XWFeOtNZecv3BPCCSf+jLVrO5kZ9E7YbNwoG6O4ymW9ht+1wigKQZRmepdDeMfPZOCmG7Lw2gRbmQ+h64lpWDifGC5OKTZkGliP4ffE4eknGdMZFhiXG0XFQYwePQeffJSIFSu5sdCl5BrZPyxA8lrzcGafAtw6JBWXXtzUWA1O+yrFheetxpw5/D5+XivyzuwUiaWoKFlHRsGRD+v+B5Zj9GPcGUnuxpSrMtV73BuxamkdtGyfjACC8BKvExWrW0I29YvNHxl7yIyI1ly2pu9G1qr30CRmPJKD6fARekVT7nLDG2BXovZ1FPjjEGjcHzU63yvDQt+alI7rB/JhtBJ4BUdLcBKJ1tSL0bLFTowYuAUff/oVevW+CPPnl+CDb/mg+MC5W+Wibr3l+GBKK/TsbSDtUdc+b2420jYUYVdeDBYuzseObTmom5KILifWRWq9MjQ7pjp6nMIHbDcGFwr2AJdcshyzvqkJt6uB3Kfl1WJl/pe5DOY1RmE2q32HdGzZ3Ewq3WIP5fh8XH9tESa9pYpSsDeErt3oenWGC9UQFhIN3YikWU7cnBUmRmF6WCEsalEshMVC/+0N8t8MDBqUZSyKWvxu3dZiwYJmAqLUnKKiMGJiVuO5F5Nw2y1sW9BkhX1t21KK2T9mo7DUgyXL9mLd+izE+Lzo3LkRmh3nRu0awDl96gsjqF6Z/j36qfW4bwStcmdnJmbEsvI2mABgwfGIUBSNK5auCuC8vkuwYythGWxzJSWpGx7PFvz0TSpOOjVB0oBeGdTjrKHDXOgskcAhVEFKSwMY+9JOPP/vOejZ5iu8MHIrkrES4WCxEa4QPBIPEPHLFmQP8sN1EdPhfiTWvxRFhV6ce/4S/PBDHRk/52EvSZgJSQ9CngLUrl0I194N2FVUG7G+MJo1BNK2N0JpgCQZdvxaLhrVX4J33+mAHr0FiyNBqDovEbCSPxhGWUkZ4jweeOKi0QdUVN6PD5s2+THq3nRMeYcL0MoE24ZeKMwK9WbMnptq0sMB5BeE0KH9Zmzd3NT0s/A8PL4Q111TjDffZhXbhfzCMpzYVbNeksAQRRHHVdj6VVGWYszTHowc3t5J1A8btgzPMT0sMQoVxbJP2kxZBgYOysLE18l5oDHjiSeux4L5mvVShLEd303O4dV46aVUDB2qU83kM04LcOShFxcr2USczSnLgYxfNPPFMXevvZqBEaO2o6CQxc1kQOostruVsSuvkccfMRZFFYWzTU44/gesXtUFLroiQrpAC5GGa6/egrcmn2H2mQiZmj5Iu98ypaz8w3QzFi8twSMPc/gQhbEhknwfY8KY7bi0+0cIFqXBFeLk3DACHhIxcP/yihtWGvCgKOk01Ow+Cq7YE7B4xR70PSsNWZmGYsg2E0v0zWsPwi1Bqe7CDBil41CSZaXwhvNRFipGnTo5GDI4Hrfe0hT1G7PoaCVBi5cmvVVuJ7WHlJSWYtbMbAwbtgPr1qUi3hcr2Z7iUC1D/8NPe1EteQuWrGyA4xqrwPCKmjfdiM0b2ampXYM6P7EUAwcGMXGitvDyuPbt5mDtKt5jiqyjuim8R+0HDYdX4Ln/xOHO2yPcySM5gnyMKq0mWewoCKsouzBocCFefzUi+N27p2s/imxmFWKhUCliXJvRv38J7hzZGJ06pcBrKY+MlSi/cNxwiIyIIIeXr8zBiJHr8PkMbgKpgNustSi8TWAaVk753RGjKLrX+ItC6NHjOyxcSkXhA9Q+Z46kO7n7Esz5pW8UFy3dMo0VbFaYlJmExPtDwPhXNuPe+zOQz+m6RMMy2xHOxYlNP8ZHo99Fg1pLQLYemU4b4gBRLTrqSIMgSspigOMGILHtCMCVgrvvWY1nnqbkEyVr/GrTNWfV1KaQtThWJuP2gFXo0WkHikNNsHi5pk3r1gduHlod7VrloUPbhmjXlmnR/b+++3Yz0rcE8ebbfsz+zo9AgG6YB0OvLcJ33/yAlTvOhxs1BZtGpzAuPhsPPV6A5o0J1w8jt9iFkffEI2cXC226o1jSuFN7FeKfd+SLbSsqisN9I/cic2djuF0JSi7OwUvcCIQngDv7Tlx+ZREuv8yHUn8QMZ4YjJ9Ugi8+ryFDjFRRjMNmsoQuFKDn6fkYPCQIr6sM4ZAP943yIX0jCQVthlKR1gQxSqglafccJCbl4MKLPDj/Qi9qN4jFmT2bHBAOu3x1DlYszcDMWW588F4B9u5lGriBZsokgFcl0SYuQzslF8vfGwK8IyWYJ9r2uWd2YPgIylM9U2Qi2VwhWjTNwCfTm6JNm2hKTRNUy/NXfqeFCzNx370ZmDmTKcOG4m9rcVuZ1T34BQ9fPQsjbpgDb3A2Qq54DsWDV85BsBwfnh+uoB9FvtaIPX4EYmr2Q0GBB6eeuhKLF5NILcXk8q0loELog1YcWBCxnhw0rLsVwaIPMODiUnTv2RfDH5iF4lAPbN/VEf4AszSb0KxJbRzfvTbcnjAQYAwBBD0hmUnpL/Jg1sytKChmH/1xiEvMRaOaK+AvTsOYfwHzF/yC92f3RsjTGVlZxyAcbixp33B4nSCR9RUndKIuFhGleMp1osvDZjKCCrcaF4vdk6QKStDUvFgewzfsZMBoeXebXhFmorhTky+rjhE4dg468qhZJ+n4zBKovGamGM8cB7iZWdM150t6EF1sRdY+F50pyY1lh2T94qoHcEbvhqiREEYooBkaFiBDQuwBLFqYj/R1BJMyvuHGo5S8ahX1G+RvM0pchxzZmNaysBwBWS/LJfDjDzk4tTcXljSazJEzdmCuaxuefdaDu+46xoQi1lWxwbua8MsunYGpH9LMt4TbMqeYLIfihvagjncmPvj3PJzaYQYCRTuFVpTtF1KucpNELijBfonfh9KU01Gz22jA1xQzZmTh2mt2IDePVWgKiaaiJRg1C+8WmqIA4hPzcdN1Beh/+ma0TH0DSXG5yCy+AFO/64nnx1bDjsxUE1xz97SBM+lDOXmLwTItKt/zwSPdhqVo0mwjHhoej87HrECj+Ako8/iwqWQYnh1fDe+9nwAXh7ZKoZLZOQV/iFUW8gzNc2iQq/IpTphUpo1CGPfPuk82QyaMM3KjFGAtvqpxUj9f790NV1BVy2YbJQsm12B4t2Rmo7YZhMn2IUBhTcxELJFmLt3C/aXyzXoSrb5C7COumslBOxkwEnFLDw2PsQV8UQzbe2ISE2JYrA/GA20wf0QoinI2rVhegDPP3omsTJI5xAvUxBP2IIAsDB9RgKfGsKJrgjpZSZsO1iag6TOy0f/iHJSUHQew0UlI36IekDzsdFzW+xM8f/cq1I2bDlewEB7h//Ug4HYj4KHihKX2sidcE742NyOxyQCpuA+6bi4mvk1slRbwHNIKoppFIZW0gJbJ5f4W15zzPiY8tgy+Opvx9cwLcNXdfbBr92lChKDuDGmIiBDeg9SEGRh4aQ28+VFrZBTQlYk31ovVegrAdrQ+5is8fOtkXHZlEXbvjMUz44/F828OQUmgl3GqFJkgxUrppzdKIQBO7WnR1VPApfa4qLWV7KG4TBb5rKKo3MYmrSp9OgYhLYUfcs6Yz1sCD6MsSo/ENRFqSN1UgrRWETSwVRRxCIU5RQVYetpNqzP7PG31Si/PJhl0K3AyzHKPTN/blLOiM6zDqS0Pmh530NpH3tgHFXhS7tx061JMGMcKfTPhmHWHSDBXgHqNF2D2t8ejadMaQoBtm33EsaWgm7EIg25YgomTiAYm/JzugKYaBQIvg7N+/AAAIABJREFUylUCd+hnPD34B9w14AsE9q6VYFAeiMREYfik+Sco/nuptxGSTn4BnoQzsDG9AGf3TUfa+saAm7s+ZzhS7LhrGgC4A02dixsuWob7rl+GXP8s/LDqZgx79AzA3Vl8f24MnEPfrmU2kpK2oVfnaRh6JXDfI/WRVdwd2/amYvkagh11p2SSIiVuOma8MQ0+rIc3/mI8/d/dePvLc4W9RvfyIHwIoMxl70V3fpsRNKJvaiOmEUzkymzrDq5LJdBuSrZi5URSIsV2/qLXAHgNJstYEc3U8bmaSb2CltCEsFphMRdOu4Mz+t18iQNGrRi+Odkb406Z951rtDFkFLyp4ikiP/McHCTEGY46HyV67m9FpPrfPHFLd0HlFXbjwcd+xGMPMqA8XhRFuBmJ83ItxDdft8Tpp9Uh6ab2pVs8ks1+eVxYuTYL552zGVu2tNcMlO6lErBLkkp2wAJ0rPsRxj+yCl2bTgNC25UKleJIoQyHEXBzxn0IQT9QXPcqpHS5B3A3xsv/XYvbh+bB4zoRQREWuof0PszuJV4FH3MaBl2eio2rv8OKdfNx5nmXYuHyWlifRqh3ghzjcZegRYscDB+8Df1OnYgk13fYmXM5vl5yHZ6bGIsVq2sbEj59tNXiduDsXmuxZPEC1EjpiKTqLTFnWXX4/bUd9sWYcAgBURQKohV4dVkiaXWxFRpryZJEZ91sUdKibAlOjaRmtd2AYyn4r1piUUZnVorNeNH6qNWXMxpGe1UAbkzWjdNEuV5KVN7fyXJVVNOKx0SrwcHes+eKPq4YfftkYJoE88ZCWZ63Cr1Pf7uiaK5c3YXN24rRq8c2bN3KngXdeTm0koHnRRewMMQuPH0ArLM4Hi53aQ/Fz4snx+zAyHuz4XJ1dECHuhHR3zdCHVqJAacvwH/v+xKxgVnC/shjSOogMmQG/tDxKA42QGyXO+Grf62MKbmy32ZM/bSa0AfZx6vEdNqjotD9QnhQiEBI+abi3ZmITyjE3oLaCLgSTfsur38zujW9F9MnJiD1uAJ8++UCDLy7F7bkjTaDi4wbJTgollzpr7OgWAQva0DueIP10iyOEGBLTGLjAKMUZsMo1yQmAYK6MmoBbKHPZKRsrUEWzQQNZuApNyl1ifgZO+HY1n8qKlsMPGyHFtfPpcMAzEgIyRXIPVnE6oH3/9/+jhP9OHbKJhD0F7zOQpx1Vg5mfNZSLYrcqnai2qlm9nsrpSi/ZpJ++w2U/4SaXfqpOl6ux8kr8csvjQAPMz7EQTFIDuK4Yzfiy2+aoEXTGKUoFUCc0pBK34LJcBQXBXD5pSsx/Qty6NaSHnXtKzd8VFTKYBjJMTPx7+EzcUPfeXAVLEXYFQO/R10DrylOsacrEPCiML47qne7D96k7pj/SynOPXcRcvLaw+dKEvZJARxK2YEZLAvlJmDQp4E1QZ3i6ytURVKw8qBy0b3l+7j71kZYtuJznHpWPdz/RBv8svQfhifLCnLkPsNsenKVIhxkFioIlzsZ4XA8XGwiE8i51neEDFv8cFNnkGU3Ab+IBGMVjllgPPcrXASiTFZRNCXvc+eiRvUMuF3FUhIJMKsm8YUbHjFgFDa/WNrCwvooLGiko9AlitdrcLPO5NuNmim5CHPc+T4+3h+TLG0C1PhMRSPKihpF8ZcVoG/fOEyaeDJYnhJJFPN2OCqKgTB6ZHeKxeR3tuPaqzcBrhMAd6wgaCVIxjI8+4wHdw1rJ4GwkpoZphAZPUZlYLjixmefZaB//60oLm4v0H0nGygFNz5Jbh9b0LX59/jgqR9xbMoH8AcoWD54pPuQS+aR5kdmfEqK4+FpeTUSWg8XbNaTY9Iw8l6yPpoCnA1GkY0E3y60apmKJatSZFcKhcrg8fBaTQuSIeNWa1SAnifnYWv6dmzKyMaZp9TA7vz2WLyC7cfMWFlFUaIHgXtKR2UGTu9djHBpMb6Zw/thapR9KAam4rQ5WYuiqS91OmxA66SwIvCfcp5M9C5vIP8me9i2RRo+/7oNkuJ0vpGwcJrZpiqU2ioRG+vCM8/uxmOPMGVb0yRXSHXOBd6Mxx9PwJDB1WUimfUE/5h6RD7t2JMoitaK56ZSxMZ4UK16nCqU0NjyWn6nohyqi9/nQkWDjUWR3caNVat34cxzViBjOxuh4rQHWyQ9F926ZOCzr5qhTm1TtyAU3boF4odbelQvHnh4Cx59iGad8BMN2DU1afmjuJTzcMeFU/DEXWnwlv4s0EHdhbxCQqC7ZBDuYBB7w8cipuv9iE89H1lZYVzcby5+nk3AYX1TKNuAXqcX4pH7G2Jbug/X3cydnFky45ZJGsr21VOWdBfmrEeFJ5PYjinieBklIZED+ztMGjfs1t3fJWQVK/HBeynoc3ZNvP7mDjz5ZAZ27mBqvJZsFHIPYmJNSlXOoeusmwDft+uglka3dHuc/iwusc2EidIG4I1bggkT6uK6KyMdnAeSj5LCUlx6xUrM+IzMK1QU436FSxAbuwiL5rZC204W2vNnSVklzuuYHbsW/DfaEotLdqh1uRIXFnWIuETiFWmAx2secttKjHuVGJ0G2nsgSRT+lYZ33vHiyiuZEQohxAlQQs5hg1XDLQsvtm0vQd8+S7ByJWHaHPZpiBwk4aNNpnR9GqbMwqSHN+PMdm8j5N8qtRUVNOUR5lwVWpniYBz8Kacj+YQH4I5pjfnzctG95wqEy2qidl0/Bl0fh7tHNUPtlBhMfH0HBt3E+6lv0phqznVylFNxUOW1GSJbX5AN2cDiTVpTlEYwWARw8voW4PWJ1TFooFq0RYv34N/PZuKtyVQ0KgxRCTp/Rc9kmBntaG2xKrw7y9ho6ZOiGBwNIk1cGHHlGBem4+obgpg0ob2qlLio5rk5tRhrfVz4dmYuzjiHvT2c9hyrGWhR1A0YeONejH+lEzw+a/V+m9z8OUfbxMZhpygm/20GvGhDYhjff5eLS/qlITe3rcIqpI+clfpMnHLSBnzz7SmIibOrbjRfYhwadbpjOmfl82m7cNEl21AWIirZqwonMquAfaVEyMVZbadg8ugFqJUwC2HkS1BMPz/I2YchBqLq0hSXxiCmzd2IbX4jykqTMfzu2Zi3cC+ee6ErTu4agaOMG78Tg2+mKLG4aHJvDg2QCoa6BiYDIwyT5uE4fROqMLr/6wYndyrwm4WY8EYybhhAiHtkO5wydTOee6JAiL/Zx+FBPEJmSq/CyzVYdc7pJICsgNgEiZp6LZuoJWPlv8WxKzFjZjs0b8GZ9aoo8pIHp2BKWjybir7o4nRM+4QbHpMapigZdsEXuwITJiXi2iuamR4bpxzq5L5syGIv8c/4OTr/ZS1uJFg6zCyKkMVJfKGBl0eExotzzlmImbPYS6DpTwmGQ37EuLfjzbc4XrqW6aXXgT5GCmwPpEYEIReG3LIcY18nq0oTI2msfzAVrFERd1Zf+Hs8PngF/nX1e3D7lwguSXVWi2TirTNdHAihyNseicePQkzN8xEIhFBcFEQ1jp8TsBJ9NTfGjtuKIYMpODqsR79YrUqkxiD2yvzO/j7a9bHv273Tfp6fWYAJE2vjhoGceEuoiKoea0KZWaV46P8WY8qUGOTtSYWL7clu4t1Uy5RlhYEug4pogKA46ObLdAuR6V8hsjfGIoT1eOLhMox4wPJ08Y6oGBrHWcSxlttdmD0/G/84dzvydreJ6ubkGpWgfbstWLC4A2J82mRnCST+HCtxsLOWzwxGjj6cFEU2Mo1BgjIMhmKkLZ4ffbQb/frtgotgRBFoIyihvTjnrHRM/aQDEhNIaqZACSVTs+6b9bE92L69GN27LcH2nR3hQSJCpqLsBMvcDQN70LTmdEx7YQ7aNPoO4bIsrbzb+EAyNWUIBl3IK0uBu+mtqN3+ToefVylIeX1uUfo3316LobeuhyephpQTqJSi6vYeebw7ZKroQXiDrAt5UeZRwbW7vrBWKt7DuGOS30ZpyWr8d1xXXHdFB01l0i2VgaURYf/q212461/zsXIZ+2PoorEbUV0oratEpU+FXM4UEp1ZmSzmsn3ah0B4C84+PxfTp7aHL9YkTUTRyITJdTefl9/plnDtdcvwv7fj4HI3NZsI0/P87sV45T+1MeR2tv+a/e1gsvyXvF8xRX24KYpZrqDk1gmm06A+M7MU5120Govm1oLbTUIG28NNoVmECW+kYuCAJmLwJadkglTN/HCUNtnkuce68fakbbht6G6UFLaUkXDabkt5sSRrDPeX47reX+C54b8gJW4WwkGmcZnepRdShqJQLEoT2sJb7yQkH3cJXN7OQmqnyQRL0aPCl50bwvadZXB5tCXVeJSqx+ar+f9C/8nNQfuWUSa1oCgkRpQ9stOq9XGGULd+DGpVN7gopyiokBEWQz3wYVduCV58fjMef2wLwuEOYl00MWJqI06Qb3523MMwPJIUUKrTpOR5eG/6Meh76rFSzeGLXL6idE4yxTqBbkybnoX+/TLgLyNBBK0tDyOlkx8tW8/DNzM7oGEj5dkqz0b4l2jEAb7Eqq19u7xj9rcH8/ahmS53xeSYPt7xb2zA4JtyEQp2FN+XSRiOU0aoGG3bpGP+wnZIiGddxbhm7A+R3JWhk5CMkzI0XnD+TEyfwdmDLVVw5S+dQqU9F/zUHLz7wHT0P/tzBIs3SRBcVhaHUld1hOuchITW1yI2iaMPkhU6I1Jt6wwWzs3f2SJaxcWv+LNoq/kTiTUOLC5211NLEw5pp6DtgZGzRX+FedaffpqGZ58qxvc/EcV7nLDhky+sXC+9DeAMNktGV4ilXIeRI6tjzJiGJgY0bQmORyhT7sWy0AksKgrj/LOX4Ee24LrryPdoCo8YuO146hkPht9pAa72fsrv3n+nuhzouw8jRVGhkWcrgu9CUUkQp/dah/kL68IFnRVOlkHiwtzulXj4QTfuf6CNPFBWrWkX6Pc7eD9zLvaqrFmbiwvO24gN6SQ3MGMT6IaZIosrzLRrNjo3+QCvP7AGnY+ZikJ/CUJx3eE67jIkH3umQtZDxF+x51sZ2B2uXtsxEQ6jrGglSvIWwOOx1EuH5tHrHEIX/IE4xFdvh5jk1ghFzQpR5y/SNuN4Vy4gb08ZHn14Lt6cFIPsHI5iqAaXx9Z2aN6YeuZ/FHeOvPAhFNqDTh2XY/pnx6MR57eLMdLAW0XbCDpZ4rkUHuD5Fzbirn+Vwo2Whu5JC8kI5aBt2+X46ZdTUT2ZcwLNDFY50b5h9aFZsUN3lsNDUcxa2XyMBpx8efH+lAxcde12BIOdTRZGK1vhUD7q1duGr2Y0RIcunP6qsA1VNgdnrJAJkwh94YVV+Ne/CuFGNz1eRpiZ+IZTdiUgX4Ebzv4ejw5bD1/dZNRueSHcCSSeS5SKvhUWKTEIA3u0VdAHvnfzZBQsHo04gUVEdss/konXtaEwh7DXXxM1uw5Gtcb/QFhmGmpCwyDh5UgDxjUiaAjkAMz5eTfuvHMR5s1llo6sjRwRru9r/KKoYcXUrcF77zZE/8vZd2Lg6UZR9HoMnN4AHFet2oMLL16FtA3t4CJns0DOuKbsYdmAN16Pw4BBLbVPlGhinsLQCB86kf5zznR4KIoZiiMAObEbdKEo+F7pRrz8iuX4cGoN4d2SITdSc6CkbsWZZ27ArJlnigBbZdFx1FrFlqyVUYZgoAzXX7UB706tJjUOU8CRdHBI6jTamXh2j7l49b9t0aRDG7g4vjkUY2DbhmfYoeZkBVdduyg5QsnW8QgtG4E4X9Bg0vThVZ47ed+HrevilqxgXmkq4joPQ0Kj/ggjOSqRYbBejvvFIIPWwdgAk5EqKi7Fq69sw+OP78Du3Qz26ZLyAtn3wf0/DuHwdgwclIvXxraD12vaiB2eeDPzXfEL4qJyya+4fAPee58KxdoV10Ub28LhdPTquQvTP+2OatKBrD3rjlWusiiV0W6TzZLF04KXNv+bKrIbWLAoF336rEFuzvEKCrS9DihCbOxmvPhsMm65raHMCZHgWjZItTCcM05FYWcL45ylS/agV8+52Ft4MuAyeDL2hiAbSYnZGHF/DG67pQVq1qTilIrK8rqYuZJHLEFAmSKHzXvm0TtxafHWNxBeNhyxVBRnytOB1qKyboeOiXO5irC3rAF8HUchofGVwnksCRANFBzSb2YPJXoyBA2M3TQhELEuixZl4YnR2/DRx4kIBNkJSSlm8F2E5KRVmLe4A1o3T5RNIOASvILp64hGI2s6ZcIb6Rh66x6UlpD2yI69YIxTiuSk1fhselP06l1LaZ8k3a+zcMwOUhlB+VuP+ZstChcqqgfeSSAZBKdtQIIbQ4bOw9j/psJFrl0pLlKR9EHExy7C5zM6ofcZnGOnxAgiILKD0qJQYqgohPOH8eST2zBqJGWLFWw+6HRccWkA9z/YCu07mFFx5KkVt42xCwuYdptWdK3m6EwAL7uxgYvABSqKa9kwURSHyfBAjzmaVuZXRYHFT6IUipFXVh+xHUci4ZirECaWza4b8Z7G49edXpLtKosWoGIvU1JRLpSG/Jg2bTeefGQnFi4mx1hteLxpeOGlZAwdzBSuWlpbx9fNTAMhrYG5sWxVEU7ruRK5uWTB1HZpzQ3Q7VqPW27wY+wEy8ZiHWxt0nIu7m9Vg4N/+d+sKLxA7Xk3a28yrRpQctfxyM4NFBQG0bfPcsyeTWJqdkEqAIRCHEImzjpnD6Z/2lxAbhY/pjPZifFS10jjxgCyc734R59vMXe+D53au3DfA81wwQWpiIujS8Ge8iA8UpYm3svGGKa7zoGEE3VrH7QidvUbPCjb/gZ8q0YAXsZAOmOknEDYBFe5XtiomLbi8WrKdPiQJ4SCQAN42/4/xDXoZ2IUm+2KAB51kygPYBcPTLRKISu24Yyp5JxsYPJbbLtehuYt3Pj0i75IEEQtYxWuBbN82kEpLqCJazgQ9oprluGjqbXhchGxrSluCfrDBWjedB1m/9AWqQ0VeKjfquMbiHpQ63NwQf27jzgMFMXKkQ2qVZhZnGLPHldXGkJdHnz4URquvGoLyvwnSrVYCnwmiA2Hl+H6gYV45eWuiE8g5NxUoe1McVPDEEvkcmHewp2Y89MuDLy+BWqkKHO6KidzZ7bop1O0DKV2NOhEpdoRaCqKIaiGD2nr38GC7/8P8XEqVGbz1s9E1fkq/fDlMwq5CbgCKChKwimn34PmzS9BOMwZLtb1csBUTsuv8x0m0aFujyZLVKR1/LZHWDCBXTsK4fa6UStV10Sq74zfTA960KNuFyMQcqfdfutijJ/IloI2AvWPQHZKERu/Eq+Nq4drrzEzbkzfvCKhbUH3iEh6/f2gSH2Q6jtELAtdKiXZ5pLSjZBdyBWLR8esxwP37oXH1VndDFOglJ4GrMZ998fisUfbGmGgABNIWP78zD7pxF/z7Yawgz1ikvF13tA+bQGYCHL3QA9V3TF9efHmtx/glpfuQnK1aodss5TdWC6gBKG8Evznzhdxba9+RlnNyDtT3lSDZbRY1seaMCV7sC9NxZs/9gcDY7Fhj+z81rXjoSbb53F7MPGNLAy6YQMA8hbHahuAxJr8Ow233RHGyy+Qzd40hUldVlPmh3/lpPw2dhhYFFPV5tho44aRwUeF28wi4TULB5cXGRkFOPuMuVixmlSZCrYTX1iWvhjVktPwv8nNcP4FSRrOEtdltnHbE+J2MV5hpK+mXx4vvz9MQgsdlqm/50smokQKjPtI175+w9jvZ2DI2P8DalQ3dSGz6PbQ/bli0Uq4P9dLAnPFRYVy8vHaHWNwU8++jqDbNhc1WAarJVYvEgcQ4Khks6yqGwUx/1AJSZLtMy2+irxT+8DmNwUFsR6vF7pwQQ4u6bcVW7c2g8udZAa88ru4yW1Dq1abMePzE3DccQkKVXX4BKI11TZWHf6+1+GhKGbf1f0oarexG2GU1eHDW8N8/SXLsH4dmcvJgk+go9uAWffg2Mbp+PiTZujcpYYyyQsZmrpQFHzJrZlJvbq16TfbdlW1HNH8VhUE3bme/ZuYsT9+jiHjHgSqJ0fcs/Ib1G//yfSzSCNbzl6M++fjuLHn2Q6Jj70LFTkDf7f2zKyjg36w+3mUedH2XCKFbdHWQuhDAomR1LsQwTJzyLn0a5G2mTzCdSPjGCQuyUWTJmmY9mlLdGhPlLFJHxvUsmLDrGUu94B/+5r8hZ84DBTlN9ytZLko925Mm5GDfv/YjmC4GdzuBB2SKkE7UcbsMtyIDz5si/btiClSAKK6UKS9M30X5fAeRugd4TH/Y12R3+BKj/txBgaPewioRnbHaGfnN9zrPofavFUZ3Nl7MO720bix1znG4bMWxAT9B/YRf+UCNNRWC2QIHwQoqdGbxhU+LFuZh8suXoL1UlSso30y1C1aZ2HwmI+X/3MMbruddaqj53VkKQp1wJATsDX9njuX48WX+YDbCRxD4BesljOlG8pCk6bp+PTDNmjfqaZksgiBV5SxPkDGHxoXaWatnAMgx2iPd2QLjCbQPrAQjPt+BgaPfRiu6hyrfRBhqazXYfCDQU8AyMnD2KGjcUvPc02W0KClpf/d3Ehlz2tCK2nnNawp2tVo4vcwG67VFV28NBMXX7waWzZ1EDiPfJVU9EmoxxOtweBBxXjh5U6IjTUwHwe6f2QrzRGlKHwWQTczYgzRvQgEgrhx0FK8+RYzNM2d5ib60kqlmomWzbdh6ket0L493SDpejKuGJXOL7UQdfYiE2cVEmLdLaso/LlyijL5u88w9KVHkFiNVXOb7DJdixUUp/xU4F8XJhFITxDFe/Lx4h2P4/qe52nzlBQRqc9R11dZRTGwFe27idSChKlMlJPWyoPVy7NwYb/V2LCBTJ5M0ROyr8NaVUnWYsCAbEx4rSfcpNus8NIhSJW9qMNPqY4oRSGcxSXMIWYnc7lRXBzADTetwLv/47iFptIzrv0haiVCyMWxTdLw/tSW6HZ8TXEPpH7g1tSnV9hBnNyx6dOI8vP3SRMd/CHOm/4xpj7yf6iWlKhxk2SF91UUx4odLLhX86c8Z+4gMksLcM0DD+PkPqyjWAXnN0SyWpUXSaMcUXUXk4hGmBgutxeLFmbj0n4rsGlLM8Ct9K2aQPEJSWEIG3HhhXvw7nvtERfrKTfi5EhXEPu0jxhFcVAahKLI7mloP+BG7p4wBg5YiWkfs6bQVHY5ZocCsrHRd85A4yZpeOWVDji/r447sLundspaelETCpsmMYWomNgl6p+DqUralPexdvg9SElIUDI6+9n9xK6Sjq6UojD+UnjPppAfJzz5KFpderkWSLWiJIpkcQPiLv2Gl6Y6TJOMrIeedf78XFx5xXKkb2wHuGqYtDOzhVqZJ5vKKaeU4H/vtMYxjak0dvzGb/jyI+DQI0ZRTMTgsIjYSoFUX1wu7MgMYsA1azDra+bzCXMhk4opisgIg11IrrYDw+6Mw333toY3RgGYgphlzYZwDC+VSrv/VL5tr4klXTjwE43eOTdMeR/rho1EjURVFE3ZGu8ouk5jYu99z7r/bJCSZruwKeBH16fHoNWll5gYxcRX0v2sQbnODTm4ssh9G74BcY2CrP7r2Ifxk3bivlE7kJVJvuUUKRcK14CgIfg9W9Gm/U78b3IndO4Yp71CSskRmVtyBChBZS7xiFIUuaEKrpCOotZgMy09jFsGr8I3s0hwwIfL+D2sbC10tUIcibAd111RglfHt0cCiamkDmOXKrqRSN0xzfhEAv7KLGrau1SUUaiRwNZjmzxwfLBy91C+/mHOXlFPzM9i/cLAxpAfXZ8ajdaXXhwBd9mwQFwi0xxSCUWRJRU2FYvxAQoKynDrrSvw9mQmBxrD5eagVROvSOjC/zLQpl0Gxr3WFD1P1iG1Gi+pi1mRabEy63Y4H3MEKYrulE6WygiP9HgY94jhSVZ2GYb8czU+mhILF5rJ8cIe7/TVU/TX4azTQrjvvsY47SwdhKn5Lwq1jpwQ5TDMJVZhIo29v/5IN0x5D2uHjURKolEUUywUD0wAmxHzonFKVHuu8dNU+W16zpQRXRzQGsamQCm6PP8EWl18mUMtwY8pKyU/o+3UlXnZSrreswtLlxdi1KgN+PwzbjbN4PawTycS8ymd6jr07OHHy681R8e2hOSbS5URccwwk83y4NasMtd3uBxzhCqKdfsV9cesixCBGP84v9CFoYOXYPJkO4xTG55Ujgy1aSgbiTGr8PjoerjjrpamyUgtioqYhf3z/0kuQd/bBP4HeXrLpryPn+4cjpSk5AhFUnShLVpRomOgKHNpgZ32TuUqRFFC2F5WjDP//TS69Ltc0Ad2Gok32jxVWk6txQReeGkdHnowA3m7W0gbL/vcSY0qgFJ3jDA6AktxySVuPPdMezRpyiKviUmkBGPiJWek3OEi5n/8Oo4gRYncrLpDlHtJ/iuZG/1sZroCHqH49ZcGMWTIckx8g6R4beBCojP0R/1osoyUwIsdOOusPDwypim6RXFzOWhgKcAR4qIw/YOliGnh8jdvRcbi5fB5CRa0Eqtwjcpyh1bIIhv0lk7MKgmXoWGndqjZ6Bh1dehe8sqErSKq8F3OV43WnPLQkYXzM/DIoxsx7dNawqzJYUkGsCDpYUJ7dD3W4cab/XjphY6Ii2f7gQZcktGzc0ujchd/XDwPnzMckYqy/+Wzvph5V7BbIQy7ax5e/o8bgSDHtBniNkfR6AZRALahQd0C/PP2ZNx2R31Uq0ZLZIqRBitFvJO6fsruqF6RjqaIBM1GvP8qt0NuWTcN55okrjIcxSLFVHDqp5JhaC5LX4V7ivH6xJ148ukc7NhO3BwHkZJZRhVaGGJkwj3HUKdh6K3FeOmlkx3CO4XEUHmj60vRcd7hI+h/9EqOIkWJXgoStxEhrCLx8ce7MGpEGtasY79EAzP6jnLOHdjUHkKcA7gB3bu7cPON1XDVNY2QkKAz2zXet8FYLcQQAAALlklEQVS9gjhlPou1ZDaeIeuLabc19qPC87F2wvTflNvxow/dn9+kMZqajCi4PvmJRVOiGem1YUAFmC0K/Me0UCMGJf4yvDslA+NezcCcn/kmx/lxEzHoX5Ojk9xWeAeObZyNkffWw+CbG2h7jZgPWmr+oKQUkbyBvcdK+35/VIb/ks8flYpCMWHcwrHYlsR71ao8DBywCvMXsI7SCC4XW2h9Zp4Iq/2GtjVYJFXm7iftwvC7uuCiC+rBFxdxn6QvRFoATHZHfECbFTOK4gTn0bxXNkmsu799RchEK+pUBUGzDVemXTpyAkvEEeVzWZox6fKkbpk25iDw+Zc5+PcL6zHzK/bssF+eozHUtaLAqz2gArBtYQU6nZCPSeNPQKfOWn9SC6xV9pAwt1jqp79EXv+2LzkqFYVwFM3msBfFDK5xuZCVXYzXX9mOxx7LRJFfrQvJITjdS2bFk59YagkUF6aSs3D6abkYdGNtXHRhYyRX07nlgoMy7cgCWXceXxTmKhIj78eqVOzqq9wuvG/cUt6KqsVRF5TbhHWICvaW4PMvd2DC67vwxRcUeDLIc6ARlYXIakPmLXzDhKTkwufLxO13+DBseD00rEeaJq4jmSE5IY2UUIork74eWYAKefu/TaT/nC8+OhWFQi8dgRzTxoULSs+7Zq2AqR+sw7PP7cbPP5Oyp4EM+BGKI7ESEharu8W+eY5/duWjbdtiDLuzJrp0rY4unRj0RguH9fx5vPZWOgzyIoqmp0VQAha0aF2p6AdrVU5Ttft/mfSvk5uLKFnFT6xeV4TZs3fgpZeysHxJDYRC5AMgH3GCUjXJQFC6kHov4TCt6U507JiL+++thf5X6GgHnZupOWCb0DAQMeU2M3gAveaDF2f/HFH+c896dCpKBGBluK6MC0K3QbweHwoKQ3jw0VUYN7YYBXmEhNfV2SIiMEFDAGdH2VkLk46GjV046SSgf7/GOL13PFLrK5OLVRyNTbRurZUZO+VWBVprKE51cN/N+NeKhI73poVQmX1pRjsIVCccQm5mEeb85Mc7UzPx87ww0tMZiJOOiKMvSAahLDXKdEOxJ3UsLyoLCQkrcPPNSbh3VDek1jXX6BgKGVbpNILJbTj999GxV+WAo3+uWB/6sx+dimI3e+sS2C4/2fh1Hrm1LvMX5OHJMVvw2fQilPhJWlEP8PiUVkeofkz603Y8ytzzTMTG6ni2/lcci1N7JqFRvdo4+VR1zSIvGz9Y4dHMmTaQaRLBjouWz0QZEqUZsh6Nrejtf4TcgkVFSNuwGwvnFWHKW2uwJ7cp8svIMJMosZhmuDVeUjonHS6rA2Az4HbvRp8+wEMP18WJ3VIMmzOzZYoO3u9Lfh2NrK4cZObQi/Bfc8ajUlEUEWUfYqTCbnd79ScoLFp34GvaJ1vw9DNF+Gk23bYaOmyUFWYzgVjySLbLkFSsIQa7lJa9Mny0Ti0vevXORFxMPvr2aY2+fWoLY70vxo2UlIoK9Psebn6eH/6yoAw4/emnPHz84WqUlCZjzs+J2LGD8QZRBszUkV0+ViykFAml2KkFV50ME0AonCmDlLp0CeHukXVwef/68BidMLR1Tp+OAyizyuxcfhTy2P7u6Ep2OXd6VCqKpePRuzRDNtXx0SKZSaUqGNCkUV1AUWEQH364Ha+N3YkfZlPgGMMQMUs4jIHJS8bHkCSIx2E68sN0cTiAtARerxc1a/DMhWjQKIwLLqqFlq3Y+0KD5obbE4DXE0BCYhySayajes1qIFlD7u587N6dh6K9ZQjLAEnKN8/vxsaNXnz4cS42byYlXxL27AFKSu2U4CTATUtgaknyr7KnaLJB075BmeBLetNN6Hp8jiQprru+NZKSSG2nQm+5Cmyh1NlwSJUkYDO+rOt4IEWx1/H7NoTD8VNHpaJoQG4CT9sZZZRCKXqUCI9VbidmkI1XfZ+9+cCXM3dg0qQMfPNtAYoKmSGrD7eL3FQqHOoaKfhQ6gqCYlZaHytOZJrU7BlHxlGRbCBu5iF641A9JR41UqrD7fZgd04+cnfvRYhzuh0UAIWSf2iVOJiIXMNUfrWIOm3YYsVMs5WWGDWGEWwZlSMTcbGb0aNHHAZcXx/nnV8LteuYLB57dIR2lozzZt6JjZWcqcB26JHxD51ip0lkOCQW5ZMNh6PQ/55rOkoVRYNL7a8wyxL1fDVzq/B6FST12R05Nhum3x/EvHl5GDsuHQsWuLBmNQWulQ4xpfA6MTwZYnSQqhsxwjesE32VI1mQtEawtFhn3UHd+aPTukJpGhXQiw7IZw3bjEzJoksYYbfmOYUvJUwLYinOeZdU0E1o2MSN3j1jcdPAY9Dj5ATECu9Z5BVhNGKK3CqKXTfrwpqhRmZlTY9CZNKWk4yuXKr79wjr3/mZo1JRfv+CmsyU5IY1XWxf6RtzMWdeNia8UoalyzzYnctjKdQ1ZNa7unOGlMEU4SJYKHX7bA9NJEdsxt+V271Vxe3L2AbzGwujYYbLTLlysmolCMmEYVouoHqNQnToWISbB6egc+fq6Ni2TpRm2K+wBKwHQxr/mit1dCpGRRmqUpRyKxJxmqwfLmxHURndosIS5O8N481Ja7BowV6sXVsbS5dzQA+LeCzm2ZiIkbPOfuceL3GCGVFnADFO5qu8BOtPmvEyZNcOsZxeS6RBihaOcUexxEet24XRum2h8APcNKgFatf0INFaD8ds6PnVTtgE9sEU5fdvPUfLJ6sUpbwT4lSYtWORQ4vMATKRS/hdo4JZYNOWEH6euxHFJfF4581dWLZ4O1wxCcjdUw3+QiqPDbK58xJsSURxhVqDda2s4TGsMLpXc9enMhjEM/bCHZOPGjV3wRUqQJs21TBgQAskJZaiy/F10aq5EAbbizbNVFbzyoutoK2P0izVoVbQKkXZZ0VVMziHhXGLMtlbXJeZg2JpFqMKh9zr8/MDKNpTjLDHg1lfF+DrLzPgL4kTtG32bg9Wrc5HRmahCdZpeSjUTkUvyuViMF8Gj8eFOqkJaNmqDlJTOafSD1+sHz171UXfcxMR6w0hIcmH6slWORgTqduoHYlOT5taNqsVNt4W0/UrIIBDLW1H8PmqFGWfh0cXiUpC0B+H8Fg2es4e0W5K7YSM+qBMDTb9MQcQhpICYOXqHGRm5qOwoBRhAjKDbgEwMxLXEQiahJZw3BNAYpIPteslo0WbVNSkF3eAl21qtGBFMUxyibaVWVkftYAYZW1sxuyIYwL+6zWuSlEOYFH29yg0pDW+iiXSE/mOFDdtt+Gh92j47VFFVEOJbZVLi4Im1pBUeATKr7WiaM3Wu4vcz6G/2r9elP/cb6xSlP1YlAqevPOjKgH/pmtES2MGCTls8UYYHYJvK44Kk9SXrYtEhDWSN7KKYLmDywfZlsFLbZeiD1RxhWJes2pGaYkocLTBulg2V26uz46zqFKTgytZlaI41ewDOjbOGyq+FEgbXHOaaZSYOdis6NFtEUugR0YUpfwer4GD7QjR4MH2mOgno5FV6qJZBYwMNdLLiZo1U87VMtcaXTM8uIxUHSFlrD8yqvaoWEIH937wu7FBsHQ2msFBpsU2ErRI6U//RLG46O/MuGrzTayqS7wT7RbtbzwC35f4KGJhIvqpyQdnBsD+cgPWkkR93rE2VZnhgz/3KkWx+7Rdq4NIjQihCq1CYUzB0NmobbeW2fudeYcmtRtmgdKew850iSjPgV0gq6H7U0J7D/rdkdjETgBTJ638y/xGvLUqx6symlJlUX5zZ96vVaJtBXt/4EG+F1U/kQKNEvdV7hVdHY/+f6N4tp/esVDWUjrkS87XlA/sK/v9lbvKo/WoKkU5Wp9s1X0d0hWoUpRDupxVJztaV6BKUY7WJ1t1X4d0BaoU5ZAuZ9XJjtYVqFKUo/XJVt3XIV2BKkU5pMtZdbKjdQWqFOVofbJV93VIV6BKUQ7pclad7Ghdgf8PgD0m5F2vKJkAAAAASUVORK5CYII="/>
          <p:cNvSpPr/>
          <p:nvPr/>
        </p:nvSpPr>
        <p:spPr>
          <a:xfrm>
            <a:off x="434975" y="-136525"/>
            <a:ext cx="1781175" cy="14001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 name="Google Shape;99;p14" descr="data:image/png;base64,iVBORw0KGgoAAAANSUhEUgAAAMoAAACeCAYAAABzepVJAAAAAXNSR0IArs4c6QAAIABJREFUeF7sXQeYFFW2/qu6exITGYacc04iqKBIVDAHzLAEETGjCOacQEExiwQFMawJUAQUEVdyzgxhAjPD5Jxnurvqfeece7sbZNdxH/uQt9QuDvR0V1fdOvE//znXsG3bxtnj7AqcXYF/uQLGWUU5KyFnV+CPV+CsovzxGp19x9kVwFlFOSsEZ1egBitwVlFqsEhn33J2Bc4qylkZOLsCNViBs4pSg0U6+5azK3BWUc7KwNkVqMEKnFWUGizS2becXYGzinJWBs6uQA1W4Kyi1GCRfG/RHAbj5B/yURxswOD3ePmNNkwABugleo//45Z6xXHSrzj+veqtdIbA77fVP457TX+JfD/gUF9MZ6TX6Hroz4nHid/4uyv4M6v1/+q9//WK8i9lP5DcQ4JokbzRixYMwwEm/xgk7PRLAzBseC0bpmHCpHcabhj8CScMpSx/XnrURbBCyHfbtheG6RAFZL2R76brsS0DJr2V9cAtX2e75KMmXasbNikOX9OJR8C98K/ohtW90T//iYH48/d05n3iv15RLBI8liuRAt9/j9MgL78HlgMwPGyVSVHk3fR5A7CcIEk1HCeadn1Wsc5uN5CQUISMtAKUl9lwe0x4vHQ+UjADDqeBsHADDRtFoVXLGAQH/2uhorPapLh0TbYJ23awNyP5JiXlCw/0Oif1PKQgdIji+ReCPh/wgbOKcuZp+Cm7Ylt8BAsXhyUkdBSqkCKQuSZVov+Rl6DXPOIlWIAsmKww/tCppLgSpaVuwHRi3W8V+H5JDqqqDMB0wGtbKCgykJRcisxjZSgrJ8F0iuVW0mnCjdAQD+o1DEPLVrURG0MXRgJrw+UCBl0SiyFDg2FaFsJCnIiKDVGfJe/hgMcmj0K+JkDo9WJpp8ReRnkMjhHFI2nF9ynNcYv83x2G/dd7FL8FJWH1W1bJKyTUIUtLXoMUhCw3hS2Bx+ZNFTiSmIuSMhcWzj+IAwcL4Aqpg8K8OqiqjAYQrt4uvksUS/+RXEFkWOcQ+qe+Ji2kbgQ5cxBbJxOWpwBNmoRj9OjOiKtfgcYNYnHBhREn2A/xN77QUP/VRxhX92tIDqXcT4BL0S7kXwaop8xm/ZVPdFZRfHmIkiL1w6tkhEXIsiGBvxxFheVITLAwd84+ZGQDa3+LRnYOxUgk/GEAgpRCBAGGKBWFVrDJypM6eFUOQSGb8lw6SVehjs47xMOJBxMfRsJN4R/9IS9SRVeEuBgn+l5YjLp1S3Hb33qgfScH4mLoWuSgbgoBGMST0FVI3hQQdqkgVMVtojjqeiSU++89/usVhQRGwiiA9IFSDLGtlDf4La3ltbBqRQr27/fi7bePISe/PopLSSFI0KNhGJGS3FNoZpAHMkUwOWyS0E6yGcoj6AWtmPQmUhzxXKJM+iI0wiWegXMO9m7a2+mMiu6hjBUGKEd4mInI6DxMmBiLnt3duHRIWziDRSm0TzRJQSzSfwElDJNWwgPbomzNAb71gGT+rKKcbdwSASExpLyEhMckVEuEMT29HJ9/WoCVP+Xix9VlgKcWgMYAYkRJSOBNUgYvwIiTIEc2CTz/nX7KuTi0YgPuz2n4BZ+p5kRJPBB7IYNP7yWlVdrmD4LovXSdooUk4Pw9Kn8HSgAkAsjGoIFxGDSoEW66JRQtmpOXMWHxdWgvQ9dLH68Wz0OKwrmXP2wTD/Tf61POehQWNp0LuHy41/oNWfjm20ws/CQD2RktANQHUAtwKEkky8suQz4rVl4hTiyE9LtqVbeoBFAMoECFTNojVKjf63xF50T0k0I2uh4K6SIBUP5Bf7SwCrxrmF6lXCZsg8I0Sf4JCWPvw5pFnqYI0bUPYeRtcbjh+kbod2E9HZTBy+EdKRmBE4H5iN+jisqcVZT/2uDTssUDEDRLAr9jRx5en3kI3ywORVlpHIDanHMYhiughkLGViwuBzRs1C1YNilCOecOrhAT0dHVMO1KRIbb6N07DhdebCMqggRb5QimhwVThJSsug0v1UP4nCT4DlRUBGHdWgMbfstFYREpp4mSEgcqykmJSJlCYJhRgB0Mm/Mgr4bwlNIoCNtw8/eSwtYKzcA1Vxfj/kmd0etc8owmPPAyUmZQLsTKonIq/feTFij/e8TmDPco/xvI8vjPrt94FPPnZ+KzTz0oK20EIA6mGSI1EpYbqbewUFMOwkJHHoMUo5S9Rfu2FTinpwNOowxXXd0RfS+OZItPxcGI8BAEU0rzbxzVbqCkuApejwXTBDZtrsDXX8ajotrE3v0u7N1F19JEAQmkPBpYoNBKeT12FIKw2XzNGQgLK8StNzkxbmws+vSlcBIckrFXMUihVa3IBx3/Gxf//+QjZ5aisKT6YCoJW3wP0xdJyF98EYSuk/jjfy7QcRRhIj2jEh98UIiZM+JRWloXQHPAoDjeDxdrdIhCGy4sgkKpQkRHH0XDxoUYO7Y7mjR0o1uX2mjXUUPB/0xCaqrcJ1bJT36+pJQqbNucgfS0EMz7aD9SUkJRUED3UUdCNvZYouCWgoVJeeSvFPqlISIsHWMm1MN9k5qgVRPKwbRhECWTtSKlCajU83KqtVXQuX/d//9BZGeYogSgRfxUTqIoTPEwYDGVRBJl26B/k6Xk4IJfs7w2Pv8qE9OmJWL3DgqxWor15VBdCSkn5LpwR1b4KIB8DBjYAO3bVuPOiU3QrKmBqOgTYFgNc51SaypkGAqNODQzKMEn8fdztgoLK5CZZeG9D5JxMN7EyuU5ABoAIA8ZoryLKKogbwJa2BZ5xqPo0DkLDzzQAuPGNIKDXBeDdgRD00coJ1LWhyEwURL1S3mLNi563U7p/Z/ek51ZiiIxkECo/GQCE0/tRggjEozGoSyoxdV1qqu7WKwSD1bi2Zf2YMECivObc8giVXfSJgUXMxWErHAeK0d0VClGXOPEVdeHYuAlrRHK5REqPgrh0ALxulQxUdNHTuWzJeEM8JIcGmk4mWTZqY2IX3F+WHYIPywLxpdfFSI7hy44CoZZF7CCFIWLzkHIGhkDWrVCRsquGRGERx9pjnN7RillUZiXyuX9CqFDM/+lSX2HzqopPqdyEU7fuc4wRdG1Bm3INBaqKBiqHkLFQpIpBmFti62vQwnxwoVHMWVyKjKzCfVpBhhBUuuQbESFXCQYVMjLR+fOBbj8Chtjx7RDmzah6ouVwpKiUChGoYyGUlVIorljp+zR6q8UKfQbCma3EERtwWtRIk/GwFTolbwxNbkS8xccxjeLC7BrByFordnDmKYNAjMM08mIhAEnLJuKmDmIjE3FjNfq4vbRhPiJB2bE2FfPUYCGH0H28QroWwMB8FO2BqfxRGemooidU1CrRqC0lxFh15G5joJSkkvx7AupWLigEm53YxgcwxuCFFGIRmgRoUj88xhatk7Hvfc2w4hr49CosWThLKts1YXvxXCwz7vpmJ3CGRKVk9HY/7dP2p/fSFFUCqNST9E6rEFcCjs1nV6uJTu7Et9+k4ZZs1JxIJ5CsoYwHFQodcOggqeXlF6BY5S/OJMw7JJyvDGjHdq2i5ZMn0I1NgYEKZNT125GvBNhZ6Jy/7+OM0xRAhefHoyKn4lGrhEdTl4t2JZHLCUcOLC/HLfesg07dlEtpDEMM1iq3yx3Kt62KEHPQO06OZgwoQHunhiHRo3EgxCtnaSChEDEkL7XgoPFgXIiqahzdZuhYhHjkwWGgQ7hz/ye8xJVyyBRpOsnKFn4Z+o3gV7Hp6eSyvtpKUBufgXmzs7A22/nIe0YwcPN1PJRGElGgA6XMgoJ6NY1HR8t6IHu3YRLRnUX+ipRQ62ytCZ0NU4fOeb/k6qcUYpyPF6kUCm2aNSbQTZOFc6ovsFP28Ciz4/hsUePISW5DaNA9DqzSoSjoSglOXA603DNtRamPtIU5/Sg5N7Hh/SRFcVPaVupv0tYuwahb+rcfk7Vf1ZUvDbVYaj2EeC91CJZnCcJ9Z4vTHkBXRqlHCJ+fxFeevkI/v6lA1VVDWAYdRXtxsP3o1fIjSzUa5iGyQ+58NCD3WRpbCbpiFL5Crbag/1n7/t0nP3MUxQfRCxJvQJgYLGdE0vnMhyo9gBTpsZj1qxKwNsEphHHIYYqZ/MjtizKQzLRulUqZr7eBpcNrwvTIVR6OchCkhKyX+GynCTvGv4kMfF3EbIPsQ0UHU5A9qZtcNG5fMVspUW/e8ra4gfkHvzVAVVw3z2T4AOVXqB+p06I7t6O+DbsGTWJU3IIEWD/GSQZl/9SmKnCRoaJPVj9ay7uuzsJ+/eTx23Eykdra1LvDSGIphOWRcyCJEy424033+iBICflNQpQYQQsICs73qKdDrk+5d95RinKcXevwwyTKuISepCwUCpbZdm4e+IOzJ1NuUVrwAyGQTCnitmJ2wUrHyaScf99Mbjv/oZo3lLCCg6zmAOlFUSrjM8VHf8QOMcRpdLcqPjZH2H/hAmo44yEVSP3EqAU6uy/o+CxbophSHFXofezT6LDkw+qaxZFkcxIlFUuSTGV+eqcEhaKzrOM2yaZAVJ+F46lV+PddxPx0ktZgN0FMGKozUzRL52MGkr+tgfjx3vw3gc94GBCJa2VMJDFoBzfAnfKJfY0nfAMVBQNi0qOYRNMSi24nIo7UV3hxYQ7d+GjBfTAOglfirsS6VDCbx9Gg4bpeO6JBrh9Yjv+DdFQxBBKp6HvyQdC0CwJOrNQyuGTcZ/mIv3Dj1Fyx0TUMcPhVYTIP/18T7DKVBsybQcs00IC3Gj8zCNo+sRk33VKqKWQO0mUVJ4kQkyhFtkTzp+UzjOGSPUY9pASaL03dx/eeK0ah+IJ7Kh/3PulVYAUbg/GjKnA2+/2QlgIeWAKP7Waao7z75X/T6/BX+gDZ5SiiOxQOKBjYUqehdtEHsDttTDxb3swdxFROFoxVGpQfzlTTugBkmgcxmWXV+Cll1qgaxepE+jEm9tOKGzxOQcyvcpUG8LPOv7wkwa5PViltxmzF6F8wkTEIhxeU5XpWBG10KrojV8TL8G2mAEGQeLIAIiOBhITRRGS4EGDZ6eiyRMP+UJPyhMCdUv+rgMwf5avWwr81XkFE3BrgFSbUlLduO/e/ViyhECSFjAcBH6o9zEnjc6bgNtGl+C9d3siPJR7CFhXaLkksAs0Kicqze+v9C+kEye9lDNGUeQx2TAVKmMRKsMWVBLaigpg/B17seiTYMBoLQ1TBJtyX4lU6qn6fPONmZg773yEhunJJH/wiHzPNBBS0p8JhID9Dz/l/fnIm3gX4hCsxjvo95FnE3XRSTUFP1p9nAQKiH+Dh+5LgQ1MP1FwBaXYR+FF82ceRfOnHlMhl84QNKOg5hQSUS9aV2IhCDWSvqOiwoOJ47fi40WE/LWEYYaKgqhhFjQ4A3YSbh5ZjrmzuyI0hDyNQMQElFDngVZeXzimPTLD8ZS/cQB4RlRdzhhFYfvEciBipTqhOGJwu22MG7sTCz8JV0rC40hgKGWx7SI4zWO4514DL77UAWFhVHF3w6Ri4yk+6LGXbZuP0q8fRVCITv4pOiSPQ2hSENzeWggKJU5VBdzuImkvpmvh0EjqOpySM+ysBM4hQmV6TZRVRSF62HiEXTQRHkSx9RbBpOq6EFtqdpBHFi9Fwq1NAbfYGICnGpj+WjJenZ6NwqJWgCPGBx8TKsa2BwcxamQV5nzUFS5T+RFf2qaDWfXIAr1MAA3mTKDvnzmKQq7fsmGZ0jloMHnLREW5G3fetRMLPibL155jbWmekk5C285HbO10THu5KcbdQf3rlKJWcSjhtIN9MXjNBKtm7/Lkvg8j+QGYwRYMavVlobDgNQxUWnXgtFoja185nEYpGnYNRbU3Ay6jGAZZaS7qMZkroP4hlXfh9BtwV9WD0XwcHPXugk0sZ5+lVopZY0UhDaGCJSFboijixZQCqcETK5bnYtzt8UhPbw3DUQ+w3DBtl1wm42j78bcxZZj9/jkICjL9o8N0E5vyk8cFYJxf+gPEmq3s6XvXmaMoDGt6FYok1tayDDx0/17Meodg3i4wTJpfRSGLIf0cyEWDBmn48IM2uOwKQbUsPodUlCUfOfVJZ3XmOzDi74GLUiVV46CipB3aBJ6Q1nCUt8aRZamwy0rQenhroG4WzKotsCuyfK35PgyBlUDImgxewEapVRvO5nchtPGDgBWj6omqC5Iz9UBY+o+ES0HAwk/hII8kXdoLlFeGiS1bcnHzjYlISGoBw4wjTgsHitw/w/lLAsaNy8Ps2efBVJC1gCiqvZm95ImeTpdQT/0z+KO7/rO/P2MUhXAtoTvKQAaXaeKzz5Mx6rZMeKzOoiRe8jYiJJaVgyYNM7BgUXNcfDF5EuI1SaLMClIzFvufXU9+f3XmuzDi74MrmKw1uwHAikJZVgtkJHoRFtUAlrM2SnJKULtLU5QWbkfD2scQEpkHy1EhUTtFYyrKtCkOov97TVimFyVWLFzNJiKsySTArq1GKkn15M+3jkimJ+oo0Lioi4KDGelyMBK4ZXMOrrt+P1JTOwFmNHPKGCRh10LMhoN4+okQPPlsOzg0IuLTAT14z88Ck18FJvb/1nL/n3zoDFIUUhWLk056aLv35uPqq48gKYH6R2J9FXeCQS27EHXrpuCThS0wZCh5ErJmVG+RIhnLHUOkNoyA6SqnasWrst6FGX8vXC6dTwHVZXWQsrsVSrODUY08VEWEIS8zEhEhQWjWphbswi1o3r0AZlQJmwOXRcqshFZiK85PCB4u8dZDULMJCG16L4BY30wV6lLmiO1PMM1O7CmRWouu5B+PTtHrW7YUYsSNu3A0qRNgEISs0DD2QFWICNuP775vhf4DohmSIKNE3lSDxr411gUdpaKnau3/U+c5YxSFbQ8XtwwcjC/C1dduQ/wBqpPUZY6VILf0UKrgcu3Dux+0wO1jaqshKB7uJzctSd59VlcNZjjVi1tJinLwHgQR9V1FTpanEfauqw93WiiCHFVo0LkTPMHdkXI0FXb5HtSO2o/W55XBCCuAlwqGlglTeoz52rkIapmwDBvF3voIbjEeoY3vgRdxHI4xYO5bhj+THqvWY8vgCTQqQ5dxNOrypXCpvQ6w5pd8jBiRitw8alGIAAho4HiWfhahU4ckfPlNa3RoHw2v7YWDDBTrfGA/ke/kJ1ASTvXTODXnO3MURY39IXdw680H8Onn4TAMan+lCSp0kEunUGcXJk1y4LUZVF0m7yK0DYcKISxLNSupXFl+nNoYmTyKcfBeBLk0emXDMqJRXNQVZQdqI2vrMSAsBkZwXTTq1x2V5g7ERG9GeEQaW2VK+ul/DnYPMr1SXyKFOUXeOghqPh5hjR9ANepyNZ5q5zJahTGwmpOX1eguam2Wmjp9F/k0Uj0nbfKpAiSDdUFKtgbeeSsZ99yXC6Az16uEzUDf74RtJeHC8/Px7Q+9EButmsSYzq/hYF3QJd5czaHsUyPy/95ZzixFMQx8+GEi7rqrFB5PRyEEUkDGxUQSkIMYNToXs98/H8HBQs7QhoyrFYabwwAaS2SqkOs/gbtIjnIPnMFqzJxty6jTiLZwZ7RA9qZqZGRUwDiWgoiO4Wh/azvAvQXe8iyeXayZWVyAlLlCoijqT4mbkvmJCG1KOUpswJMPSLxqqvs8sYUKnP5eSRtueGCB6zoEDChum2V42KsREEIm4I4JOzF3Ln1RN34WpGw6WLNxCDNnOTDpvjZg8iYrEr03oKEr0Kn8e/L7f/apM0JR6AFQdX3jxhwMHByPirKuXAAzbWlPJYTLwlFcNyIfCz7uijBqPyQB8CEthgpjLG4LJrwrN7cChUVeNGkUhiCqUSoKx6lYeU/eB3AmPiBDUlhgKTMnAXHBLgpDZVkcElNKEGZUom7jENSKcwOOElZknUxzfEj0HPYqDoV6kbJbqHLXg9HodgQ1uFcl88cTa7Re1ehefAQwA/9Yn41Zs3bj8cfPQ8+u4WoNfdUVVcBVPsUwUFZejbGj9+LvX9aGYTRWs8wIUKCnUoaQkO349O8tcc0VjXz9K4qNpi5NCKXSDfnXPk6/ovjyRdW9qG2SsjYaHS0pqcItt+7Asu8aACZ1JnpgeAmgJOtWgGbNj2LNL13QvDlZQG1ZVU99IARsAMmpZbjp+lXYuzsNP/98NfpcQD3lwiETsfijkl1AAquq5lJRkMp66ba5KPv6MZ66YnO4QYfJ3oEmshiOUFR5ndxh6CQv565WnEq3aoQyBSzT8KoSJAmMvCi1IhA14G5E9b8LANWPpI1KZxKSQKvhdnoB1VXoNhwBamXNi4qr8dZb2Zj1Zjpysy10616FJUu6oVnTaD4zgyhUr5dZ4UymJN/hhImCAhtDB+3C1h1NAKO2qsFQG7XUsIYOOobFSzsgNMzla6fzu0iCtHXYfFZR/vUKUHmEUR0dX1MoZcLBT9Ti3xHkO3NWGh56oAAwOkpWwZaQ2KvVCAqhEKAebrulmZpIL/Vpnter6hicLRBLAwbuuTcJ77ydg47tTaz8sRMaNwlFZVk5U+yDQoJZZXR1WmoXKpT2KbVqGqMk1aAQT7phSJjINh59fw5yJt6NOqBz+ennOtLwd2D6IyqdKfkzAt8oB9/6ySp5ef5jm2deRMsn7pNIRqFdhAvyuinlpZyBUzNCnRSMSxwyclIUVtHx7bdH8dprmVi/nhq4GgJmCGDtwZ0Tg/DeuwSW2PAyEuafkG+bAtQL2cXA94vTcfV1ifBaXbhjkgwCM2K8tC6H8PjDQXhhemv+jNBlZBql76hpmHgaden0e5QAoqEiU3CsK+ihwLfxB0oxbPh+JCdT4liL+0JsoqdY9CCO4omngeefaQkPNRMxsCL93WxnWXAoDOP0GIsWHcX4cYVMOpwztzZuvYWQG+COCd9zq+yTT/VD9+71pfDm4zYxzdYP+etGJS7s+UYtKEokcGz2xyidcA9iEcmkSN0u6+uaVQl04OQluUq+aR++5FcsobbIFBYLSbaFBk8/iSZP3QOapMqWXgmbn+xMcLhwr8Tb0XU4fcPGjxzJxew5OZg5oxReT2O4EMdMZ6ayWG6EhRzE/AUhuGFEa5lKw5C6GDOh1yjigKrkvzbjEB591A2Ppx3D9zISygHL60HjevuwbGVTdO1WB16iDhGj20edUSTU06gENfnq064ouvdaTJAIijxgvU+JgXsmxuPd2VTmbk7bjEj/CUOOuejZfR+WreiLevVMeJQn4iI2J75qxKgqoqVnW+jbZzuSk8Nw+WXBjPfTsfzHLNxw/SGUlngweHAali+/GU5qTOKDwjfNwXf4+ks4dGH6hyJ9yAsskEKzvwuximavhfefKUpNDKqAuDZcthMJtgf1nnsITZ58AB64OOAT/6NYvOwBRc04CzDIrwm72esBvvyyEI89fhhJScSebgEYIapHVAVvNilDJlq0OIING/qhHs3h4H4ezZ92cFIvk2CEol9eBQwasAEbN9SH4Wii2MSSX9nWIYwaVYaPP+7BxElJi+jzqpBaE0k9ze/5CyjKiVOHaCH9CMn6X3MxcGg8qqr7KqqTasCyqmEaB7D658boP6AuWyqaiOLgaqJU4ZUv4Z+VFR7cffcuzP8oBPXqG1ixvAm6d49EdbUbl121H6tW0LCFYiz9OhxXXFsPFeUebNlUjPMvjIWL65SyzZtsM0e9IVqJFA1eFQVJBA7OWYCD48ejjiMSFtHsA/JhdRKRL/5FTdRESKAcsngNpMCNbs9PRvsnHoZXsCnVyU7nJKRKpIq/1vT3Hu7eU47nntuOxd+EwWu1E0awHhLBuZ7kUyZvRUG4VwZGj8vBe291QUgIbWEhIaboIRkS1fIgMS02bs3D5cNTkZfTQba+cAg9BlY1goPj8fXnDXDZ1Q18BkbT2U75xJr/gFKddkXxP1FNgVVWWg2eu+7avfhmcRTANRN6SDT8gB5SIsaPL8WsN7oiJFQeID08qbbz42ZJ8RhuOOHCT8sKMPTyFB43+tTTIXj2GQm5qGf88cdKYSAGt9xcgQ8/bA8i9v5jbR4uH7obl17mxEvTe6JlixC2ytwIpobQCUZw4vREoPhwInLWb0aQg5rG/P0oPp0IjKn+xEMVdNhGpWmhbqf2iOra2Rf/EGggMwP8iqJ5bOUVHrzz3iG89qoH2ZkEJ1NvPA2B0F2fFFZ6mGRqECNAJT6WTRy6zfj22064+upYnfv750PqQYFcFBWVf/TxZEx/hYxDExn5xNYqhL1/vz7JWLW6F4LDaM1kUCHtTFZDU/EnVurUv/U0KwpJjEKmeNGE9Cfxr4GVK7JxzfXHUFHWQWjobMqqAasKzZokYcOmLmjQgCokQgj0NSqpGEc2G3UgOakaV19xGLv2ReDcXoVY/XNnhEe6cDAhH5cOSURyUivUr5uObZvboGGzIBQXA8Mv3451v9G2b/uw9LtzcMXlLY9bfUms6Wqle5ImsoiDkKT+/+Igigh7EMsQQMTwSOJu6L4W4Nd/5GDKlERs3kTzvOoDBv30H5I/eWUyLYduagNVFUraVjE6d0nA99+3QrOmRLMPoMnQHDGeW0DfT/dto6DQQt8L1uPAgY4wEa3SPEEiXY4jmP9RLG69LU4pCkVtukD0f7Fi//53nHZFoeKWeALiMfk74yrKbdx40y58910kYLbiJJYeCLlxYDfefD0W9z7QUk2F1GUseoqKoRrQtzJpUgLeeMOLEFc5PvuiIa6+RrY8GHnbAXyySGCjmTOCMOlBGvZm4c23MnD//dXsOe64w8YHH8gQuK+/OgJ3JXDN9c3g4q0TdQFNwkdGvgwTO3cWYsnSMgQHU89JIM59woPyZ/B/+ARlqpIDXsOBSk8Grr4qGt07k8DJmFUuTBLZS80Uy86twLPPHMZni7woKKwDgxAtrrircI/JbuR9lKIwWKEuiC2VFybPWSZDtA/33Q/MeqMTf97Xy+mr2svlC+HUxIdzDuOO8cQubiuoGTdqUfU+H+ddsA9TuRG2AAAgAElEQVTfL+mO2NgIMYr/Afb2Hy7mv/GGv46iEM7EFAnB9jdsKEK/fkdh2R1UAxbh8qQE5ejZbSeWr+iKuPrhqnbglzg9m1fv3LtseSZGjEhGRVkkxo2twpy5PXiZvvk6CbfeXIFKdzT6nJeO5cu7ISbahfiDpejXbzvyctuhadN0LF/ZFh3b1+J6wXkX7cDhfRmYOD4SM988H0FB9KBJACjsVhQNw4nZs49gwgSid9BUE11H+Teezu8+QvdJ37cDc+e1xNgxnQImoWh4Hfj4k3TMfPUodu8m79EGphkEMkhcX1IewAfhcS6nBxORt6DeFzVgg+pUHDpWISR4Pz79NAZXX9OS4XCCoUllmEPHpEch6NMkfFqryy7djw2b68Aw6qmaimrFtjfjq89b4bobyVj9Byncp2K5j/O8p33HLR2wC4wpOI0LN922AV8sojyCkmwaZqc2ujFT8c6bLky4qzHj+5xKswXU0KWClQ0b5dUeDBl0EOvX1kWnDmVYuiIGLZvGoLTci/791mP7jmaIjsjDdyuao98FMbxH/O3jDuCjj6iIV4J33onEXXdJLvPYY7vw8stS3BtzWwnen9sDQUEOVJVVIbiW7HHN+78bDnw4Ow13TKBrahgwzkh7oMAnGHjvWtkDXwtMZjQiQFZ+B+bMi8W4MS1F+BWrYNvuXEx7ORlffk5halOYtPERT5NRbGAfZYy8M10Ht1QKjT4QAFBkURkwQ16I8ols9D4nCWvW9kVIiLQpcDWFwQIBAJgtRkP5DAOff3YMo8bkwl3dybdXpNDx89G/byHW/KMtN6MJzvZ/E6r+b3TnNHuUwGIZkVBpL0Mb23YV49KhB5CbTYtMg6VJCClBzEW3TruwdmN/hIZTX7aaYHWcomhI2MAzL8Xj2cfLYaA9hl1SjHkLY1AvLhiPPRaPadOCYVkujB+XjdlzevIaLv4uBdddnQ7LaohLBxfh6yXUNuzE3gOlGDo4HhnpddG+dQrW/ONc1GsQjIyMMtw9/idcdU1X3DS6GYJ5JhgwZ3Y6xk+gv+tdrfQjOjGL12msgBTCedHNTScgYjwVkgTTAXi34/2PojDhbzRDGCgsKseCjzLwyitlyMikwmFdyelMytFIFF2qPd3PI9Nom9RjieKjPZ/kDBLBSt1GwGfamzIFjzzkxguvdJSNk/jyqZgp8DkXeB2SL1a7TVw4cD82r6U1oIq9HjpYhZjIvfj6780wYGgcQ/0y9ebPpvR/AjH832iI+uzpVxSyTGyF9H6fBu6bHI+3ZlDVuxkvogyGoJAjAbPf82D8ne1kuLRClCSRF+SLBp1SvXj3jkIMGpaO/KymcCAIbqSha49SPDa1DqY8vBcpqa3RrIUHv/2jFZo0diA7uwpDh+7Erl3NEexKwqqVrdFvQB1UVntx9YitWLm0LkyzCnPfD8bo8ZKzvPjyQTzx2DEWhOuvDcZzLzRBhw7hWPRJBm4bSQ++PrOWvXqLBS58Sg2eHbkqWLrsw4gMyUGxpwvcXtrTRDVQcU4WULAkaSTPau3AvI8jMWZUC2zdXIopj+3DLz+TYnZlVI82L/KrpBJA305c/i5DYi3w+1iK5RN6eB6rTcDrIi+ViA7fiVW/tMM5vWIl36Hr0ztjcIpE5yEoPQiL/p6B226krTLOle0p6NLZke3GXXdX4K03+zCNR1FH/VXT4wRbqPkaqlEX5aMc+XY28DnsQI/8ZzSEvKYeh/t7pf1LKIoOA4iYmJJaisuuOIy9uzrANIPVdEeqFpegbdtj+O23Nqhb18kRmmWSuyfesNg8jsN5xKgTQ4b+ilWrWsKBJrANqgkQpr8XX37bDJ5yN+8hMu6Ophh1q+w0Nf2VFEx9lB5wCCY9UI2ZM5ty2LJwUQpGjSoArGhcdnkRFn/ZFc4QYNv2IgwcdAClhQTR1oKFfIRH7MXzTzdAfkFdPP8iwa11JNnmkIPCMlXQI8NADFyuRQANI77AvaNC8fqi3sguJGRKBlHIzl6a6q4KfpwUp+LxxyIQEVqAF145itKyNjCNxjLZhVEFsvYklVopdLukBh8kzJV8roaWXI1ote009L8oC8tX9UEop2cnE0yx9vlFxRg8fBd2rO8FJz1Los8QNuYtQWzsPqxd2xHt25MHrOlxYpj+73ii33+X7J6m70XOeSLIcNoVRQwZCZOMsPtuSRquvDoJMC5U1WZdLd6BZ55x4emnu/imOXLvAzc0CQ2CFIJu8IflhzBy1H7k59KwibYweOB0Kq4ZkYl5c7oiOjIYq39Owb6DWbh9XHfs3lWJYUMPoqCoPtq0TcePP/ZA82YuZOdZuPCCvTh0qAnqxKZh2Yo49O5VHx6PF7fesg9//zKGWbO+7MKmzYbyERYcgQoCzZhhQHsshsleLXr0KW3TDS9coW5EhmfghosW4Im7KjB8QnMcK74eBXkh8HppHFMQc8WEYUB5mhuWt5R37w0NC0M57YiHEMAIltoS7w4soQ8jhJxkawHwTx2WFwN6QwJnF/8LmWXPYVkICTqEaa+GYOTIBqisUiOKGJYWbpmuM4VGmHjhtXzMeC4UTiMSXoKvue5Etag0zJ1XC1deGQ434QyKbBngX3yFUz8FSDyybxJmgN/0gXnq+9kLqd1AeAWUPTiuGGvbCAl2ICrKBYfDT6Xxexb/Ypx2RZH2Xr2NswOXDNmPH1fFKSYqXShZVQ9ia+/Gku8aoO8FDdUwA97vWT0YWhRCxWiPQycKCsqxZ08JHplyFBs20cDtWNSKTsRv69qiR8cwlBYBlwxfj/XrgYsvjENsbDi+XkzWNw+fLCL+V3143DYefOQg3p5JyXAVJj8YhldnSC1l0cIs3DaqEHBQMu3bJwHMryHrZHnhdBSgUd1jKKiMRXFBXZhGqI8CIlMfS9Cm4THc87dtuG7gYjSI3YvEogvwzeob8NyM+igpbw+DmMG+wXt07lJc2DsdCYkHkJ7bEzAayRbbTPuRrR801UVkiLxRIEigQy1pzhIdIumvYTLNTGgKB4sRFlSAqGgKK92qnYGKq+JJpGfFC9vlRllpFCppyz+FrnFQyGON3KgVmotatcolHPPx1dQ2HFz9Z5jguHtgA6DfrHZU84dfsh2HoKOqAnocXkLXrl8w4XGX4ZJLPEytCdYz/v4JZH1aFUXQei8n5VR/yMupxLl9EpCURF7AAR6qwKYmE4OHpOGnH3uLp1fz09gH8e/l5m3TRElZNSJrSXGyuBCYOy8Jz728Go8+1Q9T7m3HgvzGzEw8+DA1cVHYVaaaiXIw7OpsfLGgByIiXNi2tQAXXHgM1ZV1cM45Gfjpp/aIiQlFemoFhl4aj3372wNmqJrXJdtCyKAF2ase2IDrh+WgZevOmP4W8X0vkM1ITfJ6ouAOay+6N3wSPyxqgDqNs7F9VyFuntAKiXlPwEvbUzBdhkFYFZOn4aWphVj540r8uuNGRrZonai7kQ0F1yxUuKXpMUIflpqJJvVoJeEITISxRocCFBhiDphg6SvZ/y6M09vaqYkuhG75CJMUTp8Y9mkSp76awNCKFlW3YujrDYSXdW5EnxHI/o+PSgwenInlPzSHU33EH+Ecf22nWVGksk0NWLSAL768Fk89EQTb6s1WQ3rF6c8+LP62Ma66SmJ+IXJw1gEnWVRGy5zYsj0Hjz3+C0b/7ULceH19OJ1ys/sP5aJJ89qICDJxcE8Jzuu7HYUl58MgPhJ7onKER+/DP/7RET26hKOyChh+2Xr88nNDBAUVYf7cONxyG0G9wORJ6ZjxBlEzCDamXIPSVAopSJwpFHSjfYtCnNPhB1x87s8YPKAnpr9ZiKO547B6fSwqLYGY+WFaBejX+Rc8NLE+du//Ba1axGLeFz3wyxZKyunahFMWHFKC3r3L0TpuOcbecAB5uR58umQ49qT0wb54UpVwrmKQ3Hm4uKeFX/eoq3nNZOmVpZFQRLbtriniJOCU9JBIi7VmIwSEKD5Lps8rCixT91UuyW3HOhRU5Ej2EmqrPEXRFP8oRVRionHRmYn9ss2H/x7oDign5PiNjYJ87iQplA/loF+WY/iwbCxZ0iJAUU5WBKXnfFrrKJKAC47uwF337cF7b9FQOqroEpWenogbMTGbsHFDV7RtR3u+00FCSX9kxyt6gBVVBq67ZhuWL6fFDsa1N9l44vH26NwhCC6HGooFYMqUNXj1VVK+Xgw9y7rtxfMvBuGJx6SS/P6cY7iX2o3dJm66sQqffd6F37X6lzRcf90xFBSeo0iNKnRhSrlCp4xKdG/+A2Y9uQF9z/+RkbqkpGF44b0r8dmKQajw0EZGNltTA9Vo1zQDFRVlOJpdhraNcuF1dkPCUUroFX/eAsKDknDN4J/w2qNfo27sZsDqhsXfdcEz84ZgV8IFgBXnYwZwsxdDuiFqwJwanqe20dOVePbAanuHP7a86h0s+2SelOVnMMJv3XmPeqUoGjpmo8AhmQrvdE6qn6/2TGwAJafSTGgmttJgPt0uoDyxWH1VAxJXLi0ACiUMJG/+83sjhSrDsGE5WLK4JVwUhJwUceak53QrijgIur+ExEpcOiwDRw4R5h7OgwgYFbILMOHOYrzzdlNOuIQoIpE4t0mpm1v0aTJG3loN22jFAxqICRwUehg//9wO/c6n7aTFbadlluDzz3Lx3DNZKCluxpa7a5eDWPlTN9SvVwtHk0rRq88W5Oa0Q8NGmVi+rCW6dotGVbWFKy8/gB9/orGtjSSEYuqNMlu0ay7JJCFOWI/hfb7HJ2/uR3T9XVi4oB9GPXkNgCuV9SZ0ja6Hwj7auZeEiGaPUTWftt+mvIpiARfgNAFPBWoZH+OTmZ9jWL98OIMuxZ1TyjFn5WAYziuloZPY03YBj2k1ZdQET0gxzXAOy2U8kyZMqlC1poiXT0+0OdYFS+2RNK1f6i6y3R89G7+B4lNoWj7nRLILgfyR3IENpmpNJlBCDqIsEUgiO3r5FZPOQYXeIBj8k5JxGdpOP2UuWUD4pP/q8yh0bWUYdql4lH+uKHIVp92jaEn/9bdcXHwR7cDbjq0DN28RRd3KxPRXLDw8talaOK0omnpowXYb6NZtMfYc6A2DhJgHJhQjMvIgfvtHe3TtFkmOCV7DDZcKRjduysObsw7hh+VJWLjoClwxXCZJTrz9CN6fS3/Pw/MvAU88Sh2VwBuvH8GkB6tgGO3Fo7F+qO21VXigax5OxOOecUGoLlsHeHaifrPb8ep7sSguN+By5SAuJhtRETYGDGqCnr0jEBQCeCwDR1O9+HlFEpIOFsJdXRfZhcT0JWZCCFrUS8XUew7j22+XoF/v63A03Y1539dnig/VN5zOY7h9rInhl0XCFexCRkY5nn86GUlHG8A0m6lp/tq+BnSOseCcmCucxA4zpK3bpQWJOy638VljXaSkJyveRiNVPkURwVPCrQEIycYohIaXDEghatfJRFhoDs7v3YRbKSKoedIBFBUY+MdqIrEeg7sqDuk5FGnQjmG1ZBcAMgo0DPFfukr6vnIMuzTrBEUJzP79J/gLKIpQTz6eV4DR4yoAg6y/ctV2KRo3yMLXXzdH7/PJu4j1ltxFGLKkUF63gamPbsDsD10oLSHBagyX6xBmvOrAPfe14oV75eV92LsvHU88MRDt20sYUFnlwcaNaehzfnOEBgGrfsrHVVdkobyqHs47Px8rf2qCyFrBSEosxvBLDyD+MCkxWX7qmVFxv34cqs2QBCDEkYqoiAJkFlJjVBliI2n8az56943Azbc0wvDB4Zw/RceGqp12/Q+kuKgaVRXVyMoEZr1/GMuWliMjow6iwxrDNPYivywaLgSjdTMLSdl1UFlBHigRE8a58M77zeAI2GV07boM3HpzJlJSSdlpgoZCQvT6cl5Qc0XxcbM0p17UQKFQfuWhNeCcyReW6XxFGRjdys1lSKmAcaeoLbt6nXOuiWHDauPWkXVQO9KLqMhQBIccDzhUV3hQVFgJt8eJD+ckYfH3Fdi5neInGvkapkJbn/v4XbVH6kcnKErg/ZwAcJxmRZGFrq60MGzweqxe11ZNTCeIlei5Weh7wS6sXTfUj3gwt0nQDh5RxIaJEkwH1qwrwCOTDmLTFgfOOQfYsPZcZvmu3VCGS4fuQ1lpDJo0qcbUqUEYM7oFwmppqbKRl+fBJYN3YNvOBnC60vH3r1rjmitlFNCE2w9h9lwKhZop907fLsoWGZaFykovqiyijdC4BQoRPNKFyeFHDho1zcOTT4Zhwu20j2SAVZfoV2Jy7iDUoYVfKPbsy8KHc/Lx1hukmFQEpekoivLCW38DEWEHseSrWAwYVlf6cTjcF2MycUIK3p8dDcOI9G044TNEEo/JBQWGKRJrHPeaWGe97rpAwbG7Uha6ZumVFwiQFEefm0JSQe743dTGzSdU52H9LUJoSCpuHw8881w71I6m56/dlF/g/5n3y8orxaIFGXjmiQKUlNO2HzKQ3a8hJ3gKvt+TKYpW/r8Q6qWeEAta9x4/42D8uTzTljF4jmPTcdkV+/H90kBF0fGw3xJKMCZDt0tL3Zg9Zw/O6VUH/fs1RXlZJUaO3I9vviWLTNwiCu8KceFFpfhucVdExYhQzpqViAceoHg4FKPHlmL+XAqxHPh+eRZuuC4NFRVdpcnIqBRvwklAAabcno+/f7MByfnX82aqUtsR1MlGPrr0SMOChe3RvRNZuxPCleNCg+O5VvQrIn1yWgbgmed349mn6B/Es1LbKzDYUY2Gcan4YWkjdDuPGqS03JJiOTDx7iS8/24UYFI4qXIU1gEtCIouw3Qa3fKslcKPiolPkCIlE4ZU6CUJvDwLfg40NJllTc9q0oM49KAPDS0rljLlLd5yhNfKw5vv1cGYkVKp94/0rkFYGEAM/XrxUYwelYDSkq4wDArJdJ2LcidVX2HDRGtYjmGXZGPJ0uaSoxz3fAINwGnPUUR7k5It9B+4BalJVEmPELdtO2E60rB0WRguuySWi46838lJDj9wR+jH8S76o3npGDNuH4AB/HmBNnPRsXMifvvHOagd48CeXZUYOHgXcnMbo0nzVCz/oSM6daA24Wqmqaxb24Dn7EreWY24qEOIidyGMEcCXpgMLF2yEb/svBaldg9k5TeH16oH2y5FaMghLPq8Ba65ijyThGqUWP+6rghzPsyAp8wBl8MFD/OwpJfGa1VhyJAY3HhLDKIiQ5jRzO3NAB55ci+mvUCC2UnWyEHbhJPY7sHcOVEYM1ZmAPjRGxvXj0jE11+Rt6MaDjljgpxlgJ1+szgTsu4B0+dZmEQ9fHmw9hAkUETF5+F4GvZV4q2KkoKuCePbFwHoKfvsKAjuVXmKeQCTJ5mY9prkg/pISCzH7LfTkZhswcG5pRo/4rDgrq5A29ZOTLyzGZq2CPPNICNzufjbo7j11gKUV9CgixCBstXW5r6Ts6KUYPil2Vi8pBVcQccrht/iqDU4vfCwXPbMmcl4eEoJLG8rQTCowcgOgmEmYt+BOujQVjdABUwZPEFhdJ+98HYEriUL+umiVDz9zF4cOUK9IRKru1y7seyHBhgyOA4V5VWYcPs+LPyMWK6FeOf92rhrAuU5wMsvHcHjT5Tx5p9kQalxiuDsHh2SMOW+SvRsvQ4Nwhaiqrod9h57GG98FISlP9POVDQnLAGjRubj4wW9mNRJWyFkZpXg4Yd34evFDlSUULGTrCcpv7LqLJIEl2egc5dkzHqrOwb0bwieCOFwIiunCkOGxmPPznacp3gpxOOibA7atc/Ah3Na4MIL/Nypaa/E48knS+DxErwdpLZpUQRSn/TzDEc1n0n1wLMCKCHWXoTfryveajgfsxL0idQIKd9z0Z2eglCyGqnKvS5wCNesFK3bHMGO7Z0QHk7lcdoYyos33jqC19/IQEYarRM9OzWXybcLM3n/XNStm4qnnmqMu+9ur+yDeNK77jqM994jmLydahDToIG2D3QvpCg5WLyE4OEzQFHuvy8eb75FcTSNCVKolu2Fy3UY27c1ROcu1IAkXLATY1TtTWT7OaKw6Mq0Mq2GgeSkPMyalY233y+DpwoYe3stvPdOO970ZslXebh6xBFGTYYMycNXX3VCZGQQ4g+VYEC/bGTmkDch+FHv4EUylIKOLb7G61OWY+jlFpL2xWHyC62weO1tvJkRtSZHxyZj2Q8xuKB3LDcfVlfaGD9hFz75hKDhjoCDqO9Sh5CBDTrsUVYYmYitsxcrfuyFXj2oX50Kak4882wGnnvOC8OijUhFyNk72Llo1DgVgy+24fVWoqQiAksWk4Gpz7UIE9RWQGsjSkksBl9BzrdPpWwqRNckOYWk5ASFsy559fWKR5AT6KKwqmmp4IwgYrbFKoeRhF3x9vRYVTZqiZjxRigevJ9mIoiQ/31RJm68jVjHxH4IUwoqUDPBzxLm0TrRWlbCMPbinTnRmDjW75HWbcjBdVdlITunPYdc7Bc1g0OHnXYZhl9CitICruAzQFEenHwUr8+IhOGIhuGVll/bTsfgoRa++qIJc4rEvp2cahGoLDr00PUZ/qk+tuiL/Vi+IgXTXhyCRg0dyMyswCWXJGD37mYIdR3CipWNcdEA6SG57paN+OYz6s5rIaxkEhZSVN7N00KLBqvw+esrkZmRjNgGI/Di68ewfNMVMqDPrkKj5kcQH98e4cEieKkJ5ejcIwHFJe2lK5IeOD97nbBKV5WIl6o/WIcxelwp3n+nG89SpiM5pQq9++xATmY3ho05KuNTEN+LWJJUS6FrJSWJU/PIZAwfgR+qTCHxOn9WBj2Is6Dwj7wJCSxZbHqRxrnSex0wvYpXxpQZlW9R6MUdkZS3aeWh1wILjHKRfiEXKgvsahjGFmze2B69elN4SrUgFwYPWI2ff20Jh9mM+ResdOTNacK/amcWzriCoO0sdOyUguUrO6NpI2I+yHHpkANYuYpqXpSfEXlWQkumRtF9WcVKUVqdGYoy+vYUfDw3DDBoP0JpKaUtmp96PgTPPkFJNdVVpAJfo0M9LzKOslmbBir9ilZd7cGjj+3CzBlStHr6EReeeVn6TL5anIUxo7NRWtIShk3xrxYMnbaWok50Crq3SsCOrclo3qoHvM5Y7E1oBLeHIOFSNGx2APt2d0N0JMXWTmz6rQL9L8lCVUVzVX2mmoHaGEmjdxpVYj0h5K8StaPX4FDSAMRGEwxM9RY32rT+BclJ53NxkvpduAJhC41GrDJZWhJwykuo0Uudj0dwEc2dFogUQXtpYiCr93BxrxwhIfkIjypDeVk4yksJQaLvD1dzAMUDkkejXc+kcFqE4PB8RIaVoboiEkUlJPiEXNUSReMhIrLzsVwxfY7yzl+xbk1HnH8RUYSqUV4RhP7912PrltYwjDhusyCdpq0jvD4kTbyY6q1UGMQe/Lg6DkMGSNhMx4gR+/EV5WcO8siB42pVCGmVYvgllKO0/OsrSmpaFa64MgG7djTmB8tUJbY22/DK9GBMfZgsp+Iv1VRRlJGmHyQyvC0CCx4JDyXOJtIzCzHhznX4fomNNm0NrFp5EZo2j0RegRv9L96DfbtbA6YMqhYUS9Ug+KEXwkkblVqRcCACXpTB5aCAizYsdcKyK9C0+UHs2dkZkVESruzeW45evZPhruigrDtZcTIAEsHT9ETJs6T9jEiiluVBVNQRzJ7fGhHhZSgvrUJhoQOPP56NrExS4hCZvmIbCHYWYujQUtSuQ2RPLyqrDCxbHoWyslih26vhF4bhQZOmZeh7QRFb9PzCCKz5xYWqSiAoOA2Dh0aiSUMnLh1eHx072UhKMLBiWSaOJlXi+xW0OWsTGGas5JHeIq57DB4YipbtQjD8ivro0s5A4iEDy37IwaGEMvy0qhru6vqAozaDFX44WRNVfuWicN8LG3IIyp2R/X7Els20ixoxxaVtgPryWT2VQsun9SYU5A3z8dxLFvpfEITCnEpu4Js+vRrrNxPiFya7Q/NOBuRRVNZklYtHWUqV+b946LV+XQYGDjiMKnc/Ca58TOgteOVlJ6Y+0tM3c7vGHkWlJ1KclFjbt1MzV39l+7qyCmDu/F2IjnJi1K00Zxd45NF4THuFLC2NSKJXZCSPjGDw7yHJr9gGPDweRThpTI61KLyx0bxJEg4caImQWmJNMwurcHG/HTi4Lwam0QoWgRas0LT9N0mAHhNEiJ+aF0yDG5wlCK9lobSkFF5GXsn6RzChkw0Knd5jIiYiFXt21UejFmqsk22hVYtEJB6lgeYSOvFhFWPk3yqw4CMJMROP2ji314+IiaiNaa/Vx3XXUq4QeOjQEPhoQSImTy5FXg6xJMrQvmMOnn0yBteNaAgHzTA7ybFiZSYm3Z+C+INEF6L2CTE4goqRV9iO9Rvb4fw+MT6wbtJ9m/HGW2TiejJDW/aSlEBLK46Gn6X2SSpUhdCwPNr4G6VltChhcKA2eJt1zlG0x1Rb6XGYSTlKLhYvPQOS+V9/OYaLByYA6CcJoxquTYPXXp/pxAOTesqAnD+zgacuSTBUqbwRU8MD+vm0gNMSV4Mnz2/akIHhwxKQX9QTBlHiOT6Wwh2ZMmpbpSSXnADTAnknXSlq8WPkoqEIfXRUApYuDceFF5FVpLDIidU/J+Opx1OwYTOBE4Tm0HfQXi0unmypcwU9WFzIk9WKBUCeySUttarpmWdi0aW5TUSEJ2LTpgbo0FHYyTQetkvnZCSnEDNBLlBo7WW4ZWQZFi0gPpmBbVur8eY7a/H44xehbet/sp14QK3uy6+ycMOIDWjZKgJLvu+Fzu0p1DzJEVDb2LmnCNcMT0cyIVjkpSkgJpiafWcqXnnRiamPNfPlWqlHy/DwIzvx5ReRsGxialAIR1ZI5R9Ue+FOT3UwIZWQUuHQEXCh3DTD51TgZPYxlx3oNzpHIq5XjqKw/MU9yi+/HMPAgYcB9GUIlJEMywWncx8WfhyOm25prhRFZtzW6AjYG0U2eYpTOc8AACAASURBVBKB4iHevsE6EvAw7MvWxsSuXRkYOXoX9uyiCjr1eqg9qPh7FYpD/ZLOIthGOardVNAKgUuFTLSdp4/XZCfi+huy8OUXfQMGRwAlBcCqVSn47MtjWLOmiPOgikpKNin5puYn8TSsxwpZojyA5wPwtUqsbxsu4V5xV6MDUeFHsX5TXXRkRbFQXOpG1y6pOJrcWoSEhkGwkFTgllFlWPQxKYoDx1KrYDssNG4oQngstQyfLMzHzl2FiKsbjpFj6uHcnmHH1eIWLjyErl3roFs3un8vjhyswkcLS3DoUC6aNw3D2HF10a4DeQLKKwXJevrxI3juJbqxNqoGI5NciG/VsukBbN3bDTERxDTQs8mA1auysPKnQnz69wQUF9RBcRHlH6Ro5B1pwowOif1YKKOfPPVSTRzlaIDkisASMlhkMTR6GkiK/Isryuo16Rg0gBTlAqaAyDxbMD6+5Nt6OO+CWsdtQlMjRVF9DEwPYTq7RDac46sBCDotl8n5ymsYBlIz3Jj1ehreezcD5WVk9akmorajZkErQv++HlSWH8GmHTQFJZYbdumiPZRX0Fs4xypnvtnzL4Zi6mQCJCgCp0nukrNUVbpRUlSFLVsNfLIoAV5PCPbsrcD+A8QgJoEgQSbPE6xmLgtVh+k6nBA7GcWRhNaBqFrJ2LCxHjp0Fo9SXFKNLl1SkHKUkmLpoxdYtRS3jirDJx/TDGCF7joMZgHMev0gXnwxGfn51MlJnqIS0TGH8OZbLTDyVmJlq1RN2avSMg8mT9qCL76k3ImKneQhixAbm4CHpjTHpPvbIDhYSDp7d5Zj+GVZSE1vqpJ7KX5yWm8m4Lqb8jB3zjkIp02gfExhCRczc8uQkerAvLmpyMhyIyvDhbXrMtX3yZQXCUkVc4zhbJWTqrBZnCJ5HPI+lNvQTZxBirLqlwwMGZgEgFAciTepmat1m0ys+qkZmlFoq8Tsj7b3qZkSnTROCGiqlt+vWXMMr0wrxsoVhAK1hMsRAaedCq+1A0/cH4vkxF8w77uOcDmGwbBrcXVdfJMgKnwfdgkcjgN48eXamPpwOz4vI6gBg7MDrybhSCm27khBXn4U5s/NReIRG/kFZEGjYBh1/H3f7BoUrZw9ChARnoTN6xugfRfxDCUlbnTukoSUo5pfpqW8FLeOLMMnC6iIx5UOeL0WZsw6gqkP0b1ST44LoO3ImepejoYNDuGn1e3QsX24tNKyohgYe/tuzJ9LwkxoITWaUZ5FOGMpwkJSsWFbK3TtSNcvXqVPnyPYvJkeqOJ6+eaG0bWl4oZbM/HBe70RHSEMDN7qjtOw4yOJgiIL635NQlGxA0uWVGH16hIUFcfA46F7j4VhUgOd1IQ4KmADRu6LQmcxnDRxk1qrzxjUSxSFWmVJUZSAwYsOndPxy+rmqEeGld2xJOWn/NDxN8c7Cmenvg0DcFd58eqrOzB/vhOpR4MxuG8eBp63FtcPzcSx1BSs2DIAK369EtsO1IGXvaHBu4Dx/uuU3xD8a1FvTCrGjQnGHROi0LuPZkcrCI/DJzUTKyC0LC6pRGmxhfnzDuGbxVXYvp0g2kbMjJXQTIZcc4XJdiAiIhFb1jVEO6UoxSVudDlOUVhNWYhPVJT16/PQv18KPDyVk4Za6OKTorvY2/DadAMPPdzTFxpt25mDSwaRUtM22gENXCz8dP+J+GZpbVxzBV03Tdpwcpv31i203blmWAipkorEXgJDkIJ+F7ox6d4wHlsr4I2GMFVthz/rz6WqqrwoLa7CiuVZ+HhhOn5aRcpCvL5Iactmqgo3SSuumwIFeP+QM0lRVmdgyCCtKOQ6xaN06Z6GX9e0REyUWBZZtP+AomjN4+cR4BW4yi8WNzvTi5tu3I3UlFx8Mv039OnxEVDZDrO/uRVPz+qMzHwiTFJ4JvwnFhQy8/yMTMBLQpCK6Oh8XDwgCBddFIWbb6iDsDATkdEUrtCXEzlQLK3XJHBT4E868vIq8fabmXhjZj4KS5sL2U/NVmaCpk3J/FFs3tAA7X2hl6fGivLNkjxcd3UFDOrTd1Yzw0FYEDLgwbZ3YNorLkyZ2lWKkYYDj05Zh1deJdi1B0+/EfyZPIqqUSANjzziwcsvS8s0Gbtzex/B1q3kfbRHofFKYjDE4tP9ZgBIw6AhEejQuQITJ7RHXIyFuLoqoVcUFgmdaJgEfUbJhWVj0WdpeG16JnbubsjzlnlQOydDtKKaBqPW1q7A8EuyzozK/CqfopynekxEUbr1TMOaNS0RzUVVSsT8glMzr+KHNWvyfnEsAdRyhfq6YeGzhZl45aVyHIjPwjdvb0SfTstQUj4A733SELM+awEDA0XBeaKlmg6jAnpdaWfbzwPGC2AgD3H1jqFhIy9Gje6G+nFudG4Xhy49SGnkUKQWWF4vXGoC5U8rsjBq9FFkZhF0HQ4H7aVoCdM6PDwFmzbUQ8c/qSgeCxh/5y589CHF+vVhOEnxyFtJAix98bvwyjQHpk6hGWayro9P2YOXXiV0qa0ore7V9/XgH8PYsXmYO5f6/2V1zz33kCgKWXrVtiv5E0VtsoEUd2fyOahGk4XI2EJE1MrFzbe1wLndohAdFYpBA2sTAyjg8MJyWzBdojRJCaW45ca92LitIQyT8kw3d8N6LQFv/EpdqeooxB7+iyfzq1anK49CiiJTR4gy0qlrGlb/3BJ164gAywz1k7OHf68IJ970v1AV1g1V5GMKk9qBlwKBo5V46tkj+Hg+eYRWCAouxV0jD2Ln5h8QHnUp2rWpg5nz6IFexGMlaLAD86+I0cuGkqwZ7bsuVpb3L2HCJ4UBpAp0XsoLirnId975hYipXYQx485F23ZO1I6WfEOUTxoJvl2SgxtGpMDj7gTDoDZYQnkMhIcnByiKheISbw08ionSSjfO77MGe3f3gmHE+MYYSZsDKQp5lF14ZbqJqQ/L7AA6pk7eg+kzCKUT5oRWIIHJ6X4zMHpsDuazojC8hd69j2DL1mYB9BYZRSRtMdLCyzC84oIR6ZP3WOHknn5WwBVUgSGD3IiKyMFVIzri4gERqBdL60Rojc0MI/JSqRlFGNj/MI4cbgvTrKWAD9oxTXt++i5SlDwsZpr9X1xRVq85hkEDqI5CMKqeL1WNNu3Tseqn5mjKgxz1g9C//yMfcXJF8e/kFfB5Ne6It9rmxFGU8dOPk/HIo5lIzSBLWw9whMFh0qZEx+B2V8FALYQGGyirDoVtREqIotmxXAWj+Jv2V6eKu6g6kx/ZolF8HIik0TdK+yv9DK9loGHdfNxzXwxPf4mtQ1P76TtNVLoduO7GdfjhW4r1G/taSGpFJGLT+obodFKPInH573MUGu/kRq9ev+IQ9QIR0hU474s/Rv/ZiWmvOjFlMnkUOR56eAdmvkb3oL2MGDRRFFrDTIwel4/5cxRRkUOvBGzdKhM4hWYvUK1A6joP1bmoTNOUNaPf6/Wq4DZtWidXsAOR4YUYNbIWxo2tjU5deA89pd7Ay68l4MlHy2F5W8Npu2TcuM+b0fXqyvwZoSgED0uOQg1JmibfoHEqvlvcGOecIxtjChu1pjnKP1cUWp7jKvyE7HDRQqz+ocNFeOSRw1i61IDXQ5BnuNRZ2OwJa1W8nvCkeKQc77SrC48qP2HB1/E6eSmF3SvwQCrTVBsJqOap4qUINXmqfeh/oRuLFvVGoyY0XpY8lRNfLc3AiKuyYZhdlLE2QYqycUMDdO6k6ig19CglJR70OnctDh3sAhixMNjLqcYm2TEWNvZg2jQTU6YIe4GOByfvxOs8H5pe0xVesg8y5NavKFq5lKJsodBLGRLaAIm/j0JSOghEoekxUrWXfEczqyV/ZXVkpoGmcNDnk9GofhY+/6o9+vWtK8CcAaRllaJD+3UoLbwQDoTIUBJNBuXia4kaLnEG9KOsWZOKAawoF0lRjeFFE0HBB/DpwihcN4JcilTDa77pTKDwHe99NJ9Kx83wUjHSQHGxG4s+ysGMt9KRcIQgTVKSIBkTqobLcWWfQ3Q1b8qmApkeUu1W+bUXjZsUoFefcrhoH3kncCQhDFs20+5TlJDy5APZuZjomgr8kqvUVl9v/ErF1xTcdH0VFn7eBU7lULftLMCVVyQiPa2l7KBlk6IcxcaN9dBZFxxrqijFHvTqvQmHDlLTHE3A0R2PivaiFGX6Kw48PNVPY3/woT14faYKvfhedN+JXvs0jL49H/M/lP1oSOB7nnsEO7a25NDLsCsRGZ6PPucbiIguR7DTQH5eEH5a5YRFjW/Km2ngi8/KqKRSKP4pk1mo+ErbSbRutR8//XwBmjcTI1Rc5sbt4w/iy88ay6wDNrgKFT/TFGX1L6kYNPAwJ8TiNCkEokRyK956PQj3PCDJoH+a+fGC/+f/JUREcQCqTwEWDsYXoGuHLahGb2YxC1StoERfAqgLkwIwSGW5lMe4WjT+lOWhCGPGFmHeXNVtCOCThccwchTF4E2VOOlGLb3jlVZbukvl4bjfQgYERobvxjffNcagixv4em5uG70Niz6mnIKoH4ZSlPpKUYCawcMmxKNsVB6F7lvvdKwEiiVrN6ZPc+DhQI/CiqKSeR1ysRXRgEgqxowrwLw53dUjstGrzyFs20whI7EPctC52yFs3dIXwSoxjz+chw5td3A3qgwPoSckiqcajFUYxiaG5xNQFmM71DxUKwXPPG7g6Reaqm1jDHzwYSbuvIPOQLPS/LmUeKsyXHppNpbyuKK/eI7y62/HMKj/IXjt/kowiV9F4dYOvPqSgcmPdleNTX80fkZb5ONM9HF6JF6JvBPRu+lXFSgrSkKtqLrweuvjuecO4LnnquFEd1i+vgcJ+YQEyft4KQSUKr8FGNArF7v35SCvgupApOBFuGN8IT6YTYU1ecjLlufgphE5KC2joQfSBObzIJqZrMmbxzUXyXfa+AXzP66D0aMomZZ6wNixWzB/PpEMm/PX1IpIwqaN9dCpoyBnv1cULQiBdRQTJaVu9Dr3NxyKp6F+SlFUIVKEngRqH6a/YuLhqTQaSY4HH9qtFKWdyjdIX4WrLTysTIwZU4B58/RnLPTscwQ7NlPVn8LQQnTqcgCbNp+PWiHS25KWVoBLBu3C/kN9eHaB5Dyyq5cUM5U7UEwDGnxOptXmsJaWNQO335aFDxf28JVfPpydiTsmUH8MzT9WYSUT5KRnXhTlDMhREg6X4rLLEnHwcBs1yExTF3cr9nBn2DbFsC4fg1Tkz68Q0o2qahFkiditWtImqzMbH1GS3lsCd8UOlBz4DpV5KYjrMRquOsOQdqwYV112ADt2ET8qSmJlHQIEtLzKVtrUJJWKN58qwYez12BP5u0ACKKrRteO8UzdbtEqWogrbhMjrt2Opd9TI1gjqQtJA7siUtKXOOAgKrkCFSREo9vyIipmC5YsaYL+F0oYmpBYjRHXx2PHDurhoIosEBaZzIrSmThWzPXycmU+NbmNgtYVzRzluGVkORYtoMKnoZL5tUpRVCcp0z6oC1LlKvY+laMEKgp5FKrGE+NApthzPYWvmxQlG2NH52PufELF5Pn0OO8wdm4iOJ0wwiqEhibhg3m1MfImuRY63piRgkmTKwG0VhtIqZ2L+QtEcSUEp7BUUVF45KobDjsRzz7hxGPPExtBwvWpU9Px6qs07Fx4aT4N4udZgWGX5KjhEn9xj0K59N9Gp+KTT2gCY5QvVbbt/Xjh5WA8/kgbtgTsZVTLT2CfNj8CXmPFFObONXonWSLpghPsxICDBfMoKjN+RkXyMjjyN8Fh2fA0uB6R50yBaTbFsmWFuPxyGkbRR8AFDVnycGmiZnvQpF4RendLRaM6azB6RCK2by3Emu3jsSu5I/YeoODxIL5b0gyXX9lItRcZ+HV1MYYNi0dFNXGvoqWdgOlXUky1bJPJlV6TgAGynsTlovQzBddfX4QvvuimiJLAt0uP4dqrMmGaXVXjlAO1IlKwcUNdlcx7GR7u3DUFqcnkxWR6PbcA+BRFFKyk1INze63HwYM9VL6jdyzTBE/yKHsxbbqBKQ/7k/mHHtyLma9TjhKoKHoCi3iUsWPyMHee/oyNHn0OY+dmalwjYad6yTE88GA1Xp9BXaTkq73IyzMxfNgubN5Cvf/UIkDwsexooJqVBGGk9/O2e7qTshCNG2zE9p0DEFdX2MMZmcXodc46pKf3h2EE++aL+ozqmQQP0w1NmpSMN96gLeiI7kBNSw54vSm49jobCz9uirBaJKKawas1PwAyFL+rDJfQ6ZkGbxisCNTGa6EMdlk8So98Dm/actQycuFwUAjmQEF1PYR1uQNhzSaiqsqJiRP3YP782jCMBrDJOvIkH2FykcrVj9uDsdcuw6MjV6JWzB5UV3fGF4vPw8xFQ7AnoSe8XjcuuywH3yzpjiDeCUIIiW/NTMQLr2YjJ5ssdwMYJvVgCItW2i1ISRQ8ahNqlobmjVLx2ec9cV4/mkQjXYWTp6Rgxqu09Vw9hqAJjg2nyvz6euiguV7FbnTuSlwv8o461aYvodCrFJ8oj1Ja4kWvc9fh4EHaRoKAAblWNkpc36B134Pp00yVo0iYNPnBPZjx+okeReg4xP6mOsrYsTkBBUcL55yXiO2bSFHUTDa40bzZbvy4ui3atIyAhUqYCMWGjfmY8nA61q6lSKIZDMQqYyheRaOfEtiS98mD6UjBjLfDcd+dhLLJO1b+WIxrrjyCiipC9OSe/CUIsqZUmad+lDMgR6FbfeD+BMx6kzrRYtTMNEK/LNQKO4Ttmxujbaf/ae87wKOqtu/XtPQAoYSuSO9FQRRB7KA+G4pdQSyg+Pw/BQXUn12w+/TpUxBBVJ5YsCBiAbug9N5J6JCEhCSQOpny/9be59yZBJCoqMCX8QNM5s6de8/d++y29tpcRHVX1EDbzIqdiaY7s/WplXcqCvASzMKerR8gvGEy4go3we0rg8sXgiekzCploTAK4tojodtTiE0+EWvW+nH6abORkdEaLk89LfgJYz6Xn4WtXNSKm4RpL36HHj2zsHVnF1x1iwez066Gy30iwqEyxMatwYcfp+K8PuxHUU4pfnrN+nyMfmIxPp8Wh+xsxgTcHChY3Bltr3oRqicXo99VZbjrjuZo366aQR57MG9OLs79x3rk5nVEmP0ZAmGhomzELz/XM3UUgiL9aN9xPbZsoktLV8dC0vNw7XWFeOtNZecv3BPCCSf+jLVrO5kZ9E7YbNwoG6O4ymW9ht+1wigKQZRmepdDeMfPZOCmG7Lw2gRbmQ+h64lpWDifGC5OKTZkGliP4ffE4eknGdMZFhiXG0XFQYwePQeffJSIFSu5sdCl5BrZPyxA8lrzcGafAtw6JBWXXtzUWA1O+yrFheetxpw5/D5+XivyzuwUiaWoKFlHRsGRD+v+B5Zj9GPcGUnuxpSrMtV73BuxamkdtGyfjACC8BKvExWrW0I29YvNHxl7yIyI1ly2pu9G1qr30CRmPJKD6fARekVT7nLDG2BXovZ1FPjjEGjcHzU63yvDQt+alI7rB/JhtBJ4BUdLcBKJ1tSL0bLFTowYuAUff/oVevW+CPPnl+CDb/mg+MC5W+Wibr3l+GBKK/TsbSDtUdc+b2420jYUYVdeDBYuzseObTmom5KILifWRWq9MjQ7pjp6nMIHbDcGFwr2AJdcshyzvqkJt6uB3Kfl1WJl/pe5DOY1RmE2q32HdGzZ3Ewq3WIP5fh8XH9tESa9pYpSsDeErt3oenWGC9UQFhIN3YikWU7cnBUmRmF6WCEsalEshMVC/+0N8t8MDBqUZSyKWvxu3dZiwYJmAqLUnKKiMGJiVuO5F5Nw2y1sW9BkhX1t21KK2T9mo7DUgyXL9mLd+izE+Lzo3LkRmh3nRu0awDl96gsjqF6Z/j36qfW4bwStcmdnJmbEsvI2mABgwfGIUBSNK5auCuC8vkuwYythGWxzJSWpGx7PFvz0TSpOOjVB0oBeGdTjrKHDXOgskcAhVEFKSwMY+9JOPP/vOejZ5iu8MHIrkrES4WCxEa4QPBIPEPHLFmQP8sN1EdPhfiTWvxRFhV6ce/4S/PBDHRk/52EvSZgJSQ9CngLUrl0I194N2FVUG7G+MJo1BNK2N0JpgCQZdvxaLhrVX4J33+mAHr0FiyNBqDovEbCSPxhGWUkZ4jweeOKi0QdUVN6PD5s2+THq3nRMeYcL0MoE24ZeKMwK9WbMnptq0sMB5BeE0KH9Zmzd3NT0s/A8PL4Q111TjDffZhXbhfzCMpzYVbNeksAQRRHHVdj6VVGWYszTHowc3t5J1A8btgzPMT0sMQoVxbJP2kxZBgYOysLE18l5oDHjiSeux4L5mvVShLEd303O4dV46aVUDB2qU83kM04LcOShFxcr2USczSnLgYxfNPPFMXevvZqBEaO2o6CQxc1kQOostruVsSuvkccfMRZFFYWzTU44/gesXtUFLroiQrpAC5GGa6/egrcmn2H2mQiZmj5Iu98ypaz8w3QzFi8twSMPc/gQhbEhknwfY8KY7bi0+0cIFqXBFeLk3DACHhIxcP/yihtWGvCgKOk01Ow+Cq7YE7B4xR70PSsNWZmGYsg2E0v0zWsPwi1Bqe7CDBil41CSZaXwhvNRFipGnTo5GDI4Hrfe0hT1G7PoaCVBi5cmvVVuJ7WHlJSWYtbMbAwbtgPr1qUi3hcr2Z7iUC1D/8NPe1EteQuWrGyA4xqrwPCKmjfdiM0b2ampXYM6P7EUAwcGMXGitvDyuPbt5mDtKt5jiqyjuim8R+0HDYdX4Ln/xOHO2yPcySM5gnyMKq0mWewoCKsouzBocCFefzUi+N27p2s/imxmFWKhUCliXJvRv38J7hzZGJ06pcBrKY+MlSi/cNxwiIyIIIeXr8zBiJHr8PkMbgKpgNustSi8TWAaVk753RGjKLrX+ItC6NHjOyxcSkXhA9Q+Z46kO7n7Esz5pW8UFy3dMo0VbFaYlJmExPtDwPhXNuPe+zOQz+m6RMMy2xHOxYlNP8ZHo99Fg1pLQLYemU4b4gBRLTrqSIMgSspigOMGILHtCMCVgrvvWY1nnqbkEyVr/GrTNWfV1KaQtThWJuP2gFXo0WkHikNNsHi5pk3r1gduHlod7VrloUPbhmjXlmnR/b+++3Yz0rcE8ebbfsz+zo9AgG6YB0OvLcJ33/yAlTvOhxs1BZtGpzAuPhsPPV6A5o0J1w8jt9iFkffEI2cXC226o1jSuFN7FeKfd+SLbSsqisN9I/cic2djuF0JSi7OwUvcCIQngDv7Tlx+ZREuv8yHUn8QMZ4YjJ9Ugi8+ryFDjFRRjMNmsoQuFKDn6fkYPCQIr6sM4ZAP943yIX0jCQVthlKR1gQxSqglafccJCbl4MKLPDj/Qi9qN4jFmT2bHBAOu3x1DlYszcDMWW588F4B9u5lGriBZsokgFcl0SYuQzslF8vfGwK8IyWYJ9r2uWd2YPgIylM9U2Qi2VwhWjTNwCfTm6JNm2hKTRNUy/NXfqeFCzNx370ZmDmTKcOG4m9rcVuZ1T34BQ9fPQsjbpgDb3A2Qq54DsWDV85BsBwfnh+uoB9FvtaIPX4EYmr2Q0GBB6eeuhKLF5NILcXk8q0loELog1YcWBCxnhw0rLsVwaIPMODiUnTv2RfDH5iF4lAPbN/VEf4AszSb0KxJbRzfvTbcnjAQYAwBBD0hmUnpL/Jg1sytKChmH/1xiEvMRaOaK+AvTsOYfwHzF/yC92f3RsjTGVlZxyAcbixp33B4nSCR9RUndKIuFhGleMp1osvDZjKCCrcaF4vdk6QKStDUvFgewzfsZMBoeXebXhFmorhTky+rjhE4dg468qhZJ+n4zBKovGamGM8cB7iZWdM150t6EF1sRdY+F50pyY1lh2T94qoHcEbvhqiREEYooBkaFiBDQuwBLFqYj/R1BJMyvuHGo5S8ahX1G+RvM0pchxzZmNaysBwBWS/LJfDjDzk4tTcXljSazJEzdmCuaxuefdaDu+46xoQi1lWxwbua8MsunYGpH9LMt4TbMqeYLIfihvagjncmPvj3PJzaYQYCRTuFVpTtF1KucpNELijBfonfh9KU01Gz22jA1xQzZmTh2mt2IDePVWgKiaaiJRg1C+8WmqIA4hPzcdN1Beh/+ma0TH0DSXG5yCy+AFO/64nnx1bDjsxUE1xz97SBM+lDOXmLwTItKt/zwSPdhqVo0mwjHhoej87HrECj+Ako8/iwqWQYnh1fDe+9nwAXh7ZKoZLZOQV/iFUW8gzNc2iQq/IpTphUpo1CGPfPuk82QyaMM3KjFGAtvqpxUj9f790NV1BVy2YbJQsm12B4t2Rmo7YZhMn2IUBhTcxELJFmLt3C/aXyzXoSrb5C7COumslBOxkwEnFLDw2PsQV8UQzbe2ISE2JYrA/GA20wf0QoinI2rVhegDPP3omsTJI5xAvUxBP2IIAsDB9RgKfGsKJrgjpZSZsO1iag6TOy0f/iHJSUHQew0UlI36IekDzsdFzW+xM8f/cq1I2bDlewEB7h//Ug4HYj4KHihKX2sidcE742NyOxyQCpuA+6bi4mvk1slRbwHNIKoppFIZW0gJbJ5f4W15zzPiY8tgy+Opvx9cwLcNXdfbBr92lChKDuDGmIiBDeg9SEGRh4aQ28+VFrZBTQlYk31ovVegrAdrQ+5is8fOtkXHZlEXbvjMUz44/F828OQUmgl3GqFJkgxUrppzdKIQBO7WnR1VPApfa4qLWV7KG4TBb5rKKo3MYmrSp9OgYhLYUfcs6Yz1sCD6MsSo/ENRFqSN1UgrRWETSwVRRxCIU5RQVYetpNqzP7PG31Si/PJhl0K3AyzHKPTN/blLOiM6zDqS0Pmh530NpH3tgHFXhS7tx061JMGMcKfTPhmHWHSDBXgHqNF2D2t8ejadMaQoBtm33EsaWgm7EIg25YgomTiAYm/JzugKYaBQIvg7N+/AAAIABJREFUylUCd+hnPD34B9w14AsE9q6VYFAeiMREYfik+Sco/nuptxGSTn4BnoQzsDG9AGf3TUfa+saAm7s+ZzhS7LhrGgC4A02dixsuWob7rl+GXP8s/LDqZgx79AzA3Vl8f24MnEPfrmU2kpK2oVfnaRh6JXDfI/WRVdwd2/amYvkagh11p2SSIiVuOma8MQ0+rIc3/mI8/d/dePvLc4W9RvfyIHwIoMxl70V3fpsRNKJvaiOmEUzkymzrDq5LJdBuSrZi5URSIsV2/qLXAHgNJstYEc3U8bmaSb2CltCEsFphMRdOu4Mz+t18iQNGrRi+Odkb406Z951rtDFkFLyp4ikiP/McHCTEGY46HyV67m9FpPrfPHFLd0HlFXbjwcd+xGMPMqA8XhRFuBmJ83ItxDdft8Tpp9Uh6ab2pVs8ks1+eVxYuTYL552zGVu2tNcMlO6lErBLkkp2wAJ0rPsRxj+yCl2bTgNC25UKleJIoQyHEXBzxn0IQT9QXPcqpHS5B3A3xsv/XYvbh+bB4zoRQREWuof0PszuJV4FH3MaBl2eio2rv8OKdfNx5nmXYuHyWlifRqh3ghzjcZegRYscDB+8Df1OnYgk13fYmXM5vl5yHZ6bGIsVq2sbEj59tNXiduDsXmuxZPEC1EjpiKTqLTFnWXX4/bUd9sWYcAgBURQKohV4dVkiaXWxFRpryZJEZ91sUdKibAlOjaRmtd2AYyn4r1piUUZnVorNeNH6qNWXMxpGe1UAbkzWjdNEuV5KVN7fyXJVVNOKx0SrwcHes+eKPq4YfftkYJoE88ZCWZ63Cr1Pf7uiaK5c3YXN24rRq8c2bN3KngXdeTm0koHnRRewMMQuPH0ArLM4Hi53aQ/Fz4snx+zAyHuz4XJ1dECHuhHR3zdCHVqJAacvwH/v+xKxgVnC/shjSOogMmQG/tDxKA42QGyXO+Grf62MKbmy32ZM/bSa0AfZx6vEdNqjotD9QnhQiEBI+abi3ZmITyjE3oLaCLgSTfsur38zujW9F9MnJiD1uAJ8++UCDLy7F7bkjTaDi4wbJTgollzpr7OgWAQva0DueIP10iyOEGBLTGLjAKMUZsMo1yQmAYK6MmoBbKHPZKRsrUEWzQQNZuApNyl1ifgZO+HY1n8qKlsMPGyHFtfPpcMAzEgIyRXIPVnE6oH3/9/+jhP9OHbKJhD0F7zOQpx1Vg5mfNZSLYrcqnai2qlm9nsrpSi/ZpJ++w2U/4SaXfqpOl6ux8kr8csvjQAPMz7EQTFIDuK4Yzfiy2+aoEXTGKUoFUCc0pBK34LJcBQXBXD5pSsx/Qty6NaSHnXtKzd8VFTKYBjJMTPx7+EzcUPfeXAVLEXYFQO/R10DrylOsacrEPCiML47qne7D96k7pj/SynOPXcRcvLaw+dKEvZJARxK2YEZLAvlJmDQp4E1QZ3i6ytURVKw8qBy0b3l+7j71kZYtuJznHpWPdz/RBv8svQfhifLCnLkPsNsenKVIhxkFioIlzsZ4XA8XGwiE8i51neEDFv8cFNnkGU3Ab+IBGMVjllgPPcrXASiTFZRNCXvc+eiRvUMuF3FUhIJMKsm8YUbHjFgFDa/WNrCwvooLGiko9AlitdrcLPO5NuNmim5CHPc+T4+3h+TLG0C1PhMRSPKihpF8ZcVoG/fOEyaeDJYnhJJFPN2OCqKgTB6ZHeKxeR3tuPaqzcBrhMAd6wgaCVIxjI8+4wHdw1rJ4GwkpoZphAZPUZlYLjixmefZaB//60oLm4v0H0nGygFNz5Jbh9b0LX59/jgqR9xbMoH8AcoWD54pPuQS+aR5kdmfEqK4+FpeTUSWg8XbNaTY9Iw8l6yPpoCnA1GkY0E3y60apmKJatSZFcKhcrg8fBaTQuSIeNWa1SAnifnYWv6dmzKyMaZp9TA7vz2WLyC7cfMWFlFUaIHgXtKR2UGTu9djHBpMb6Zw/thapR9KAam4rQ5WYuiqS91OmxA66SwIvCfcp5M9C5vIP8me9i2RRo+/7oNkuJ0vpGwcJrZpiqU2ioRG+vCM8/uxmOPMGVb0yRXSHXOBd6Mxx9PwJDB1WUimfUE/5h6RD7t2JMoitaK56ZSxMZ4UK16nCqU0NjyWn6nohyqi9/nQkWDjUWR3caNVat34cxzViBjOxuh4rQHWyQ9F926ZOCzr5qhTm1TtyAU3boF4odbelQvHnh4Cx59iGad8BMN2DU1afmjuJTzcMeFU/DEXWnwlv4s0EHdhbxCQqC7ZBDuYBB7w8cipuv9iE89H1lZYVzcby5+nk3AYX1TKNuAXqcX4pH7G2Jbug/X3cydnFky45ZJGsr21VOWdBfmrEeFJ5PYjinieBklIZED+ztMGjfs1t3fJWQVK/HBeynoc3ZNvP7mDjz5ZAZ27mBqvJZsFHIPYmJNSlXOoeusmwDft+uglka3dHuc/iwusc2EidIG4I1bggkT6uK6KyMdnAeSj5LCUlx6xUrM+IzMK1QU436FSxAbuwiL5rZC204W2vNnSVklzuuYHbsW/DfaEotLdqh1uRIXFnWIuETiFWmAx2secttKjHuVGJ0G2nsgSRT+lYZ33vHiyiuZEQohxAlQQs5hg1XDLQsvtm0vQd8+S7ByJWHaHPZpiBwk4aNNpnR9GqbMwqSHN+PMdm8j5N8qtRUVNOUR5lwVWpniYBz8Kacj+YQH4I5pjfnzctG95wqEy2qidl0/Bl0fh7tHNUPtlBhMfH0HBt3E+6lv0phqznVylFNxUOW1GSJbX5AN2cDiTVpTlEYwWARw8voW4PWJ1TFooFq0RYv34N/PZuKtyVQ0KgxRCTp/Rc9kmBntaG2xKrw7y9ho6ZOiGBwNIk1cGHHlGBem4+obgpg0ob2qlLio5rk5tRhrfVz4dmYuzjiHvT2c9hyrGWhR1A0YeONejH+lEzw+a/V+m9z8OUfbxMZhpygm/20GvGhDYhjff5eLS/qlITe3rcIqpI+clfpMnHLSBnzz7SmIibOrbjRfYhwadbpjOmfl82m7cNEl21AWIirZqwonMquAfaVEyMVZbadg8ugFqJUwC2HkS1BMPz/I2YchBqLq0hSXxiCmzd2IbX4jykqTMfzu2Zi3cC+ee6ErTu4agaOMG78Tg2+mKLG4aHJvDg2QCoa6BiYDIwyT5uE4fROqMLr/6wYndyrwm4WY8EYybhhAiHtkO5wydTOee6JAiL/Zx+FBPEJmSq/CyzVYdc7pJICsgNgEiZp6LZuoJWPlv8WxKzFjZjs0b8GZ9aoo8pIHp2BKWjybir7o4nRM+4QbHpMapigZdsEXuwITJiXi2iuamR4bpxzq5L5syGIv8c/4OTr/ZS1uJFg6zCyKkMVJfKGBl0eExotzzlmImbPYS6DpTwmGQ37EuLfjzbc4XrqW6aXXgT5GCmwPpEYEIReG3LIcY18nq0oTI2msfzAVrFERd1Zf+Hs8PngF/nX1e3D7lwguSXVWi2TirTNdHAihyNseicePQkzN8xEIhFBcFEQ1jp8TsBJ9NTfGjtuKIYMpODqsR79YrUqkxiD2yvzO/j7a9bHv273Tfp6fWYAJE2vjhoGceEuoiKoea0KZWaV46P8WY8qUGOTtSYWL7clu4t1Uy5RlhYEug4pogKA46ObLdAuR6V8hsjfGIoT1eOLhMox4wPJ08Y6oGBrHWcSxlttdmD0/G/84dzvydreJ6ubkGpWgfbstWLC4A2J82mRnCST+HCtxsLOWzwxGjj6cFEU2Mo1BgjIMhmKkLZ4ffbQb/frtgotgRBFoIyihvTjnrHRM/aQDEhNIaqZACSVTs+6b9bE92L69GN27LcH2nR3hQSJCpqLsBMvcDQN70LTmdEx7YQ7aNPoO4bIsrbzb+EAyNWUIBl3IK0uBu+mtqN3+ToefVylIeX1uUfo3316LobeuhyephpQTqJSi6vYeebw7ZKroQXiDrAt5UeZRwbW7vrBWKt7DuGOS30ZpyWr8d1xXXHdFB01l0i2VgaURYf/q212461/zsXIZ+2PoorEbUV0oratEpU+FXM4UEp1ZmSzmsn3ah0B4C84+PxfTp7aHL9YkTUTRyITJdTefl9/plnDtdcvwv7fj4HI3NZsI0/P87sV45T+1MeR2tv+a/e1gsvyXvF8xRX24KYpZrqDk1gmm06A+M7MU5120Govm1oLbTUIG28NNoVmECW+kYuCAJmLwJadkglTN/HCUNtnkuce68fakbbht6G6UFLaUkXDabkt5sSRrDPeX47reX+C54b8gJW4WwkGmcZnepRdShqJQLEoT2sJb7yQkH3cJXN7OQmqnyQRL0aPCl50bwvadZXB5tCXVeJSqx+ar+f9C/8nNQfuWUSa1oCgkRpQ9stOq9XGGULd+DGpVN7gopyiokBEWQz3wYVduCV58fjMef2wLwuEOYl00MWJqI06Qb3523MMwPJIUUKrTpOR5eG/6Meh76rFSzeGLXL6idE4yxTqBbkybnoX+/TLgLyNBBK0tDyOlkx8tW8/DNzM7oGEj5dkqz0b4l2jEAb7Eqq19u7xj9rcH8/ahmS53xeSYPt7xb2zA4JtyEQp2FN+XSRiOU0aoGG3bpGP+wnZIiGddxbhm7A+R3JWhk5CMkzI0XnD+TEyfwdmDLVVw5S+dQqU9F/zUHLz7wHT0P/tzBIs3SRBcVhaHUld1hOuchITW1yI2iaMPkhU6I1Jt6wwWzs3f2SJaxcWv+LNoq/kTiTUOLC5211NLEw5pp6DtgZGzRX+FedaffpqGZ58qxvc/EcV7nLDhky+sXC+9DeAMNktGV4ilXIeRI6tjzJiGJgY0bQmORyhT7sWy0AksKgrj/LOX4Ee24LrryPdoCo8YuO146hkPht9pAa72fsrv3n+nuhzouw8jRVGhkWcrgu9CUUkQp/dah/kL68IFnRVOlkHiwtzulXj4QTfuf6CNPFBWrWkX6Pc7eD9zLvaqrFmbiwvO24gN6SQ3MGMT6IaZIosrzLRrNjo3+QCvP7AGnY+ZikJ/CUJx3eE67jIkH3umQtZDxF+x51sZ2B2uXtsxEQ6jrGglSvIWwOOx1EuH5tHrHEIX/IE4xFdvh5jk1ghFzQpR5y/SNuN4Vy4gb08ZHn14Lt6cFIPsHI5iqAaXx9Z2aN6YeuZ/FHeOvPAhFNqDTh2XY/pnx6MR57eLMdLAW0XbCDpZ4rkUHuD5Fzbirn+Vwo2Whu5JC8kI5aBt2+X46ZdTUT2ZcwLNDFY50b5h9aFZsUN3lsNDUcxa2XyMBpx8efH+lAxcde12BIOdTRZGK1vhUD7q1duGr2Y0RIcunP6qsA1VNgdnrJAJkwh94YVV+Ne/CuFGNz1eRpiZ+IZTdiUgX4Ebzv4ejw5bD1/dZNRueSHcCSSeS5SKvhUWKTEIA3u0VdAHvnfzZBQsHo04gUVEdss/konXtaEwh7DXXxM1uw5Gtcb/QFhmGmpCwyDh5UgDxjUiaAjkAMz5eTfuvHMR5s1llo6sjRwRru9r/KKoYcXUrcF77zZE/8vZd2Lg6UZR9HoMnN4AHFet2oMLL16FtA3t4CJns0DOuKbsYdmAN16Pw4BBLbVPlGhinsLQCB86kf5zznR4KIoZiiMAObEbdKEo+F7pRrz8iuX4cGoN4d2SITdSc6CkbsWZZ27ArJlnigBbZdFx1FrFlqyVUYZgoAzXX7UB706tJjUOU8CRdHBI6jTamXh2j7l49b9t0aRDG7g4vjkUY2DbhmfYoeZkBVdduyg5QsnW8QgtG4E4X9Bg0vThVZ47ed+HrevilqxgXmkq4joPQ0Kj/ggjOSqRYbBejvvFIIPWwdgAk5EqKi7Fq69sw+OP78Du3Qz26ZLyAtn3wf0/DuHwdgwclIvXxraD12vaiB2eeDPzXfEL4qJyya+4fAPee58KxdoV10Ub28LhdPTquQvTP+2OatKBrD3rjlWusiiV0W6TzZLF04KXNv+bKrIbWLAoF336rEFuzvEKCrS9DihCbOxmvPhsMm65raHMCZHgWjZItTCcM05FYWcL45ylS/agV8+52Ft4MuAyeDL2hiAbSYnZGHF/DG67pQVq1qTilIrK8rqYuZJHLEFAmSKHzXvm0TtxafHWNxBeNhyxVBRnytOB1qKyboeOiXO5irC3rAF8HUchofGVwnksCRANFBzSb2YPJXoyBA2M3TQhELEuixZl4YnR2/DRx4kIBNkJSSlm8F2E5KRVmLe4A1o3T5RNIOASvILp64hGI2s6ZcIb6Rh66x6UlpD2yI69YIxTiuSk1fhselP06l1LaZ8k3a+zcMwOUhlB+VuP+ZstChcqqgfeSSAZBKdtQIIbQ4bOw9j/psJFrl0pLlKR9EHExy7C5zM6ofcZnGOnxAgiILKD0qJQYqgohPOH8eST2zBqJGWLFWw+6HRccWkA9z/YCu07mFFx5KkVt42xCwuYdptWdK3m6EwAL7uxgYvABSqKa9kwURSHyfBAjzmaVuZXRYHFT6IUipFXVh+xHUci4ZirECaWza4b8Z7G49edXpLtKosWoGIvU1JRLpSG/Jg2bTeefGQnFi4mx1hteLxpeOGlZAwdzBSuWlpbx9fNTAMhrYG5sWxVEU7ruRK5uWTB1HZpzQ3Q7VqPW27wY+wEy8ZiHWxt0nIu7m9Vg4N/+d+sKLxA7Xk3a28yrRpQctfxyM4NFBQG0bfPcsyeTWJqdkEqAIRCHEImzjpnD6Z/2lxAbhY/pjPZifFS10jjxgCyc734R59vMXe+D53au3DfA81wwQWpiIujS8Ge8iA8UpYm3svGGKa7zoGEE3VrH7QidvUbPCjb/gZ8q0YAXsZAOmOknEDYBFe5XtiomLbi8WrKdPiQJ4SCQAN42/4/xDXoZ2IUm+2KAB51kygPYBcPTLRKISu24Yyp5JxsYPJbbLtehuYt3Pj0i75IEEQtYxWuBbN82kEpLqCJazgQ9oprluGjqbXhchGxrSluCfrDBWjedB1m/9AWqQ0VeKjfquMbiHpQ63NwQf27jzgMFMXKkQ2qVZhZnGLPHldXGkJdHnz4URquvGoLyvwnSrVYCnwmiA2Hl+H6gYV45eWuiE8g5NxUoe1McVPDEEvkcmHewp2Y89MuDLy+BWqkKHO6KidzZ7bop1O0DKV2NOhEpdoRaCqKIaiGD2nr38GC7/8P8XEqVGbz1s9E1fkq/fDlMwq5CbgCKChKwimn34PmzS9BOMwZLtb1csBUTsuv8x0m0aFujyZLVKR1/LZHWDCBXTsK4fa6UStV10Sq74zfTA960KNuFyMQcqfdfutijJ/IloI2AvWPQHZKERu/Eq+Nq4drrzEzbkzfvCKhbUH3iEh6/f2gSH2Q6jtELAtdKiXZ5pLSjZBdyBWLR8esxwP37oXH1VndDFOglJ4GrMZ998fisUfbGmGgABNIWP78zD7pxF/z7Yawgz1ikvF13tA+bQGYCHL3QA9V3TF9efHmtx/glpfuQnK1aodss5TdWC6gBKG8Evznzhdxba9+RlnNyDtT3lSDZbRY1seaMCV7sC9NxZs/9gcDY7Fhj+z81rXjoSbb53F7MPGNLAy6YQMA8hbHahuAxJr8Ow233RHGyy+Qzd40hUldVlPmh3/lpPw2dhhYFFPV5tho44aRwUeF28wi4TULB5cXGRkFOPuMuVixmlSZCrYTX1iWvhjVktPwv8nNcP4FSRrOEtdltnHbE+J2MV5hpK+mXx4vvz9MQgsdlqm/50smokQKjPtI175+w9jvZ2DI2P8DalQ3dSGz6PbQ/bli0Uq4P9dLAnPFRYVy8vHaHWNwU8++jqDbNhc1WAarJVYvEgcQ4Khks6yqGwUx/1AJSZLtMy2+irxT+8DmNwUFsR6vF7pwQQ4u6bcVW7c2g8udZAa88ru4yW1Dq1abMePzE3DccQkKVXX4BKI11TZWHf6+1+GhKGbf1f0oarexG2GU1eHDW8N8/SXLsH4dmcvJgk+go9uAWffg2Mbp+PiTZujcpYYyyQsZmrpQFHzJrZlJvbq16TfbdlW1HNH8VhUE3bme/ZuYsT9+jiHjHgSqJ0fcs/Ib1G//yfSzSCNbzl6M++fjuLHn2Q6Jj70LFTkDf7f2zKyjg36w+3mUedH2XCKFbdHWQuhDAomR1LsQwTJzyLn0a5G2mTzCdSPjGCQuyUWTJmmY9mlLdGhPlLFJHxvUsmLDrGUu94B/+5r8hZ84DBTlN9ytZLko925Mm5GDfv/YjmC4GdzuBB2SKkE7UcbsMtyIDz5si/btiClSAKK6UKS9M30X5fAeRugd4TH/Y12R3+BKj/txBgaPewioRnbHaGfnN9zrPofavFUZ3Nl7MO720bix1znG4bMWxAT9B/YRf+UCNNRWC2QIHwQoqdGbxhU+LFuZh8suXoL1UlSso30y1C1aZ2HwmI+X/3MMbruddaqj53VkKQp1wJATsDX9njuX48WX+YDbCRxD4BesljOlG8pCk6bp+PTDNmjfqaZksgiBV5SxPkDGHxoXaWatnAMgx2iPd2QLjCbQPrAQjPt+BgaPfRiu6hyrfRBhqazXYfCDQU8AyMnD2KGjcUvPc02W0KClpf/d3Ehlz2tCK2nnNawp2tVo4vcwG67VFV28NBMXX7waWzZ1EDiPfJVU9EmoxxOtweBBxXjh5U6IjTUwHwe6f2QrzRGlKHwWQTczYgzRvQgEgrhx0FK8+RYzNM2d5ib60kqlmomWzbdh6ket0L493SDpejKuGJXOL7UQdfYiE2cVEmLdLaso/LlyijL5u88w9KVHkFiNVXOb7DJdixUUp/xU4F8XJhFITxDFe/Lx4h2P4/qe52nzlBQRqc9R11dZRTGwFe27idSChKlMlJPWyoPVy7NwYb/V2LCBTJ5M0ROyr8NaVUnWYsCAbEx4rSfcpNus8NIhSJW9qMNPqY4oRSGcxSXMIWYnc7lRXBzADTetwLv/47iFptIzrv0haiVCyMWxTdLw/tSW6HZ8TXEPpH7g1tSnV9hBnNyx6dOI8vP3SRMd/CHOm/4xpj7yf6iWlKhxk2SF91UUx4odLLhX86c8Z+4gMksLcM0DD+PkPqyjWAXnN0SyWpUXSaMcUXUXk4hGmBgutxeLFmbj0n4rsGlLM8Ct9K2aQPEJSWEIG3HhhXvw7nvtERfrKTfi5EhXEPu0jxhFcVAahKLI7mloP+BG7p4wBg5YiWkfs6bQVHY5ZocCsrHRd85A4yZpeOWVDji/r447sLundspaelETCpsmMYWomNgl6p+DqUralPexdvg9SElIUDI6+9n9xK6Sjq6UojD+UnjPppAfJzz5KFpderkWSLWiJIpkcQPiLv2Gl6Y6TJOMrIeedf78XFx5xXKkb2wHuGqYtDOzhVqZJ5vKKaeU4H/vtMYxjak0dvzGb/jyI+DQI0ZRTMTgsIjYSoFUX1wu7MgMYsA1azDra+bzCXMhk4opisgIg11IrrYDw+6Mw333toY3RgGYgphlzYZwDC+VSrv/VL5tr4klXTjwE43eOTdMeR/rho1EjURVFE3ZGu8ouk5jYu99z7r/bJCSZruwKeBH16fHoNWll5gYxcRX0v2sQbnODTm4ssh9G74BcY2CrP7r2Ifxk3bivlE7kJVJvuUUKRcK14CgIfg9W9Gm/U78b3IndO4Yp71CSskRmVtyBChBZS7xiFIUuaEKrpCOotZgMy09jFsGr8I3s0hwwIfL+D2sbC10tUIcibAd111RglfHt0cCiamkDmOXKrqRSN0xzfhEAv7KLGrau1SUUaiRwNZjmzxwfLBy91C+/mHOXlFPzM9i/cLAxpAfXZ8ajdaXXhwBd9mwQFwi0xxSCUWRJRU2FYvxAQoKynDrrSvw9mQmBxrD5eagVROvSOjC/zLQpl0Gxr3WFD1P1iG1Gi+pi1mRabEy63Y4H3MEKYrulE6WygiP9HgY94jhSVZ2GYb8czU+mhILF5rJ8cIe7/TVU/TX4azTQrjvvsY47SwdhKn5Lwq1jpwQ5TDMJVZhIo29v/5IN0x5D2uHjURKolEUUywUD0wAmxHzonFKVHuu8dNU+W16zpQRXRzQGsamQCm6PP8EWl18mUMtwY8pKyU/o+3UlXnZSrreswtLlxdi1KgN+PwzbjbN4PawTycS8ymd6jr07OHHy681R8e2hOSbS5URccwwk83y4NasMtd3uBxzhCqKdfsV9cesixCBGP84v9CFoYOXYPJkO4xTG55Ujgy1aSgbiTGr8PjoerjjrpamyUgtioqYhf3z/0kuQd/bBP4HeXrLpryPn+4cjpSk5AhFUnShLVpRomOgKHNpgZ32TuUqRFFC2F5WjDP//TS69Ltc0Ad2Gok32jxVWk6txQReeGkdHnowA3m7W0gbL/vcSY0qgFJ3jDA6AktxySVuPPdMezRpyiKviUmkBGPiJWek3OEi5n/8Oo4gRYncrLpDlHtJ/iuZG/1sZroCHqH49ZcGMWTIckx8g6R4beBCojP0R/1osoyUwIsdOOusPDwypim6RXFzOWhgKcAR4qIw/YOliGnh8jdvRcbi5fB5CRa0Eqtwjcpyh1bIIhv0lk7MKgmXoWGndqjZ6Bh1dehe8sqErSKq8F3OV43WnPLQkYXzM/DIoxsx7dNawqzJYUkGsCDpYUJ7dD3W4cab/XjphY6Ii2f7gQZcktGzc0ujchd/XDwPnzMckYqy/+Wzvph5V7BbIQy7ax5e/o8bgSDHtBniNkfR6AZRALahQd0C/PP2ZNx2R31Uq0ZLZIqRBitFvJO6fsruqF6RjqaIBM1GvP8qt0NuWTcN55okrjIcxSLFVHDqp5JhaC5LX4V7ivH6xJ148ukc7NhO3BwHkZJZRhVaGGJkwj3HUKdh6K3FeOmlkx3CO4XEUHmj60vRcd7hI+h/9EqOIkWJXgoStxEhrCLx8ce7MGpEGtasY79EAzP6jnLOHdjUHkKcA7gB3bu7cPON1XDVNY2QkKAz2zXet8FYLcQQAAALlklEQVS9gjhlPou1ZDaeIeuLabc19qPC87F2wvTflNvxow/dn9+kMZqajCi4PvmJRVOiGem1YUAFmC0K/Me0UCMGJf4yvDslA+NezcCcn/kmx/lxEzHoX5Ojk9xWeAeObZyNkffWw+CbG2h7jZgPWmr+oKQUkbyBvcdK+35/VIb/ks8flYpCMWHcwrHYlsR71ao8DBywCvMXsI7SCC4XW2h9Zp4Iq/2GtjVYJFXm7iftwvC7uuCiC+rBFxdxn6QvRFoATHZHfECbFTOK4gTn0bxXNkmsu799RchEK+pUBUGzDVemXTpyAkvEEeVzWZox6fKkbpk25iDw+Zc5+PcL6zHzK/bssF+eozHUtaLAqz2gArBtYQU6nZCPSeNPQKfOWn9SC6xV9pAwt1jqp79EXv+2LzkqFYVwFM3msBfFDK5xuZCVXYzXX9mOxx7LRJFfrQvJITjdS2bFk59YagkUF6aSs3D6abkYdGNtXHRhYyRX07nlgoMy7cgCWXceXxTmKhIj78eqVOzqq9wuvG/cUt6KqsVRF5TbhHWICvaW4PMvd2DC67vwxRcUeDLIc6ARlYXIakPmLXzDhKTkwufLxO13+DBseD00rEeaJq4jmSE5IY2UUIork74eWYAKefu/TaT/nC8+OhWFQi8dgRzTxoULSs+7Zq2AqR+sw7PP7cbPP5Oyp4EM+BGKI7ESEharu8W+eY5/duWjbdtiDLuzJrp0rY4unRj0RguH9fx5vPZWOgzyIoqmp0VQAha0aF2p6AdrVU5Ttft/mfSvk5uLKFnFT6xeV4TZs3fgpZeysHxJDYRC5AMgH3GCUjXJQFC6kHov4TCt6U507JiL+++thf5X6GgHnZupOWCb0DAQMeU2M3gAveaDF2f/HFH+c896dCpKBGBluK6MC0K3QbweHwoKQ3jw0VUYN7YYBXmEhNfV2SIiMEFDAGdH2VkLk46GjV046SSgf7/GOL13PFLrK5OLVRyNTbRurZUZO+VWBVprKE51cN/N+NeKhI73poVQmX1pRjsIVCccQm5mEeb85Mc7UzPx87ww0tMZiJOOiKMvSAahLDXKdEOxJ3UsLyoLCQkrcPPNSbh3VDek1jXX6BgKGVbpNILJbTj999GxV+WAo3+uWB/6sx+dimI3e+sS2C4/2fh1Hrm1LvMX5OHJMVvw2fQilPhJWlEP8PiUVkeofkz603Y8ytzzTMTG6ni2/lcci1N7JqFRvdo4+VR1zSIvGz9Y4dHMmTaQaRLBjouWz0QZEqUZsh6Nrejtf4TcgkVFSNuwGwvnFWHKW2uwJ7cp8svIMJMosZhmuDVeUjonHS6rA2Az4HbvRp8+wEMP18WJ3VIMmzOzZYoO3u9Lfh2NrK4cZObQi/Bfc8ajUlEUEWUfYqTCbnd79ScoLFp34GvaJ1vw9DNF+Gk23bYaOmyUFWYzgVjySLbLkFSsIQa7lJa9Mny0Ti0vevXORFxMPvr2aY2+fWoLY70vxo2UlIoK9Psebn6eH/6yoAw4/emnPHz84WqUlCZjzs+J2LGD8QZRBszUkV0+ViykFAml2KkFV50ME0AonCmDlLp0CeHukXVwef/68BidMLR1Tp+OAyizyuxcfhTy2P7u6Ep2OXd6VCqKpePRuzRDNtXx0SKZSaUqGNCkUV1AUWEQH364Ha+N3YkfZlPgGMMQMUs4jIHJS8bHkCSIx2E68sN0cTiAtARerxc1a/DMhWjQKIwLLqqFlq3Y+0KD5obbE4DXE0BCYhySayajes1qIFlD7u587N6dh6K9ZQjLAEnKN8/vxsaNXnz4cS42byYlXxL27AFKSu2U4CTATUtgaknyr7KnaLJB075BmeBLetNN6Hp8jiQprru+NZKSSG2nQm+5Cmyh1NlwSJUkYDO+rOt4IEWx1/H7NoTD8VNHpaJoQG4CT9sZZZRCKXqUCI9VbidmkI1XfZ+9+cCXM3dg0qQMfPNtAYoKmSGrD7eL3FQqHOoaKfhQ6gqCYlZaHytOZJrU7BlHxlGRbCBu5iF641A9JR41UqrD7fZgd04+cnfvRYhzuh0UAIWSf2iVOJiIXMNUfrWIOm3YYsVMs5WWGDWGEWwZlSMTcbGb0aNHHAZcXx/nnV8LteuYLB57dIR2lozzZt6JjZWcqcB26JHxD51ip0lkOCQW5ZMNh6PQ/55rOkoVRYNL7a8wyxL1fDVzq/B6FST12R05Nhum3x/EvHl5GDsuHQsWuLBmNQWulQ4xpfA6MTwZYnSQqhsxwjesE32VI1mQtEawtFhn3UHd+aPTukJpGhXQiw7IZw3bjEzJoksYYbfmOYUvJUwLYinOeZdU0E1o2MSN3j1jcdPAY9Dj5ATECu9Z5BVhNGKK3CqKXTfrwpqhRmZlTY9CZNKWk4yuXKr79wjr3/mZo1JRfv+CmsyU5IY1XWxf6RtzMWdeNia8UoalyzzYnctjKdQ1ZNa7unOGlMEU4SJYKHX7bA9NJEdsxt+V271Vxe3L2AbzGwujYYbLTLlysmolCMmEYVouoHqNQnToWISbB6egc+fq6Ni2TpRm2K+wBKwHQxr/mit1dCpGRRmqUpRyKxJxmqwfLmxHURndosIS5O8N481Ja7BowV6sXVsbS5dzQA+LeCzm2ZiIkbPOfuceL3GCGVFnADFO5qu8BOtPmvEyZNcOsZxeS6RBihaOcUexxEet24XRum2h8APcNKgFatf0INFaD8ds6PnVTtgE9sEU5fdvPUfLJ6sUpbwT4lSYtWORQ4vMATKRS/hdo4JZYNOWEH6euxHFJfF4581dWLZ4O1wxCcjdUw3+QiqPDbK58xJsSURxhVqDda2s4TGsMLpXc9enMhjEM/bCHZOPGjV3wRUqQJs21TBgQAskJZaiy/F10aq5EAbbizbNVFbzyoutoK2P0izVoVbQKkXZZ0VVMziHhXGLMtlbXJeZg2JpFqMKh9zr8/MDKNpTjLDHg1lfF+DrLzPgL4kTtG32bg9Wrc5HRmahCdZpeSjUTkUvyuViMF8Gj8eFOqkJaNmqDlJTOafSD1+sHz171UXfcxMR6w0hIcmH6slWORgTqduoHYlOT5taNqsVNt4W0/UrIIBDLW1H8PmqFGWfh0cXiUpC0B+H8Fg2es4e0W5K7YSM+qBMDTb9MQcQhpICYOXqHGRm5qOwoBRhAjKDbgEwMxLXEQiahJZw3BNAYpIPteslo0WbVNSkF3eAl21qtGBFMUxyibaVWVkftYAYZW1sxuyIYwL+6zWuSlEOYFH29yg0pDW+iiXSE/mOFDdtt+Gh92j47VFFVEOJbZVLi4Im1pBUeATKr7WiaM3Wu4vcz6G/2r9elP/cb6xSlP1YlAqevPOjKgH/pmtES2MGCTls8UYYHYJvK44Kk9SXrYtEhDWSN7KKYLmDywfZlsFLbZeiD1RxhWJes2pGaYkocLTBulg2V26uz46zqFKTgytZlaI41ewDOjbOGyq+FEgbXHOaaZSYOdis6NFtEUugR0YUpfwer4GD7QjR4MH2mOgno5FV6qJZBYwMNdLLiZo1U87VMtcaXTM8uIxUHSFlrD8yqvaoWEIH937wu7FBsHQ2msFBpsU2ErRI6U//RLG46O/MuGrzTayqS7wT7RbtbzwC35f4KGJhIvqpyQdnBsD+cgPWkkR93rE2VZnhgz/3KkWx+7Rdq4NIjQihCq1CYUzB0NmobbeW2fudeYcmtRtmgdKew850iSjPgV0gq6H7U0J7D/rdkdjETgBTJ638y/xGvLUqx6symlJlUX5zZ96vVaJtBXt/4EG+F1U/kQKNEvdV7hVdHY/+f6N4tp/esVDWUjrkS87XlA/sK/v9lbvKo/WoKkU5Wp9s1X0d0hWoUpRDupxVJztaV6BKUY7WJ1t1X4d0BaoU5ZAuZ9XJjtYVqFKUo/XJVt3XIV2BKkU5pMtZdbKjdQWqFOVofbJV93VIV6BKUQ7pclad7Ghdgf8PgD0m5F2vKJkAAAAASUVORK5CYII="/>
          <p:cNvSpPr/>
          <p:nvPr/>
        </p:nvSpPr>
        <p:spPr>
          <a:xfrm>
            <a:off x="587375" y="15875"/>
            <a:ext cx="1781175" cy="14001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00" name="Google Shape;100;p14"/>
          <p:cNvPicPr preferRelativeResize="0"/>
          <p:nvPr/>
        </p:nvPicPr>
        <p:blipFill rotWithShape="1">
          <a:blip r:embed="rId4">
            <a:alphaModFix/>
          </a:blip>
          <a:srcRect/>
          <a:stretch/>
        </p:blipFill>
        <p:spPr>
          <a:xfrm>
            <a:off x="14922" y="117907"/>
            <a:ext cx="1896428" cy="1485140"/>
          </a:xfrm>
          <a:prstGeom prst="rect">
            <a:avLst/>
          </a:prstGeom>
          <a:noFill/>
          <a:ln>
            <a:noFill/>
          </a:ln>
        </p:spPr>
      </p:pic>
      <p:pic>
        <p:nvPicPr>
          <p:cNvPr id="101" name="Google Shape;101;p14"/>
          <p:cNvPicPr preferRelativeResize="0"/>
          <p:nvPr/>
        </p:nvPicPr>
        <p:blipFill rotWithShape="1">
          <a:blip r:embed="rId5">
            <a:alphaModFix/>
          </a:blip>
          <a:srcRect/>
          <a:stretch/>
        </p:blipFill>
        <p:spPr>
          <a:xfrm>
            <a:off x="8629650" y="242761"/>
            <a:ext cx="3409950" cy="716089"/>
          </a:xfrm>
          <a:prstGeom prst="rect">
            <a:avLst/>
          </a:prstGeom>
          <a:noFill/>
          <a:ln>
            <a:noFill/>
          </a:ln>
        </p:spPr>
      </p:pic>
      <p:pic>
        <p:nvPicPr>
          <p:cNvPr id="10" name="object 4"/>
          <p:cNvPicPr/>
          <p:nvPr/>
        </p:nvPicPr>
        <p:blipFill>
          <a:blip r:embed="rId6" cstate="print"/>
          <a:stretch>
            <a:fillRect/>
          </a:stretch>
        </p:blipFill>
        <p:spPr>
          <a:xfrm>
            <a:off x="10336552" y="4293096"/>
            <a:ext cx="775320" cy="72008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2" name="Google Shape;132;p17" descr="data:image/png;base64,iVBORw0KGgoAAAANSUhEUgAAAMoAAACeCAYAAABzepVJAAAAAXNSR0IArs4c6QAAIABJREFUeF7sXQeYFFW2/qu6exITGYacc04iqKBIVDAHzLAEETGjCOacQEExiwQFMawJUAQUEVdyzgxhAjPD5Jxnurvqfeece7sbZNdxH/uQt9QuDvR0V1fdOvE//znXsG3bxtnj7AqcXYF/uQLGWUU5KyFnV+CPV+CsovzxGp19x9kVwFlFOSsEZ1egBitwVlFqsEhn33J2Bc4qylkZOLsCNViBs4pSg0U6+5azK3BWUc7KwNkVqMEKnFWUGizS2becXYGzinJWBs6uQA1W4Kyi1GCRfG/RHAbj5B/yURxswOD3ePmNNkwABugleo//45Z6xXHSrzj+veqtdIbA77fVP457TX+JfD/gUF9MZ6TX6Hroz4nHid/4uyv4M6v1/+q9//WK8i9lP5DcQ4JokbzRixYMwwEm/xgk7PRLAzBseC0bpmHCpHcabhj8CScMpSx/XnrURbBCyHfbtheG6RAFZL2R76brsS0DJr2V9cAtX2e75KMmXasbNikOX9OJR8C98K/ohtW90T//iYH48/d05n3iv15RLBI8liuRAt9/j9MgL78HlgMwPGyVSVHk3fR5A7CcIEk1HCeadn1Wsc5uN5CQUISMtAKUl9lwe0x4vHQ+UjADDqeBsHADDRtFoVXLGAQH/2uhorPapLh0TbYJ23awNyP5JiXlCw/0Oif1PKQgdIji+ReCPh/wgbOKcuZp+Cm7Ylt8BAsXhyUkdBSqkCKQuSZVov+Rl6DXPOIlWIAsmKww/tCppLgSpaVuwHRi3W8V+H5JDqqqDMB0wGtbKCgykJRcisxjZSgrJ8F0iuVW0mnCjdAQD+o1DEPLVrURG0MXRgJrw+UCBl0SiyFDg2FaFsJCnIiKDVGfJe/hgMcmj0K+JkDo9WJpp8ReRnkMjhHFI2nF9ynNcYv83x2G/dd7FL8FJWH1W1bJKyTUIUtLXoMUhCw3hS2Bx+ZNFTiSmIuSMhcWzj+IAwcL4Aqpg8K8OqiqjAYQrt4uvksUS/+RXEFkWOcQ+qe+Ji2kbgQ5cxBbJxOWpwBNmoRj9OjOiKtfgcYNYnHBhREn2A/xN77QUP/VRxhX92tIDqXcT4BL0S7kXwaop8xm/ZVPdFZRfHmIkiL1w6tkhEXIsiGBvxxFheVITLAwd84+ZGQDa3+LRnYOxUgk/GEAgpRCBAGGKBWFVrDJypM6eFUOQSGb8lw6SVehjs47xMOJBxMfRsJN4R/9IS9SRVeEuBgn+l5YjLp1S3Hb33qgfScH4mLoWuSgbgoBGMST0FVI3hQQdqkgVMVtojjqeiSU++89/usVhQRGwiiA9IFSDLGtlDf4La3ltbBqRQr27/fi7bePISe/PopLSSFI0KNhGJGS3FNoZpAHMkUwOWyS0E6yGcoj6AWtmPQmUhzxXKJM+iI0wiWegXMO9m7a2+mMiu6hjBUGKEd4mInI6DxMmBiLnt3duHRIWziDRSm0TzRJQSzSfwElDJNWwgPbomzNAb71gGT+rKKcbdwSASExpLyEhMckVEuEMT29HJ9/WoCVP+Xix9VlgKcWgMYAYkRJSOBNUgYvwIiTIEc2CTz/nX7KuTi0YgPuz2n4BZ+p5kRJPBB7IYNP7yWlVdrmD4LovXSdooUk4Pw9Kn8HSgAkAsjGoIFxGDSoEW66JRQtmpOXMWHxdWgvQ9dLH68Wz0OKwrmXP2wTD/Tf61POehQWNp0LuHy41/oNWfjm20ws/CQD2RktANQHUAtwKEkky8suQz4rVl4hTiyE9LtqVbeoBFAMoECFTNojVKjf63xF50T0k0I2uh4K6SIBUP5Bf7SwCrxrmF6lXCZsg8I0Sf4JCWPvw5pFnqYI0bUPYeRtcbjh+kbod2E9HZTBy+EdKRmBE4H5iN+jisqcVZT/2uDTssUDEDRLAr9jRx5en3kI3ywORVlpHIDanHMYhiughkLGViwuBzRs1C1YNilCOecOrhAT0dHVMO1KRIbb6N07DhdebCMqggRb5QimhwVThJSsug0v1UP4nCT4DlRUBGHdWgMbfstFYREpp4mSEgcqykmJSJlCYJhRgB0Mm/Mgr4bwlNIoCNtw8/eSwtYKzcA1Vxfj/kmd0etc8owmPPAyUmZQLsTKonIq/feTFij/e8TmDPco/xvI8vjPrt94FPPnZ+KzTz0oK20EIA6mGSI1EpYbqbewUFMOwkJHHoMUo5S9Rfu2FTinpwNOowxXXd0RfS+OZItPxcGI8BAEU0rzbxzVbqCkuApejwXTBDZtrsDXX8ajotrE3v0u7N1F19JEAQmkPBpYoNBKeT12FIKw2XzNGQgLK8StNzkxbmws+vSlcBIckrFXMUihVa3IBx3/Gxf//+QjZ5aisKT6YCoJW3wP0xdJyF98EYSuk/jjfy7QcRRhIj2jEh98UIiZM+JRWloXQHPAoDjeDxdrdIhCGy4sgkKpQkRHH0XDxoUYO7Y7mjR0o1uX2mjXUUPB/0xCaqrcJ1bJT36+pJQqbNucgfS0EMz7aD9SUkJRUED3UUdCNvZYouCWgoVJeeSvFPqlISIsHWMm1MN9k5qgVRPKwbRhECWTtSKlCajU83KqtVXQuX/d//9BZGeYogSgRfxUTqIoTPEwYDGVRBJl26B/k6Xk4IJfs7w2Pv8qE9OmJWL3DgqxWor15VBdCSkn5LpwR1b4KIB8DBjYAO3bVuPOiU3QrKmBqOgTYFgNc51SaypkGAqNODQzKMEn8fdztgoLK5CZZeG9D5JxMN7EyuU5ABoAIA8ZoryLKKogbwJa2BZ5xqPo0DkLDzzQAuPGNIKDXBeDdgRD00coJ1LWhyEwURL1S3mLNi563U7p/Z/ek51ZiiIxkECo/GQCE0/tRggjEozGoSyoxdV1qqu7WKwSD1bi2Zf2YMECivObc8giVXfSJgUXMxWErHAeK0d0VClGXOPEVdeHYuAlrRHK5REqPgrh0ALxulQxUdNHTuWzJeEM8JIcGmk4mWTZqY2IX3F+WHYIPywLxpdfFSI7hy44CoZZF7CCFIWLzkHIGhkDWrVCRsquGRGERx9pjnN7RillUZiXyuX9CqFDM/+lSX2HzqopPqdyEU7fuc4wRdG1Bm3INBaqKBiqHkLFQpIpBmFti62vQwnxwoVHMWVyKjKzCfVpBhhBUuuQbESFXCQYVMjLR+fOBbj8Chtjx7RDmzah6ouVwpKiUChGoYyGUlVIorljp+zR6q8UKfQbCma3EERtwWtRIk/GwFTolbwxNbkS8xccxjeLC7BrByFordnDmKYNAjMM08mIhAEnLJuKmDmIjE3FjNfq4vbRhPiJB2bE2FfPUYCGH0H28QroWwMB8FO2BqfxRGemooidU1CrRqC0lxFh15G5joJSkkvx7AupWLigEm53YxgcwxuCFFGIRmgRoUj88xhatk7Hvfc2w4hr49CosWThLKts1YXvxXCwz7vpmJ3CGRKVk9HY/7dP2p/fSFFUCqNST9E6rEFcCjs1nV6uJTu7Et9+k4ZZs1JxIJ5CsoYwHFQodcOggqeXlF6BY5S/OJMw7JJyvDGjHdq2i5ZMn0I1NgYEKZNT125GvBNhZ6Jy/7+OM0xRAhefHoyKn4lGrhEdTl4t2JZHLCUcOLC/HLfesg07dlEtpDEMM1iq3yx3Kt62KEHPQO06OZgwoQHunhiHRo3EgxCtnaSChEDEkL7XgoPFgXIiqahzdZuhYhHjkwWGgQ7hz/ye8xJVyyBRpOsnKFn4Z+o3gV7Hp6eSyvtpKUBufgXmzs7A22/nIe0YwcPN1PJRGElGgA6XMgoJ6NY1HR8t6IHu3YRLRnUX+ipRQ62ytCZ0NU4fOeb/k6qcUYpyPF6kUCm2aNSbQTZOFc6ovsFP28Ciz4/hsUePISW5DaNA9DqzSoSjoSglOXA603DNtRamPtIU5/Sg5N7Hh/SRFcVPaVupv0tYuwahb+rcfk7Vf1ZUvDbVYaj2EeC91CJZnCcJ9Z4vTHkBXRqlHCJ+fxFeevkI/v6lA1VVDWAYdRXtxsP3o1fIjSzUa5iGyQ+58NCD3WRpbCbpiFL5Crbag/1n7/t0nP3MUxQfRCxJvQJgYLGdE0vnMhyo9gBTpsZj1qxKwNsEphHHIYYqZ/MjtizKQzLRulUqZr7eBpcNrwvTIVR6OchCkhKyX+GynCTvGv4kMfF3EbIPsQ0UHU5A9qZtcNG5fMVspUW/e8ra4gfkHvzVAVVw3z2T4AOVXqB+p06I7t6O+DbsGTWJU3IIEWD/GSQZl/9SmKnCRoaJPVj9ay7uuzsJ+/eTx23Eykdra1LvDSGIphOWRcyCJEy424033+iBICflNQpQYQQsICs73qKdDrk+5d95RinKcXevwwyTKuISepCwUCpbZdm4e+IOzJ1NuUVrwAyGQTCnitmJ2wUrHyaScf99Mbjv/oZo3lLCCg6zmAOlFUSrjM8VHf8QOMcRpdLcqPjZH2H/hAmo44yEVSP3EqAU6uy/o+CxbophSHFXofezT6LDkw+qaxZFkcxIlFUuSTGV+eqcEhaKzrOM2yaZAVJ+F46lV+PddxPx0ktZgN0FMGKozUzRL52MGkr+tgfjx3vw3gc94GBCJa2VMJDFoBzfAnfKJfY0nfAMVBQNi0qOYRNMSi24nIo7UV3hxYQ7d+GjBfTAOglfirsS6VDCbx9Gg4bpeO6JBrh9Yjv+DdFQxBBKp6HvyQdC0CwJOrNQyuGTcZ/mIv3Dj1Fyx0TUMcPhVYTIP/18T7DKVBsybQcs00IC3Gj8zCNo+sRk33VKqKWQO0mUVJ4kQkyhFtkTzp+UzjOGSPUY9pASaL03dx/eeK0ah+IJ7Kh/3PulVYAUbg/GjKnA2+/2QlgIeWAKP7Waao7z75X/T6/BX+gDZ5SiiOxQOKBjYUqehdtEHsDttTDxb3swdxFROFoxVGpQfzlTTugBkmgcxmWXV+Cll1qgaxepE+jEm9tOKGzxOQcyvcpUG8LPOv7wkwa5PViltxmzF6F8wkTEIhxeU5XpWBG10KrojV8TL8G2mAEGQeLIAIiOBhITRRGS4EGDZ6eiyRMP+UJPyhMCdUv+rgMwf5avWwr81XkFE3BrgFSbUlLduO/e/ViyhECSFjAcBH6o9zEnjc6bgNtGl+C9d3siPJR7CFhXaLkksAs0Kicqze+v9C+kEye9lDNGUeQx2TAVKmMRKsMWVBLaigpg/B17seiTYMBoLQ1TBJtyX4lU6qn6fPONmZg773yEhunJJH/wiHzPNBBS0p8JhID9Dz/l/fnIm3gX4hCsxjvo95FnE3XRSTUFP1p9nAQKiH+Dh+5LgQ1MP1FwBaXYR+FF82ceRfOnHlMhl84QNKOg5hQSUS9aV2IhCDWSvqOiwoOJ47fi40WE/LWEYYaKgqhhFjQ4A3YSbh5ZjrmzuyI0hDyNQMQElFDngVZeXzimPTLD8ZS/cQB4RlRdzhhFYfvEciBipTqhOGJwu22MG7sTCz8JV0rC40hgKGWx7SI4zWO4514DL77UAWFhVHF3w6Ri4yk+6LGXbZuP0q8fRVCITv4pOiSPQ2hSENzeWggKJU5VBdzuImkvpmvh0EjqOpySM+ysBM4hQmV6TZRVRSF62HiEXTQRHkSx9RbBpOq6EFtqdpBHFi9Fwq1NAbfYGICnGpj+WjJenZ6NwqJWgCPGBx8TKsa2BwcxamQV5nzUFS5T+RFf2qaDWfXIAr1MAA3mTKDvnzmKQq7fsmGZ0jloMHnLREW5G3fetRMLPibL155jbWmekk5C285HbO10THu5KcbdQf3rlKJWcSjhtIN9MXjNBKtm7/Lkvg8j+QGYwRYMavVlobDgNQxUWnXgtFoja185nEYpGnYNRbU3Ay6jGAZZaS7qMZkroP4hlXfh9BtwV9WD0XwcHPXugk0sZ5+lVopZY0UhDaGCJSFboijixZQCqcETK5bnYtzt8UhPbw3DUQ+w3DBtl1wm42j78bcxZZj9/jkICjL9o8N0E5vyk8cFYJxf+gPEmq3s6XvXmaMoDGt6FYok1tayDDx0/17Meodg3i4wTJpfRSGLIf0cyEWDBmn48IM2uOwKQbUsPodUlCUfOfVJZ3XmOzDi74GLUiVV46CipB3aBJ6Q1nCUt8aRZamwy0rQenhroG4WzKotsCuyfK35PgyBlUDImgxewEapVRvO5nchtPGDgBWj6omqC5Iz9UBY+o+ES0HAwk/hII8kXdoLlFeGiS1bcnHzjYlISGoBw4wjTgsHitw/w/lLAsaNy8Ps2efBVJC1gCiqvZm95ImeTpdQT/0z+KO7/rO/P2MUhXAtoTvKQAaXaeKzz5Mx6rZMeKzOoiRe8jYiJJaVgyYNM7BgUXNcfDF5EuI1SaLMClIzFvufXU9+f3XmuzDi74MrmKw1uwHAikJZVgtkJHoRFtUAlrM2SnJKULtLU5QWbkfD2scQEpkHy1EhUTtFYyrKtCkOov97TVimFyVWLFzNJiKsySTArq1GKkn15M+3jkimJ+oo0Lioi4KDGelyMBK4ZXMOrrt+P1JTOwFmNHPKGCRh10LMhoN4+okQPPlsOzg0IuLTAT14z88Ck18FJvb/1nL/n3zoDFIUUhWLk056aLv35uPqq48gKYH6R2J9FXeCQS27EHXrpuCThS0wZCh5ErJmVG+RIhnLHUOkNoyA6SqnasWrst6FGX8vXC6dTwHVZXWQsrsVSrODUY08VEWEIS8zEhEhQWjWphbswi1o3r0AZlQJmwOXRcqshFZiK85PCB4u8dZDULMJCG16L4BY30wV6lLmiO1PMM1O7CmRWouu5B+PTtHrW7YUYsSNu3A0qRNgEISs0DD2QFWICNuP775vhf4DohmSIKNE3lSDxr411gUdpaKnau3/U+c5YxSFbQ8XtwwcjC/C1dduQ/wBqpPUZY6VILf0UKrgcu3Dux+0wO1jaqshKB7uJzctSd59VlcNZjjVi1tJinLwHgQR9V1FTpanEfauqw93WiiCHFVo0LkTPMHdkXI0FXb5HtSO2o/W55XBCCuAlwqGlglTeoz52rkIapmwDBvF3voIbjEeoY3vgRdxHI4xYO5bhj+THqvWY8vgCTQqQ5dxNOrypXCpvQ6w5pd8jBiRitw8alGIAAho4HiWfhahU4ckfPlNa3RoHw2v7YWDDBTrfGA/ke/kJ1ASTvXTODXnO3MURY39IXdw680H8Onn4TAMan+lCSp0kEunUGcXJk1y4LUZVF0m7yK0DYcKISxLNSupXFl+nNoYmTyKcfBeBLk0emXDMqJRXNQVZQdqI2vrMSAsBkZwXTTq1x2V5g7ERG9GeEQaW2VK+ul/DnYPMr1SXyKFOUXeOghqPh5hjR9ANepyNZ5q5zJahTGwmpOX1eguam2Wmjp9F/k0Uj0nbfKpAiSDdUFKtgbeeSsZ99yXC6Az16uEzUDf74RtJeHC8/Px7Q+9EButmsSYzq/hYF3QJd5czaHsUyPy/95ZzixFMQx8+GEi7rqrFB5PRyEEUkDGxUQSkIMYNToXs98/H8HBQs7QhoyrFYabwwAaS2SqkOs/gbtIjnIPnMFqzJxty6jTiLZwZ7RA9qZqZGRUwDiWgoiO4Wh/azvAvQXe8iyeXayZWVyAlLlCoijqT4mbkvmJCG1KOUpswJMPSLxqqvs8sYUKnP5eSRtueGCB6zoEDChum2V42KsREEIm4I4JOzF3Ln1RN34WpGw6WLNxCDNnOTDpvjZg8iYrEr03oKEr0Kn8e/L7f/apM0JR6AFQdX3jxhwMHByPirKuXAAzbWlPJYTLwlFcNyIfCz7uijBqPyQB8CEthgpjLG4LJrwrN7cChUVeNGkUhiCqUSoKx6lYeU/eB3AmPiBDUlhgKTMnAXHBLgpDZVkcElNKEGZUom7jENSKcwOOElZknUxzfEj0HPYqDoV6kbJbqHLXg9HodgQ1uFcl88cTa7Re1ehefAQwA/9Yn41Zs3bj8cfPQ8+u4WoNfdUVVcBVPsUwUFZejbGj9+LvX9aGYTRWs8wIUKCnUoaQkO349O8tcc0VjXz9K4qNpi5NCKXSDfnXPk6/ovjyRdW9qG2SsjYaHS0pqcItt+7Asu8aACZ1JnpgeAmgJOtWgGbNj2LNL13QvDlZQG1ZVU99IARsAMmpZbjp+lXYuzsNP/98NfpcQD3lwiETsfijkl1AAquq5lJRkMp66ba5KPv6MZ66YnO4QYfJ3oEmshiOUFR5ndxh6CQv565WnEq3aoQyBSzT8KoSJAmMvCi1IhA14G5E9b8LANWPpI1KZxKSQKvhdnoB1VXoNhwBamXNi4qr8dZb2Zj1Zjpysy10616FJUu6oVnTaD4zgyhUr5dZ4UymJN/hhImCAhtDB+3C1h1NAKO2qsFQG7XUsIYOOobFSzsgNMzla6fzu0iCtHXYfFZR/vUKUHmEUR0dX1MoZcLBT9Ti3xHkO3NWGh56oAAwOkpWwZaQ2KvVCAqhEKAebrulmZpIL/Vpnter6hicLRBLAwbuuTcJ77ydg47tTaz8sRMaNwlFZVk5U+yDQoJZZXR1WmoXKpT2KbVqGqMk1aAQT7phSJjINh59fw5yJt6NOqBz+ennOtLwd2D6IyqdKfkzAt8oB9/6ySp5ef5jm2deRMsn7pNIRqFdhAvyuinlpZyBUzNCnRSMSxwyclIUVtHx7bdH8dprmVi/nhq4GgJmCGDtwZ0Tg/DeuwSW2PAyEuafkG+bAtQL2cXA94vTcfV1ifBaXbhjkgwCM2K8tC6H8PjDQXhhemv+jNBlZBql76hpmHgaden0e5QAoqEiU3CsK+ihwLfxB0oxbPh+JCdT4liL+0JsoqdY9CCO4omngeefaQkPNRMxsCL93WxnWXAoDOP0GIsWHcX4cYVMOpwztzZuvYWQG+COCd9zq+yTT/VD9+71pfDm4zYxzdYP+etGJS7s+UYtKEokcGz2xyidcA9iEcmkSN0u6+uaVQl04OQluUq+aR++5FcsobbIFBYLSbaFBk8/iSZP3QOapMqWXgmbn+xMcLhwr8Tb0XU4fcPGjxzJxew5OZg5oxReT2O4EMdMZ6ayWG6EhRzE/AUhuGFEa5lKw5C6GDOh1yjigKrkvzbjEB591A2Ppx3D9zISygHL60HjevuwbGVTdO1WB16iDhGj20edUSTU06gENfnq064ouvdaTJAIijxgvU+JgXsmxuPd2VTmbk7bjEj/CUOOuejZfR+WreiLevVMeJQn4iI2J75qxKgqoqVnW+jbZzuSk8Nw+WXBjPfTsfzHLNxw/SGUlngweHAali+/GU5qTOKDwjfNwXf4+ks4dGH6hyJ9yAsskEKzvwuximavhfefKUpNDKqAuDZcthMJtgf1nnsITZ58AB64OOAT/6NYvOwBRc04CzDIrwm72esBvvyyEI89fhhJScSebgEYIapHVAVvNilDJlq0OIING/qhHs3h4H4ezZ92cFIvk2CEol9eBQwasAEbN9SH4Wii2MSSX9nWIYwaVYaPP+7BxElJi+jzqpBaE0k9ze/5CyjKiVOHaCH9CMn6X3MxcGg8qqr7KqqTasCyqmEaB7D658boP6AuWyqaiOLgaqJU4ZUv4Z+VFR7cffcuzP8oBPXqG1ixvAm6d49EdbUbl121H6tW0LCFYiz9OhxXXFsPFeUebNlUjPMvjIWL65SyzZtsM0e9IVqJFA1eFQVJBA7OWYCD48ejjiMSFtHsA/JhdRKRL/5FTdRESKAcsngNpMCNbs9PRvsnHoZXsCnVyU7nJKRKpIq/1vT3Hu7eU47nntuOxd+EwWu1E0awHhLBuZ7kUyZvRUG4VwZGj8vBe291QUgIbWEhIaboIRkS1fIgMS02bs3D5cNTkZfTQba+cAg9BlY1goPj8fXnDXDZ1Q18BkbT2U75xJr/gFKddkXxP1FNgVVWWg2eu+7avfhmcRTANRN6SDT8gB5SIsaPL8WsN7oiJFQeID08qbbz42ZJ8RhuOOHCT8sKMPTyFB43+tTTIXj2GQm5qGf88cdKYSAGt9xcgQ8/bA8i9v5jbR4uH7obl17mxEvTe6JlixC2ytwIpobQCUZw4vREoPhwInLWb0aQg5rG/P0oPp0IjKn+xEMVdNhGpWmhbqf2iOra2Rf/EGggMwP8iqJ5bOUVHrzz3iG89qoH2ZkEJ1NvPA2B0F2fFFZ6mGRqECNAJT6WTRy6zfj22064+upYnfv750PqQYFcFBWVf/TxZEx/hYxDExn5xNYqhL1/vz7JWLW6F4LDaM1kUCHtTFZDU/EnVurUv/U0KwpJjEKmeNGE9Cfxr4GVK7JxzfXHUFHWQWjobMqqAasKzZokYcOmLmjQgCokQgj0NSqpGEc2G3UgOakaV19xGLv2ReDcXoVY/XNnhEe6cDAhH5cOSURyUivUr5uObZvboGGzIBQXA8Mv3451v9G2b/uw9LtzcMXlLY9bfUms6Wqle5ImsoiDkKT+/+Igigh7EMsQQMTwSOJu6L4W4Nd/5GDKlERs3kTzvOoDBv30H5I/eWUyLYduagNVFUraVjE6d0nA99+3QrOmRLMPoMnQHDGeW0DfT/dto6DQQt8L1uPAgY4wEa3SPEEiXY4jmP9RLG69LU4pCkVtukD0f7Fi//53nHZFoeKWeALiMfk74yrKbdx40y58910kYLbiJJYeCLlxYDfefD0W9z7QUk2F1GUseoqKoRrQtzJpUgLeeMOLEFc5PvuiIa6+RrY8GHnbAXyySGCjmTOCMOlBGvZm4c23MnD//dXsOe64w8YHH8gQuK+/OgJ3JXDN9c3g4q0TdQFNwkdGvgwTO3cWYsnSMgQHU89JIM59woPyZ/B/+ARlqpIDXsOBSk8Grr4qGt07k8DJmFUuTBLZS80Uy86twLPPHMZni7woKKwDgxAtrrircI/JbuR9lKIwWKEuiC2VFybPWSZDtA/33Q/MeqMTf97Xy+mr2svlC+HUxIdzDuOO8cQubiuoGTdqUfU+H+ddsA9TuRG2AAAgAElEQVTfL+mO2NgIMYr/Afb2Hy7mv/GGv46iEM7EFAnB9jdsKEK/fkdh2R1UAxbh8qQE5ejZbSeWr+iKuPrhqnbglzg9m1fv3LtseSZGjEhGRVkkxo2twpy5PXiZvvk6CbfeXIFKdzT6nJeO5cu7ISbahfiDpejXbzvyctuhadN0LF/ZFh3b1+J6wXkX7cDhfRmYOD4SM988H0FB9KBJACjsVhQNw4nZs49gwgSid9BUE11H+Teezu8+QvdJ37cDc+e1xNgxnQImoWh4Hfj4k3TMfPUodu8m79EGphkEMkhcX1IewAfhcS6nBxORt6DeFzVgg+pUHDpWISR4Pz79NAZXX9OS4XCCoUllmEPHpEch6NMkfFqryy7djw2b68Aw6qmaimrFtjfjq89b4bobyVj9Byncp2K5j/O8p33HLR2wC4wpOI0LN922AV8sojyCkmwaZqc2ujFT8c6bLky4qzHj+5xKswXU0KWClQ0b5dUeDBl0EOvX1kWnDmVYuiIGLZvGoLTci/791mP7jmaIjsjDdyuao98FMbxH/O3jDuCjj6iIV4J33onEXXdJLvPYY7vw8stS3BtzWwnen9sDQUEOVJVVIbiW7HHN+78bDnw4Ow13TKBrahgwzkh7oMAnGHjvWtkDXwtMZjQiQFZ+B+bMi8W4MS1F+BWrYNvuXEx7ORlffk5halOYtPERT5NRbGAfZYy8M10Ht1QKjT4QAFBkURkwQ16I8ols9D4nCWvW9kVIiLQpcDWFwQIBAJgtRkP5DAOff3YMo8bkwl3dybdXpNDx89G/byHW/KMtN6MJzvZ/E6r+b3TnNHuUwGIZkVBpL0Mb23YV49KhB5CbTYtMg6VJCClBzEW3TruwdmN/hIZTX7aaYHWcomhI2MAzL8Xj2cfLYaA9hl1SjHkLY1AvLhiPPRaPadOCYVkujB+XjdlzevIaLv4uBdddnQ7LaohLBxfh6yXUNuzE3gOlGDo4HhnpddG+dQrW/ONc1GsQjIyMMtw9/idcdU1X3DS6GYJ5JhgwZ3Y6xk+gv+tdrfQjOjGL12msgBTCedHNTScgYjwVkgTTAXi34/2PojDhbzRDGCgsKseCjzLwyitlyMikwmFdyelMytFIFF2qPd3PI9Nom9RjieKjPZ/kDBLBSt1GwGfamzIFjzzkxguvdJSNk/jyqZgp8DkXeB2SL1a7TVw4cD82r6U1oIq9HjpYhZjIvfj6780wYGgcQ/0y9ebPpvR/AjH832iI+uzpVxSyTGyF9H6fBu6bHI+3ZlDVuxkvogyGoJAjAbPf82D8ne1kuLRClCSRF+SLBp1SvXj3jkIMGpaO/KymcCAIbqSha49SPDa1DqY8vBcpqa3RrIUHv/2jFZo0diA7uwpDh+7Erl3NEexKwqqVrdFvQB1UVntx9YitWLm0LkyzCnPfD8bo8ZKzvPjyQTzx2DEWhOuvDcZzLzRBhw7hWPRJBm4bSQ++PrOWvXqLBS58Sg2eHbkqWLrsw4gMyUGxpwvcXtrTRDVQcU4WULAkaSTPau3AvI8jMWZUC2zdXIopj+3DLz+TYnZlVI82L/KrpBJA305c/i5DYi3w+1iK5RN6eB6rTcDrIi+ViA7fiVW/tMM5vWIl36Hr0ztjcIpE5yEoPQiL/p6B226krTLOle0p6NLZke3GXXdX4K03+zCNR1FH/VXT4wRbqPkaqlEX5aMc+XY28DnsQI/8ZzSEvKYeh/t7pf1LKIoOA4iYmJJaisuuOIy9uzrANIPVdEeqFpegbdtj+O23Nqhb18kRmmWSuyfesNg8jsN5xKgTQ4b+ilWrWsKBJrANqgkQpr8XX37bDJ5yN+8hMu6Ophh1q+w0Nf2VFEx9lB5wCCY9UI2ZM5ty2LJwUQpGjSoArGhcdnkRFn/ZFc4QYNv2IgwcdAClhQTR1oKFfIRH7MXzTzdAfkFdPP8iwa11JNnmkIPCMlXQI8NADFyuRQANI77AvaNC8fqi3sguJGRKBlHIzl6a6q4KfpwUp+LxxyIQEVqAF145itKyNjCNxjLZhVEFsvYklVopdLukBh8kzJV8roaWXI1ote009L8oC8tX9UEop2cnE0yx9vlFxRg8fBd2rO8FJz1Los8QNuYtQWzsPqxd2xHt25MHrOlxYpj+73ii33+X7J6m70XOeSLIcNoVRQwZCZOMsPtuSRquvDoJMC5U1WZdLd6BZ55x4emnu/imOXLvAzc0CQ2CFIJu8IflhzBy1H7k59KwibYweOB0Kq4ZkYl5c7oiOjIYq39Owb6DWbh9XHfs3lWJYUMPoqCoPtq0TcePP/ZA82YuZOdZuPCCvTh0qAnqxKZh2Yo49O5VHx6PF7fesg9//zKGWbO+7MKmzYbyERYcgQoCzZhhQHsshsleLXr0KW3TDS9coW5EhmfghosW4Im7KjB8QnMcK74eBXkh8HppHFMQc8WEYUB5mhuWt5R37w0NC0M57YiHEMAIltoS7w4soQ8jhJxkawHwTx2WFwN6QwJnF/8LmWXPYVkICTqEaa+GYOTIBqisUiOKGJYWbpmuM4VGmHjhtXzMeC4UTiMSXoKvue5Etag0zJ1XC1deGQ434QyKbBngX3yFUz8FSDyybxJmgN/0gXnq+9kLqd1AeAWUPTiuGGvbCAl2ICrKBYfDT6Xxexb/Ypx2RZH2Xr2NswOXDNmPH1fFKSYqXShZVQ9ia+/Gku8aoO8FDdUwA97vWT0YWhRCxWiPQycKCsqxZ08JHplyFBs20cDtWNSKTsRv69qiR8cwlBYBlwxfj/XrgYsvjENsbDi+XkzWNw+fLCL+V3143DYefOQg3p5JyXAVJj8YhldnSC1l0cIs3DaqEHBQMu3bJwHMryHrZHnhdBSgUd1jKKiMRXFBXZhGqI8CIlMfS9Cm4THc87dtuG7gYjSI3YvEogvwzeob8NyM+igpbw+DmMG+wXt07lJc2DsdCYkHkJ7bEzAayRbbTPuRrR801UVkiLxRIEigQy1pzhIdIumvYTLNTGgKB4sRFlSAqGgKK92qnYGKq+JJpGfFC9vlRllpFCppyz+FrnFQyGON3KgVmotatcolHPPx1dQ2HFz9Z5jguHtgA6DfrHZU84dfsh2HoKOqAnocXkLXrl8w4XGX4ZJLPEytCdYz/v4JZH1aFUXQei8n5VR/yMupxLl9EpCURF7AAR6qwKYmE4OHpOGnH3uLp1fz09gH8e/l5m3TRElZNSJrSXGyuBCYOy8Jz728Go8+1Q9T7m3HgvzGzEw8+DA1cVHYVaaaiXIw7OpsfLGgByIiXNi2tQAXXHgM1ZV1cM45Gfjpp/aIiQlFemoFhl4aj3372wNmqJrXJdtCyKAF2ase2IDrh+WgZevOmP4W8X0vkM1ITfJ6ouAOay+6N3wSPyxqgDqNs7F9VyFuntAKiXlPwEvbUzBdhkFYFZOn4aWphVj540r8uuNGRrZonai7kQ0F1yxUuKXpMUIflpqJJvVoJeEITISxRocCFBhiDphg6SvZ/y6M09vaqYkuhG75CJMUTp8Y9mkSp76awNCKFlW3YujrDYSXdW5EnxHI/o+PSgwenInlPzSHU33EH+Ecf22nWVGksk0NWLSAL768Fk89EQTb6s1WQ3rF6c8+LP62Ma66SmJ+IXJw1gEnWVRGy5zYsj0Hjz3+C0b/7ULceH19OJ1ys/sP5aJJ89qICDJxcE8Jzuu7HYUl58MgPhJ7onKER+/DP/7RET26hKOyChh+2Xr88nNDBAUVYf7cONxyG0G9wORJ6ZjxBlEzCDamXIPSVAopSJwpFHSjfYtCnNPhB1x87s8YPKAnpr9ZiKO547B6fSwqLYGY+WFaBejX+Rc8NLE+du//Ba1axGLeFz3wyxZKyunahFMWHFKC3r3L0TpuOcbecAB5uR58umQ49qT0wb54UpVwrmKQ3Hm4uKeFX/eoq3nNZOmVpZFQRLbtriniJOCU9JBIi7VmIwSEKD5Lps8rCixT91UuyW3HOhRU5Ej2EmqrPEXRFP8oRVRionHRmYn9ss2H/x7oDign5PiNjYJ87iQplA/loF+WY/iwbCxZ0iJAUU5WBKXnfFrrKJKAC47uwF337cF7b9FQOqroEpWenogbMTGbsHFDV7RtR3u+00FCSX9kxyt6gBVVBq67ZhuWL6fFDsa1N9l44vH26NwhCC6HGooFYMqUNXj1VVK+Xgw9y7rtxfMvBuGJx6SS/P6cY7iX2o3dJm66sQqffd6F37X6lzRcf90xFBSeo0iNKnRhSrlCp4xKdG/+A2Y9uQF9z/+RkbqkpGF44b0r8dmKQajw0EZGNltTA9Vo1zQDFRVlOJpdhraNcuF1dkPCUUroFX/eAsKDknDN4J/w2qNfo27sZsDqhsXfdcEz84ZgV8IFgBXnYwZwsxdDuiFqwJwanqe20dOVePbAanuHP7a86h0s+2SelOVnMMJv3XmPeqUoGjpmo8AhmQrvdE6qn6/2TGwAJafSTGgmttJgPt0uoDyxWH1VAxJXLi0ACiUMJG/+83sjhSrDsGE5WLK4JVwUhJwUceak53QrijgIur+ExEpcOiwDRw4R5h7OgwgYFbILMOHOYrzzdlNOuIQoIpE4t0mpm1v0aTJG3loN22jFAxqICRwUehg//9wO/c6n7aTFbadlluDzz3Lx3DNZKCluxpa7a5eDWPlTN9SvVwtHk0rRq88W5Oa0Q8NGmVi+rCW6dotGVbWFKy8/gB9/orGtjSSEYuqNMlu0ay7JJCFOWI/hfb7HJ2/uR3T9XVi4oB9GPXkNgCuV9SZ0ja6Hwj7auZeEiGaPUTWftt+mvIpiARfgNAFPBWoZH+OTmZ9jWL98OIMuxZ1TyjFn5WAYziuloZPY03YBj2k1ZdQET0gxzXAOy2U8kyZMqlC1poiXT0+0OdYFS+2RNK1f6i6y3R89G7+B4lNoWj7nRLILgfyR3IENpmpNJlBCDqIsEUgiO3r5FZPOQYXeIBj8k5JxGdpOP2UuWUD4pP/q8yh0bWUYdql4lH+uKHIVp92jaEn/9bdcXHwR7cDbjq0DN28RRd3KxPRXLDw8talaOK0omnpowXYb6NZtMfYc6A2DhJgHJhQjMvIgfvtHe3TtFkmOCV7DDZcKRjduysObsw7hh+VJWLjoClwxXCZJTrz9CN6fS3/Pw/MvAU88Sh2VwBuvH8GkB6tgGO3Fo7F+qO21VXigax5OxOOecUGoLlsHeHaifrPb8ep7sSguN+By5SAuJhtRETYGDGqCnr0jEBQCeCwDR1O9+HlFEpIOFsJdXRfZhcT0JWZCCFrUS8XUew7j22+XoF/v63A03Y1539dnig/VN5zOY7h9rInhl0XCFexCRkY5nn86GUlHG8A0m6lp/tq+BnSOseCcmCucxA4zpK3bpQWJOy638VljXaSkJyveRiNVPkURwVPCrQEIycYohIaXDEghatfJRFhoDs7v3YRbKSKoedIBFBUY+MdqIrEeg7sqDuk5FGnQjmG1ZBcAMgo0DPFfukr6vnIMuzTrBEUJzP79J/gLKIpQTz6eV4DR4yoAg6y/ctV2KRo3yMLXXzdH7/PJu4j1ltxFGLKkUF63gamPbsDsD10oLSHBagyX6xBmvOrAPfe14oV75eV92LsvHU88MRDt20sYUFnlwcaNaehzfnOEBgGrfsrHVVdkobyqHs47Px8rf2qCyFrBSEosxvBLDyD+MCkxWX7qmVFxv34cqs2QBCDEkYqoiAJkFlJjVBliI2n8az56943Azbc0wvDB4Zw/RceGqp12/Q+kuKgaVRXVyMoEZr1/GMuWliMjow6iwxrDNPYivywaLgSjdTMLSdl1UFlBHigRE8a58M77zeAI2GV07boM3HpzJlJSSdlpgoZCQvT6cl5Qc0XxcbM0p17UQKFQfuWhNeCcyReW6XxFGRjdys1lSKmAcaeoLbt6nXOuiWHDauPWkXVQO9KLqMhQBIccDzhUV3hQVFgJt8eJD+ckYfH3Fdi5neInGvkapkJbn/v4XbVH6kcnKErg/ZwAcJxmRZGFrq60MGzweqxe11ZNTCeIlei5Weh7wS6sXTfUj3gwt0nQDh5RxIaJEkwH1qwrwCOTDmLTFgfOOQfYsPZcZvmu3VCGS4fuQ1lpDJo0qcbUqUEYM7oFwmppqbKRl+fBJYN3YNvOBnC60vH3r1rjmitlFNCE2w9h9lwKhZop907fLsoWGZaFykovqiyijdC4BQoRPNKFyeFHDho1zcOTT4Zhwu20j2SAVZfoV2Jy7iDUoYVfKPbsy8KHc/Lx1hukmFQEpekoivLCW38DEWEHseSrWAwYVlf6cTjcF2MycUIK3p8dDcOI9G044TNEEo/JBQWGKRJrHPeaWGe97rpAwbG7Uha6ZumVFwiQFEefm0JSQe743dTGzSdU52H9LUJoSCpuHw8881w71I6m56/dlF/g/5n3y8orxaIFGXjmiQKUlNO2HzKQ3a8hJ3gKvt+TKYpW/r8Q6qWeEAta9x4/42D8uTzTljF4jmPTcdkV+/H90kBF0fGw3xJKMCZDt0tL3Zg9Zw/O6VUH/fs1RXlZJUaO3I9vviWLTNwiCu8KceFFpfhucVdExYhQzpqViAceoHg4FKPHlmL+XAqxHPh+eRZuuC4NFRVdpcnIqBRvwklAAabcno+/f7MByfnX82aqUtsR1MlGPrr0SMOChe3RvRNZuxPCleNCg+O5VvQrIn1yWgbgmed349mn6B/Es1LbKzDYUY2Gcan4YWkjdDuPGqS03JJiOTDx7iS8/24UYFI4qXIU1gEtCIouw3Qa3fKslcKPiolPkCIlE4ZU6CUJvDwLfg40NJllTc9q0oM49KAPDS0rljLlLd5yhNfKw5vv1cGYkVKp94/0rkFYGEAM/XrxUYwelYDSkq4wDArJdJ2LcidVX2HDRGtYjmGXZGPJ0uaSoxz3fAINwGnPUUR7k5It9B+4BalJVEmPELdtO2E60rB0WRguuySWi46838lJDj9wR+jH8S76o3npGDNuH4AB/HmBNnPRsXMifvvHOagd48CeXZUYOHgXcnMbo0nzVCz/oSM6daA24Wqmqaxb24Dn7EreWY24qEOIidyGMEcCXpgMLF2yEb/svBaldg9k5TeH16oH2y5FaMghLPq8Ba65ijyThGqUWP+6rghzPsyAp8wBl8MFD/OwpJfGa1VhyJAY3HhLDKIiQ5jRzO3NAB55ci+mvUCC2UnWyEHbhJPY7sHcOVEYM1ZmAPjRGxvXj0jE11+Rt6MaDjljgpxlgJ1+szgTsu4B0+dZmEQ9fHmw9hAkUETF5+F4GvZV4q2KkoKuCePbFwHoKfvsKAjuVXmKeQCTJ5mY9prkg/pISCzH7LfTkZhswcG5pRo/4rDgrq5A29ZOTLyzGZq2CPPNICNzufjbo7j11gKUV9CgixCBstXW5r6Ts6KUYPil2Vi8pBVcQccrht/iqDU4vfCwXPbMmcl4eEoJLG8rQTCowcgOgmEmYt+BOujQVjdABUwZPEFhdJ+98HYEriUL+umiVDz9zF4cOUK9IRKru1y7seyHBhgyOA4V5VWYcPs+LPyMWK6FeOf92rhrAuU5wMsvHcHjT5Tx5p9kQalxiuDsHh2SMOW+SvRsvQ4Nwhaiqrod9h57GG98FISlP9POVDQnLAGjRubj4wW9mNRJWyFkZpXg4Yd34evFDlSUULGTrCcpv7LqLJIEl2egc5dkzHqrOwb0bwieCOFwIiunCkOGxmPPznacp3gpxOOibA7atc/Ah3Na4MIL/Nypaa/E48knS+DxErwdpLZpUQRSn/TzDEc1n0n1wLMCKCHWXoTfryveajgfsxL0idQIKd9z0Z2eglCyGqnKvS5wCNesFK3bHMGO7Z0QHk7lcdoYyos33jqC19/IQEYarRM9OzWXybcLM3n/XNStm4qnnmqMu+9ur+yDeNK77jqM994jmLydahDToIG2D3QvpCg5WLyE4OEzQFHuvy8eb75FcTSNCVKolu2Fy3UY27c1ROcu1IAkXLATY1TtTWT7OaKw6Mq0Mq2GgeSkPMyalY233y+DpwoYe3stvPdOO970ZslXebh6xBFGTYYMycNXX3VCZGQQ4g+VYEC/bGTmkDch+FHv4EUylIKOLb7G61OWY+jlFpL2xWHyC62weO1tvJkRtSZHxyZj2Q8xuKB3LDcfVlfaGD9hFz75hKDhjoCDqO9Sh5CBDTrsUVYYmYitsxcrfuyFXj2oX50Kak4882wGnnvOC8OijUhFyNk72Llo1DgVgy+24fVWoqQiAksWk4Gpz7UIE9RWQGsjSkksBl9BzrdPpWwqRNckOYWk5ASFsy559fWKR5AT6KKwqmmp4IwgYrbFKoeRhF3x9vRYVTZqiZjxRigevJ9mIoiQ/31RJm68jVjHxH4IUwoqUDPBzxLm0TrRWlbCMPbinTnRmDjW75HWbcjBdVdlITunPYdc7Bc1g0OHnXYZhl9CitICruAzQFEenHwUr8+IhOGIhuGVll/bTsfgoRa++qIJc4rEvp2cahGoLDr00PUZ/qk+tuiL/Vi+IgXTXhyCRg0dyMyswCWXJGD37mYIdR3CipWNcdEA6SG57paN+OYz6s5rIaxkEhZSVN7N00KLBqvw+esrkZmRjNgGI/Di68ewfNMVMqDPrkKj5kcQH98e4cEieKkJ5ejcIwHFJe2lK5IeOD97nbBKV5WIl6o/WIcxelwp3n+nG89SpiM5pQq9++xATmY3ho05KuNTEN+LWJJUS6FrJSWJU/PIZAwfgR+qTCHxOn9WBj2Is6Dwj7wJCSxZbHqRxrnSex0wvYpXxpQZlW9R6MUdkZS3aeWh1wILjHKRfiEXKgvsahjGFmze2B69elN4SrUgFwYPWI2ff20Jh9mM+ResdOTNacK/amcWzriCoO0sdOyUguUrO6NpI2I+yHHpkANYuYpqXpSfEXlWQkumRtF9WcVKUVqdGYoy+vYUfDw3DDBoP0JpKaUtmp96PgTPPkFJNdVVpAJfo0M9LzKOslmbBir9ilZd7cGjj+3CzBlStHr6EReeeVn6TL5anIUxo7NRWtIShk3xrxYMnbaWok50Crq3SsCOrclo3qoHvM5Y7E1oBLeHIOFSNGx2APt2d0N0JMXWTmz6rQL9L8lCVUVzVX2mmoHaGEmjdxpVYj0h5K8StaPX4FDSAMRGEwxM9RY32rT+BclJ53NxkvpduAJhC41GrDJZWhJwykuo0Uudj0dwEc2dFogUQXtpYiCr93BxrxwhIfkIjypDeVk4yksJQaLvD1dzAMUDkkejXc+kcFqE4PB8RIaVoboiEkUlJPiEXNUSReMhIrLzsVwxfY7yzl+xbk1HnH8RUYSqUV4RhP7912PrltYwjDhusyCdpq0jvD4kTbyY6q1UGMQe/Lg6DkMGSNhMx4gR+/EV5WcO8siB42pVCGmVYvgllKO0/OsrSmpaFa64MgG7djTmB8tUJbY22/DK9GBMfZgsp+Iv1VRRlJGmHyQyvC0CCx4JDyXOJtIzCzHhznX4fomNNm0NrFp5EZo2j0RegRv9L96DfbtbA6YMqhYUS9Ug+KEXwkkblVqRcCACXpTB5aCAizYsdcKyK9C0+UHs2dkZkVESruzeW45evZPhruigrDtZcTIAEsHT9ETJs6T9jEiiluVBVNQRzJ7fGhHhZSgvrUJhoQOPP56NrExS4hCZvmIbCHYWYujQUtSuQ2RPLyqrDCxbHoWyslih26vhF4bhQZOmZeh7QRFb9PzCCKz5xYWqSiAoOA2Dh0aiSUMnLh1eHx072UhKMLBiWSaOJlXi+xW0OWsTGGas5JHeIq57DB4YipbtQjD8ivro0s5A4iEDy37IwaGEMvy0qhru6vqAozaDFX44WRNVfuWicN8LG3IIyp2R/X7Els20ixoxxaVtgPryWT2VQsun9SYU5A3z8dxLFvpfEITCnEpu4Js+vRrrNxPiFya7Q/NOBuRRVNZklYtHWUqV+b946LV+XQYGDjiMKnc/Ca58TOgteOVlJ6Y+0tM3c7vGHkWlJ1KclFjbt1MzV39l+7qyCmDu/F2IjnJi1K00Zxd45NF4THuFLC2NSKJXZCSPjGDw7yHJr9gGPDweRThpTI61KLyx0bxJEg4caImQWmJNMwurcHG/HTi4Lwam0QoWgRas0LT9N0mAHhNEiJ+aF0yDG5wlCK9lobSkFF5GXsn6RzChkw0Knd5jIiYiFXt21UejFmqsk22hVYtEJB6lgeYSOvFhFWPk3yqw4CMJMROP2ji314+IiaiNaa/Vx3XXUq4QeOjQEPhoQSImTy5FXg6xJMrQvmMOnn0yBteNaAgHzTA7ybFiZSYm3Z+C+INEF6L2CTE4goqRV9iO9Rvb4fw+MT6wbtJ9m/HGW2TiejJDW/aSlEBLK46Gn6X2SSpUhdCwPNr4G6VltChhcKA2eJt1zlG0x1Rb6XGYSTlKLhYvPQOS+V9/OYaLByYA6CcJoxquTYPXXp/pxAOTesqAnD+zgacuSTBUqbwRU8MD+vm0gNMSV4Mnz2/akIHhwxKQX9QTBlHiOT6Wwh2ZMmpbpSSXnADTAnknXSlq8WPkoqEIfXRUApYuDceFF5FVpLDIidU/J+Opx1OwYTOBE4Tm0HfQXi0unmypcwU9WFzIk9WKBUCeySUttarpmWdi0aW5TUSEJ2LTpgbo0FHYyTQetkvnZCSnEDNBLlBo7WW4ZWQZFi0gPpmBbVur8eY7a/H44xehbet/sp14QK3uy6+ycMOIDWjZKgJLvu+Fzu0p1DzJEVDb2LmnCNcMT0cyIVjkpSkgJpiafWcqXnnRiamPNfPlWqlHy/DwIzvx5ReRsGxialAIR1ZI5R9Ue+FOT3UwIZWQUuHQEXCh3DTD51TgZPYxlx3oNzpHIq5XjqKw/MU9yi+/HMPAgYcB9GUIlJEMywWncx8WfhyOm25prhRFZtzW6AjYG0U2eYpTOc8AACAASURBVBKB4iHevsE6EvAw7MvWxsSuXRkYOXoX9uyiCjr1eqg9qPh7FYpD/ZLOIthGOardVNAKgUuFTLSdp4/XZCfi+huy8OUXfQMGRwAlBcCqVSn47MtjWLOmiPOgikpKNin5puYn8TSsxwpZojyA5wPwtUqsbxsu4V5xV6MDUeFHsX5TXXRkRbFQXOpG1y6pOJrcWoSEhkGwkFTgllFlWPQxKYoDx1KrYDssNG4oQngstQyfLMzHzl2FiKsbjpFj6uHcnmHH1eIWLjyErl3roFs3un8vjhyswkcLS3DoUC6aNw3D2HF10a4DeQLKKwXJevrxI3juJbqxNqoGI5NciG/VsukBbN3bDTERxDTQs8mA1auysPKnQnz69wQUF9RBcRHlH6Ro5B1pwowOif1YKKOfPPVSTRzlaIDkisASMlhkMTR6GkiK/Isryuo16Rg0gBTlAqaAyDxbMD6+5Nt6OO+CWsdtQlMjRVF9DEwPYTq7RDac46sBCDotl8n5ymsYBlIz3Jj1ehreezcD5WVk9akmorajZkErQv++HlSWH8GmHTQFJZYbdumiPZRX0Fs4xypnvtnzL4Zi6mQCJCgCp0nukrNUVbpRUlSFLVsNfLIoAV5PCPbsrcD+A8QgJoEgQSbPE6xmLgtVh+k6nBA7GcWRhNaBqFrJ2LCxHjp0Fo9SXFKNLl1SkHKUkmLpoxdYtRS3jirDJx/TDGCF7joMZgHMev0gXnwxGfn51MlJnqIS0TGH8OZbLTDyVmJlq1RN2avSMg8mT9qCL76k3ImKneQhixAbm4CHpjTHpPvbIDhYSDp7d5Zj+GVZSE1vqpJ7KX5yWm8m4Lqb8jB3zjkIp02gfExhCRczc8uQkerAvLmpyMhyIyvDhbXrMtX3yZQXCUkVc4zhbJWTqrBZnCJ5HPI+lNvQTZxBirLqlwwMGZgEgFAciTepmat1m0ys+qkZmlFoq8Tsj7b3qZkSnTROCGiqlt+vWXMMr0wrxsoVhAK1hMsRAaedCq+1A0/cH4vkxF8w77uOcDmGwbBrcXVdfJMgKnwfdgkcjgN48eXamPpwOz4vI6gBg7MDrybhSCm27khBXn4U5s/NReIRG/kFZEGjYBh1/H3f7BoUrZw9ChARnoTN6xugfRfxDCUlbnTukoSUo5pfpqW8FLeOLMMnC6iIx5UOeL0WZsw6gqkP0b1ST44LoO3ImepejoYNDuGn1e3QsX24tNKyohgYe/tuzJ9LwkxoITWaUZ5FOGMpwkJSsWFbK3TtSNcvXqVPnyPYvJkeqOJ6+eaG0bWl4oZbM/HBe70RHSEMDN7qjtOw4yOJgiIL635NQlGxA0uWVGH16hIUFcfA46F7j4VhUgOd1IQ4KmADRu6LQmcxnDRxk1qrzxjUSxSFWmVJUZSAwYsOndPxy+rmqEeGld2xJOWn/NDxN8c7Cmenvg0DcFd58eqrOzB/vhOpR4MxuG8eBp63FtcPzcSx1BSs2DIAK369EtsO1IGXvaHBu4Dx/uuU3xD8a1FvTCrGjQnGHROi0LuPZkcrCI/DJzUTKyC0LC6pRGmxhfnzDuGbxVXYvp0g2kbMjJXQTIZcc4XJdiAiIhFb1jVEO6UoxSVudDlOUVhNWYhPVJT16/PQv18KPDyVk4Za6OKTorvY2/DadAMPPdzTFxpt25mDSwaRUtM22gENXCz8dP+J+GZpbVxzBV03Tdpwcpv31i203blmWAipkorEXgJDkIJ+F7ox6d4wHlsr4I2GMFVthz/rz6WqqrwoLa7CiuVZ+HhhOn5aRcpCvL5Iactmqgo3SSuumwIFeP+QM0lRVmdgyCCtKOQ6xaN06Z6GX9e0REyUWBZZtP+AomjN4+cR4BW4yi8WNzvTi5tu3I3UlFx8Mv039OnxEVDZDrO/uRVPz+qMzHwiTFJ4JvwnFhQy8/yMTMBLQpCK6Oh8XDwgCBddFIWbb6iDsDATkdEUrtCXEzlQLK3XJHBT4E868vIq8fabmXhjZj4KS5sL2U/NVmaCpk3J/FFs3tAA7X2hl6fGivLNkjxcd3UFDOrTd1Yzw0FYEDLgwbZ3YNorLkyZ2lWKkYYDj05Zh1deJdi1B0+/EfyZPIqqUSANjzziwcsvS8s0Gbtzex/B1q3kfbRHofFKYjDE4tP9ZgBIw6AhEejQuQITJ7RHXIyFuLoqoVcUFgmdaJgEfUbJhWVj0WdpeG16JnbubsjzlnlQOydDtKKaBqPW1q7A8EuyzozK/CqfopynekxEUbr1TMOaNS0RzUVVSsT8glMzr+KHNWvyfnEsAdRyhfq6YeGzhZl45aVyHIjPwjdvb0SfTstQUj4A733SELM+awEDA0XBeaKlmg6jAnpdaWfbzwPGC2AgD3H1jqFhIy9Gje6G+nFudG4Xhy49SGnkUKQWWF4vXGoC5U8rsjBq9FFkZhF0HQ4H7aVoCdM6PDwFmzbUQ8c/qSgeCxh/5y589CHF+vVhOEnxyFtJAix98bvwyjQHpk6hGWayro9P2YOXXiV0qa0ore7V9/XgH8PYsXmYO5f6/2V1zz33kCgKWXrVtiv5E0VtsoEUd2fyOahGk4XI2EJE1MrFzbe1wLndohAdFYpBA2sTAyjg8MJyWzBdojRJCaW45ca92LitIQyT8kw3d8N6LQFv/EpdqeooxB7+iyfzq1anK49CiiJTR4gy0qlrGlb/3BJ164gAywz1k7OHf68IJ970v1AV1g1V5GMKk9qBlwKBo5V46tkj+Hg+eYRWCAouxV0jD2Ln5h8QHnUp2rWpg5nz6IFexGMlaLAD86+I0cuGkqwZ7bsuVpb3L2HCJ4UBpAp0XsoLirnId975hYipXYQx485F23ZO1I6WfEOUTxoJvl2SgxtGpMDj7gTDoDZYQnkMhIcnByiKheISbw08ionSSjfO77MGe3f3gmHE+MYYSZsDKQp5lF14ZbqJqQ/L7AA6pk7eg+kzCKUT5oRWIIHJ6X4zMHpsDuazojC8hd69j2DL1mYB9BYZRSRtMdLCyzC84oIR6ZP3WOHknn5WwBVUgSGD3IiKyMFVIzri4gERqBdL60Rojc0MI/JSqRlFGNj/MI4cbgvTrKWAD9oxTXt++i5SlDwsZpr9X1xRVq85hkEDqI5CMKqeL1WNNu3Tseqn5mjKgxz1g9C//yMfcXJF8e/kFfB5Ne6It9rmxFGU8dOPk/HIo5lIzSBLWw9whMFh0qZEx+B2V8FALYQGGyirDoVtREqIotmxXAWj+Jv2V6eKu6g6kx/ZolF8HIik0TdK+yv9DK9loGHdfNxzXwxPf4mtQ1P76TtNVLoduO7GdfjhW4r1G/taSGpFJGLT+obodFKPInH573MUGu/kRq9ev+IQ9QIR0hU474s/Rv/ZiWmvOjFlMnkUOR56eAdmvkb3oL2MGDRRFFrDTIwel4/5cxRRkUOvBGzdKhM4hWYvUK1A6joP1bmoTNOUNaPf6/Wq4DZtWidXsAOR4YUYNbIWxo2tjU5deA89pd7Ay68l4MlHy2F5W8Npu2TcuM+b0fXqyvwZoSgED0uOQg1JmibfoHEqvlvcGOecIxtjChu1pjnKP1cUWp7jKvyE7HDRQqz+ocNFeOSRw1i61IDXQ5BnuNRZ2OwJa1W8nvCkeKQc77SrC48qP2HB1/E6eSmF3SvwQCrTVBsJqOap4qUINXmqfeh/oRuLFvVGoyY0XpY8lRNfLc3AiKuyYZhdlLE2QYqycUMDdO6k6ig19CglJR70OnctDh3sAhixMNjLqcYm2TEWNvZg2jQTU6YIe4GOByfvxOs8H5pe0xVesg8y5NavKFq5lKJsodBLGRLaAIm/j0JSOghEoekxUrWXfEczqyV/ZXVkpoGmcNDnk9GofhY+/6o9+vWtK8CcAaRllaJD+3UoLbwQDoTIUBJNBuXia4kaLnEG9KOsWZOKAawoF0lRjeFFE0HBB/DpwihcN4JcilTDa77pTKDwHe99NJ9Kx83wUjHSQHGxG4s+ysGMt9KRcIQgTVKSIBkTqobLcWWfQ3Q1b8qmApkeUu1W+bUXjZsUoFefcrhoH3kncCQhDFs20+5TlJDy5APZuZjomgr8kqvUVl9v/ErF1xTcdH0VFn7eBU7lULftLMCVVyQiPa2l7KBlk6IcxcaN9dBZFxxrqijFHvTqvQmHDlLTHE3A0R2PivaiFGX6Kw48PNVPY3/woT14faYKvfhedN+JXvs0jL49H/M/lP1oSOB7nnsEO7a25NDLsCsRGZ6PPucbiIguR7DTQH5eEH5a5YRFjW/Km2ngi8/KqKRSKP4pk1mo+ErbSbRutR8//XwBmjcTI1Rc5sbt4w/iy88ay6wDNrgKFT/TFGX1L6kYNPAwJ8TiNCkEokRyK956PQj3PCDJoH+a+fGC/+f/JUREcQCqTwEWDsYXoGuHLahGb2YxC1StoERfAqgLkwIwSGW5lMe4WjT+lOWhCGPGFmHeXNVtCOCThccwchTF4E2VOOlGLb3jlVZbukvl4bjfQgYERobvxjffNcagixv4em5uG70Niz6mnIKoH4ZSlPpKUYCawcMmxKNsVB6F7lvvdKwEiiVrN6ZPc+DhQI/CiqKSeR1ysRXRgEgqxowrwLw53dUjstGrzyFs20whI7EPctC52yFs3dIXwSoxjz+chw5td3A3qgwPoSckiqcajFUYxiaG5xNQFmM71DxUKwXPPG7g6Reaqm1jDHzwYSbuvIPOQLPS/LmUeKsyXHppNpbyuKK/eI7y62/HMKj/IXjt/kowiV9F4dYOvPqSgcmPdleNTX80fkZb5ONM9HF6JF6JvBPRu+lXFSgrSkKtqLrweuvjuecO4LnnquFEd1i+vgcJ+YQEyft4KQSUKr8FGNArF7v35SCvgupApOBFuGN8IT6YTYU1ecjLlufgphE5KC2joQfSBObzIJqZrMmbxzUXyXfa+AXzP66D0aMomZZ6wNixWzB/PpEMm/PX1IpIwqaN9dCpoyBnv1cULQiBdRQTJaVu9Dr3NxyKp6F+SlFUIVKEngRqH6a/YuLhqTQaSY4HH9qtFKWdyjdIX4WrLTysTIwZU4B58/RnLPTscwQ7NlPVn8LQQnTqcgCbNp+PWiHS25KWVoBLBu3C/kN9eHaB5Dyyq5cUM5U7UEwDGnxOptXmsJaWNQO335aFDxf28JVfPpydiTsmUH8MzT9WYSUT5KRnXhTlDMhREg6X4rLLEnHwcBs1yExTF3cr9nBn2DbFsC4fg1Tkz68Q0o2qahFkiditWtImqzMbH1GS3lsCd8UOlBz4DpV5KYjrMRquOsOQdqwYV112ADt2ET8qSmJlHQIEtLzKVtrUJJWKN58qwYez12BP5u0ACKKrRteO8UzdbtEqWogrbhMjrt2Opd9TI1gjqQtJA7siUtKXOOAgKrkCFSREo9vyIipmC5YsaYL+F0oYmpBYjRHXx2PHDurhoIosEBaZzIrSmThWzPXycmU+NbmNgtYVzRzluGVkORYtoMKnoZL5tUpRVCcp0z6oC1LlKvY+laMEKgp5FKrGE+NApthzPYWvmxQlG2NH52PufELF5Pn0OO8wdm4iOJ0wwiqEhibhg3m1MfImuRY63piRgkmTKwG0VhtIqZ2L+QtEcSUEp7BUUVF45KobDjsRzz7hxGPPExtBwvWpU9Px6qs07Fx4aT4N4udZgWGX5KjhEn9xj0K59N9Gp+KTT2gCY5QvVbbt/Xjh5WA8/kgbtgTsZVTLT2CfNj8CXmPFFObONXonWSLpghPsxICDBfMoKjN+RkXyMjjyN8Fh2fA0uB6R50yBaTbFsmWFuPxyGkbRR8AFDVnycGmiZnvQpF4RendLRaM6azB6RCK2by3Emu3jsSu5I/YeoODxIL5b0gyXX9lItRcZ+HV1MYYNi0dFNXGvoqWdgOlXUky1bJPJlV6TgAGynsTlovQzBddfX4QvvuimiJLAt0uP4dqrMmGaXVXjlAO1IlKwcUNdlcx7GR7u3DUFqcnkxWR6PbcA+BRFFKyk1INze63HwYM9VL6jdyzTBE/yKHsxbbqBKQ/7k/mHHtyLma9TjhKoKHoCi3iUsWPyMHee/oyNHn0OY+dmalwjYad6yTE88GA1Xp9BXaTkq73IyzMxfNgubN5Cvf/UIkDwsexooJqVBGGk9/O2e7qTshCNG2zE9p0DEFdX2MMZmcXodc46pKf3h2EE++aL+ozqmQQP0w1NmpSMN96gLeiI7kBNSw54vSm49jobCz9uirBaJKKawas1PwAyFL+rDJfQ6ZkGbxisCNTGa6EMdlk8So98Dm/actQycuFwUAjmQEF1PYR1uQNhzSaiqsqJiRP3YP782jCMBrDJOvIkH2FykcrVj9uDsdcuw6MjV6JWzB5UV3fGF4vPw8xFQ7AnoSe8XjcuuywH3yzpjiDeCUIIiW/NTMQLr2YjJ5ssdwMYJvVgCItW2i1ISRQ8ahNqlobmjVLx2ec9cV4/mkQjXYWTp6Rgxqu09Vw9hqAJjg2nyvz6euiguV7FbnTuSlwv8o461aYvodCrFJ8oj1Ja4kWvc9fh4EHaRoKAAblWNkpc36B134Pp00yVo0iYNPnBPZjx+okeReg4xP6mOsrYsTkBBUcL55yXiO2bSFHUTDa40bzZbvy4ui3atIyAhUqYCMWGjfmY8nA61q6lSKIZDMQqYyheRaOfEtiS98mD6UjBjLfDcd+dhLLJO1b+WIxrrjyCiipC9OSe/CUIsqZUmad+lDMgR6FbfeD+BMx6kzrRYtTMNEK/LNQKO4Ttmxujbaf/ae87wKOqtu/XtPQAoYSuSO9FQRRB7KA+G4pdQSyg+Pw/BQXUn12w+/TpUxBBVJ5YsCBiAbug9N5J6JCEhCSQOpny/9be59yZBJCoqMCX8QNM5s6de8/d++y29tpcRHVX1EDbzIqdiaY7s/WplXcqCvASzMKerR8gvGEy4go3we0rg8sXgiekzCploTAK4tojodtTiE0+EWvW+nH6abORkdEaLk89LfgJYz6Xn4WtXNSKm4RpL36HHj2zsHVnF1x1iwez066Gy30iwqEyxMatwYcfp+K8PuxHUU4pfnrN+nyMfmIxPp8Wh+xsxgTcHChY3Bltr3oRqicXo99VZbjrjuZo366aQR57MG9OLs79x3rk5nVEmP0ZAmGhomzELz/XM3UUgiL9aN9xPbZsoktLV8dC0vNw7XWFeOtNZecv3BPCCSf+jLVrO5kZ9E7YbNwoG6O4ymW9ht+1wigKQZRmepdDeMfPZOCmG7Lw2gRbmQ+h64lpWDifGC5OKTZkGliP4ffE4eknGdMZFhiXG0XFQYwePQeffJSIFSu5sdCl5BrZPyxA8lrzcGafAtw6JBWXXtzUWA1O+yrFheetxpw5/D5+XivyzuwUiaWoKFlHRsGRD+v+B5Zj9GPcGUnuxpSrMtV73BuxamkdtGyfjACC8BKvExWrW0I29YvNHxl7yIyI1ly2pu9G1qr30CRmPJKD6fARekVT7nLDG2BXovZ1FPjjEGjcHzU63yvDQt+alI7rB/JhtBJ4BUdLcBKJ1tSL0bLFTowYuAUff/oVevW+CPPnl+CDb/mg+MC5W+Wibr3l+GBKK/TsbSDtUdc+b2420jYUYVdeDBYuzseObTmom5KILifWRWq9MjQ7pjp6nMIHbDcGFwr2AJdcshyzvqkJt6uB3Kfl1WJl/pe5DOY1RmE2q32HdGzZ3Ewq3WIP5fh8XH9tESa9pYpSsDeErt3oenWGC9UQFhIN3YikWU7cnBUmRmF6WCEsalEshMVC/+0N8t8MDBqUZSyKWvxu3dZiwYJmAqLUnKKiMGJiVuO5F5Nw2y1sW9BkhX1t21KK2T9mo7DUgyXL9mLd+izE+Lzo3LkRmh3nRu0awDl96gsjqF6Z/j36qfW4bwStcmdnJmbEsvI2mABgwfGIUBSNK5auCuC8vkuwYythGWxzJSWpGx7PFvz0TSpOOjVB0oBeGdTjrKHDXOgskcAhVEFKSwMY+9JOPP/vOejZ5iu8MHIrkrES4WCxEa4QPBIPEPHLFmQP8sN1EdPhfiTWvxRFhV6ce/4S/PBDHRk/52EvSZgJSQ9CngLUrl0I194N2FVUG7G+MJo1BNK2N0JpgCQZdvxaLhrVX4J33+mAHr0FiyNBqDovEbCSPxhGWUkZ4jweeOKi0QdUVN6PD5s2+THq3nRMeYcL0MoE24ZeKMwK9WbMnptq0sMB5BeE0KH9Zmzd3NT0s/A8PL4Q111TjDffZhXbhfzCMpzYVbNeksAQRRHHVdj6VVGWYszTHowc3t5J1A8btgzPMT0sMQoVxbJP2kxZBgYOysLE18l5oDHjiSeux4L5mvVShLEd303O4dV46aVUDB2qU83kM04LcOShFxcr2USczSnLgYxfNPPFMXevvZqBEaO2o6CQxc1kQOostruVsSuvkccfMRZFFYWzTU44/gesXtUFLroiQrpAC5GGa6/egrcmn2H2mQiZmj5Iu98ypaz8w3QzFi8twSMPc/gQhbEhknwfY8KY7bi0+0cIFqXBFeLk3DACHhIxcP/yihtWGvCgKOk01Ow+Cq7YE7B4xR70PSsNWZmGYsg2E0v0zWsPwi1Bqe7CDBil41CSZaXwhvNRFipGnTo5GDI4Hrfe0hT1G7PoaCVBi5cmvVVuJ7WHlJSWYtbMbAwbtgPr1qUi3hcr2Z7iUC1D/8NPe1EteQuWrGyA4xqrwPCKmjfdiM0b2ampXYM6P7EUAwcGMXGitvDyuPbt5mDtKt5jiqyjuim8R+0HDYdX4Ln/xOHO2yPcySM5gnyMKq0mWewoCKsouzBocCFefzUi+N27p2s/imxmFWKhUCliXJvRv38J7hzZGJ06pcBrKY+MlSi/cNxwiIyIIIeXr8zBiJHr8PkMbgKpgNustSi8TWAaVk753RGjKLrX+ItC6NHjOyxcSkXhA9Q+Z46kO7n7Esz5pW8UFy3dMo0VbFaYlJmExPtDwPhXNuPe+zOQz+m6RMMy2xHOxYlNP8ZHo99Fg1pLQLYemU4b4gBRLTrqSIMgSspigOMGILHtCMCVgrvvWY1nnqbkEyVr/GrTNWfV1KaQtThWJuP2gFXo0WkHikNNsHi5pk3r1gduHlod7VrloUPbhmjXlmnR/b+++3Yz0rcE8ebbfsz+zo9AgG6YB0OvLcJ33/yAlTvOhxs1BZtGpzAuPhsPPV6A5o0J1w8jt9iFkffEI2cXC226o1jSuFN7FeKfd+SLbSsqisN9I/cic2djuF0JSi7OwUvcCIQngDv7Tlx+ZREuv8yHUn8QMZ4YjJ9Ugi8+ryFDjFRRjMNmsoQuFKDn6fkYPCQIr6sM4ZAP943yIX0jCQVthlKR1gQxSqglafccJCbl4MKLPDj/Qi9qN4jFmT2bHBAOu3x1DlYszcDMWW588F4B9u5lGriBZsokgFcl0SYuQzslF8vfGwK8IyWYJ9r2uWd2YPgIylM9U2Qi2VwhWjTNwCfTm6JNm2hKTRNUy/NXfqeFCzNx370ZmDmTKcOG4m9rcVuZ1T34BQ9fPQsjbpgDb3A2Qq54DsWDV85BsBwfnh+uoB9FvtaIPX4EYmr2Q0GBB6eeuhKLF5NILcXk8q0loELog1YcWBCxnhw0rLsVwaIPMODiUnTv2RfDH5iF4lAPbN/VEf4AszSb0KxJbRzfvTbcnjAQYAwBBD0hmUnpL/Jg1sytKChmH/1xiEvMRaOaK+AvTsOYfwHzF/yC92f3RsjTGVlZxyAcbixp33B4nSCR9RUndKIuFhGleMp1osvDZjKCCrcaF4vdk6QKStDUvFgewzfsZMBoeXebXhFmorhTky+rjhE4dg468qhZJ+n4zBKovGamGM8cB7iZWdM150t6EF1sRdY+F50pyY1lh2T94qoHcEbvhqiREEYooBkaFiBDQuwBLFqYj/R1BJMyvuHGo5S8ahX1G+RvM0pchxzZmNaysBwBWS/LJfDjDzk4tTcXljSazJEzdmCuaxuefdaDu+46xoQi1lWxwbua8MsunYGpH9LMt4TbMqeYLIfihvagjncmPvj3PJzaYQYCRTuFVpTtF1KucpNELijBfonfh9KU01Gz22jA1xQzZmTh2mt2IDePVWgKiaaiJRg1C+8WmqIA4hPzcdN1Beh/+ma0TH0DSXG5yCy+AFO/64nnx1bDjsxUE1xz97SBM+lDOXmLwTItKt/zwSPdhqVo0mwjHhoej87HrECj+Ako8/iwqWQYnh1fDe+9nwAXh7ZKoZLZOQV/iFUW8gzNc2iQq/IpTphUpo1CGPfPuk82QyaMM3KjFGAtvqpxUj9f790NV1BVy2YbJQsm12B4t2Rmo7YZhMn2IUBhTcxELJFmLt3C/aXyzXoSrb5C7COumslBOxkwEnFLDw2PsQV8UQzbe2ISE2JYrA/GA20wf0QoinI2rVhegDPP3omsTJI5xAvUxBP2IIAsDB9RgKfGsKJrgjpZSZsO1iag6TOy0f/iHJSUHQew0UlI36IekDzsdFzW+xM8f/cq1I2bDlewEB7h//Ug4HYj4KHihKX2sidcE742NyOxyQCpuA+6bi4mvk1slRbwHNIKoppFIZW0gJbJ5f4W15zzPiY8tgy+Opvx9cwLcNXdfbBr92lChKDuDGmIiBDeg9SEGRh4aQ28+VFrZBTQlYk31ovVegrAdrQ+5is8fOtkXHZlEXbvjMUz44/F828OQUmgl3GqFJkgxUrppzdKIQBO7WnR1VPApfa4qLWV7KG4TBb5rKKo3MYmrSp9OgYhLYUfcs6Yz1sCD6MsSo/ENRFqSN1UgrRWETSwVRRxCIU5RQVYetpNqzP7PG31Si/PJhl0K3AyzHKPTN/blLOiM6zDqS0Pmh530NpH3tgHFXhS7tx061JMGMcKfTPhmHWHSDBXgHqNF2D2t8ejadMaQoBtm33EsaWgm7EIg25YgomTiAYm/JzugKYaBQIvg7N+/AAAIABJREFUylUCd+hnPD34B9w14AsE9q6VYFAeiMREYfik+Sco/nuptxGSTn4BnoQzsDG9AGf3TUfa+saAm7s+ZzhS7LhrGgC4A02dixsuWob7rl+GXP8s/LDqZgx79AzA3Vl8f24MnEPfrmU2kpK2oVfnaRh6JXDfI/WRVdwd2/amYvkagh11p2SSIiVuOma8MQ0+rIc3/mI8/d/dePvLc4W9RvfyIHwIoMxl70V3fpsRNKJvaiOmEUzkymzrDq5LJdBuSrZi5URSIsV2/qLXAHgNJstYEc3U8bmaSb2CltCEsFphMRdOu4Mz+t18iQNGrRi+Odkb406Z951rtDFkFLyp4ikiP/McHCTEGY46HyV67m9FpPrfPHFLd0HlFXbjwcd+xGMPMqA8XhRFuBmJ83ItxDdft8Tpp9Uh6ab2pVs8ks1+eVxYuTYL552zGVu2tNcMlO6lErBLkkp2wAJ0rPsRxj+yCl2bTgNC25UKleJIoQyHEXBzxn0IQT9QXPcqpHS5B3A3xsv/XYvbh+bB4zoRQREWuof0PszuJV4FH3MaBl2eio2rv8OKdfNx5nmXYuHyWlifRqh3ghzjcZegRYscDB+8Df1OnYgk13fYmXM5vl5yHZ6bGIsVq2sbEj59tNXiduDsXmuxZPEC1EjpiKTqLTFnWXX4/bUd9sWYcAgBURQKohV4dVkiaXWxFRpryZJEZ91sUdKibAlOjaRmtd2AYyn4r1piUUZnVorNeNH6qNWXMxpGe1UAbkzWjdNEuV5KVN7fyXJVVNOKx0SrwcHes+eKPq4YfftkYJoE88ZCWZ63Cr1Pf7uiaK5c3YXN24rRq8c2bN3KngXdeTm0koHnRRewMMQuPH0ArLM4Hi53aQ/Fz4snx+zAyHuz4XJ1dECHuhHR3zdCHVqJAacvwH/v+xKxgVnC/shjSOogMmQG/tDxKA42QGyXO+Grf62MKbmy32ZM/bSa0AfZx6vEdNqjotD9QnhQiEBI+abi3ZmITyjE3oLaCLgSTfsur38zujW9F9MnJiD1uAJ8++UCDLy7F7bkjTaDi4wbJTgollzpr7OgWAQva0DueIP10iyOEGBLTGLjAKMUZsMo1yQmAYK6MmoBbKHPZKRsrUEWzQQNZuApNyl1ifgZO+HY1n8qKlsMPGyHFtfPpcMAzEgIyRXIPVnE6oH3/9/+jhP9OHbKJhD0F7zOQpx1Vg5mfNZSLYrcqnai2qlm9nsrpSi/ZpJ++w2U/4SaXfqpOl6ux8kr8csvjQAPMz7EQTFIDuK4Yzfiy2+aoEXTGKUoFUCc0pBK34LJcBQXBXD5pSsx/Qty6NaSHnXtKzd8VFTKYBjJMTPx7+EzcUPfeXAVLEXYFQO/R10DrylOsacrEPCiML47qne7D96k7pj/SynOPXcRcvLaw+dKEvZJARxK2YEZLAvlJmDQp4E1QZ3i6ytURVKw8qBy0b3l+7j71kZYtuJznHpWPdz/RBv8svQfhifLCnLkPsNsenKVIhxkFioIlzsZ4XA8XGwiE8i51neEDFv8cFNnkGU3Ab+IBGMVjllgPPcrXASiTFZRNCXvc+eiRvUMuF3FUhIJMKsm8YUbHjFgFDa/WNrCwvooLGiko9AlitdrcLPO5NuNmim5CHPc+T4+3h+TLG0C1PhMRSPKihpF8ZcVoG/fOEyaeDJYnhJJFPN2OCqKgTB6ZHeKxeR3tuPaqzcBrhMAd6wgaCVIxjI8+4wHdw1rJ4GwkpoZphAZPUZlYLjixmefZaB//60oLm4v0H0nGygFNz5Jbh9b0LX59/jgqR9xbMoH8AcoWD54pPuQS+aR5kdmfEqK4+FpeTUSWg8XbNaTY9Iw8l6yPpoCnA1GkY0E3y60apmKJatSZFcKhcrg8fBaTQuSIeNWa1SAnifnYWv6dmzKyMaZp9TA7vz2WLyC7cfMWFlFUaIHgXtKR2UGTu9djHBpMb6Zw/thapR9KAam4rQ5WYuiqS91OmxA66SwIvCfcp5M9C5vIP8me9i2RRo+/7oNkuJ0vpGwcJrZpiqU2ioRG+vCM8/uxmOPMGVb0yRXSHXOBd6Mxx9PwJDB1WUimfUE/5h6RD7t2JMoitaK56ZSxMZ4UK16nCqU0NjyWn6nohyqi9/nQkWDjUWR3caNVat34cxzViBjOxuh4rQHWyQ9F926ZOCzr5qhTm1TtyAU3boF4odbelQvHnh4Cx59iGad8BMN2DU1afmjuJTzcMeFU/DEXWnwlv4s0EHdhbxCQqC7ZBDuYBB7w8cipuv9iE89H1lZYVzcby5+nk3AYX1TKNuAXqcX4pH7G2Jbug/X3cydnFky45ZJGsr21VOWdBfmrEeFJ5PYjinieBklIZED+ztMGjfs1t3fJWQVK/HBeynoc3ZNvP7mDjz5ZAZ27mBqvJZsFHIPYmJNSlXOoeusmwDft+uglka3dHuc/iwusc2EidIG4I1bggkT6uK6KyMdnAeSj5LCUlx6xUrM+IzMK1QU436FSxAbuwiL5rZC204W2vNnSVklzuuYHbsW/DfaEotLdqh1uRIXFnWIuETiFWmAx2secttKjHuVGJ0G2nsgSRT+lYZ33vHiyiuZEQohxAlQQs5hg1XDLQsvtm0vQd8+S7ByJWHaHPZpiBwk4aNNpnR9GqbMwqSHN+PMdm8j5N8qtRUVNOUR5lwVWpniYBz8Kacj+YQH4I5pjfnzctG95wqEy2qidl0/Bl0fh7tHNUPtlBhMfH0HBt3E+6lv0phqznVylFNxUOW1GSJbX5AN2cDiTVpTlEYwWARw8voW4PWJ1TFooFq0RYv34N/PZuKtyVQ0KgxRCTp/Rc9kmBntaG2xKrw7y9ho6ZOiGBwNIk1cGHHlGBem4+obgpg0ob2qlLio5rk5tRhrfVz4dmYuzjiHvT2c9hyrGWhR1A0YeONejH+lEzw+a/V+m9z8OUfbxMZhpygm/20GvGhDYhjff5eLS/qlITe3rcIqpI+clfpMnHLSBnzz7SmIibOrbjRfYhwadbpjOmfl82m7cNEl21AWIirZqwonMquAfaVEyMVZbadg8ugFqJUwC2HkS1BMPz/I2YchBqLq0hSXxiCmzd2IbX4jykqTMfzu2Zi3cC+ee6ErTu4agaOMG78Tg2+mKLG4aHJvDg2QCoa6BiYDIwyT5uE4fROqMLr/6wYndyrwm4WY8EYybhhAiHtkO5wydTOee6JAiL/Zx+FBPEJmSq/CyzVYdc7pJICsgNgEiZp6LZuoJWPlv8WxKzFjZjs0b8GZ9aoo8pIHp2BKWjybir7o4nRM+4QbHpMapigZdsEXuwITJiXi2iuamR4bpxzq5L5syGIv8c/4OTr/ZS1uJFg6zCyKkMVJfKGBl0eExotzzlmImbPYS6DpTwmGQ37EuLfjzbc4XrqW6aXXgT5GCmwPpEYEIReG3LIcY18nq0oTI2msfzAVrFERd1Zf+Hs8PngF/nX1e3D7lwguSXVWi2TirTNdHAihyNseicePQkzN8xEIhFBcFEQ1jp8TsBJ9NTfGjtuKIYMpODqsR79YrUqkxiD2yvzO/j7a9bHv273Tfp6fWYAJE2vjhoGceEuoiKoea0KZWaV46P8WY8qUGOTtSYWL7clu4t1Uy5RlhYEug4pogKA46ObLdAuR6V8hsjfGIoT1eOLhMox4wPJ08Y6oGBrHWcSxlttdmD0/G/84dzvydreJ6ubkGpWgfbstWLC4A2J82mRnCST+HCtxsLOWzwxGjj6cFEU2Mo1BgjIMhmKkLZ4ffbQb/frtgotgRBFoIyihvTjnrHRM/aQDEhNIaqZACSVTs+6b9bE92L69GN27LcH2nR3hQSJCpqLsBMvcDQN70LTmdEx7YQ7aNPoO4bIsrbzb+EAyNWUIBl3IK0uBu+mtqN3+ToefVylIeX1uUfo3316LobeuhyephpQTqJSi6vYeebw7ZKroQXiDrAt5UeZRwbW7vrBWKt7DuGOS30ZpyWr8d1xXXHdFB01l0i2VgaURYf/q212461/zsXIZ+2PoorEbUV0oratEpU+FXM4UEp1ZmSzmsn3ah0B4C84+PxfTp7aHL9YkTUTRyITJdTefl9/plnDtdcvwv7fj4HI3NZsI0/P87sV45T+1MeR2tv+a/e1gsvyXvF8xRX24KYpZrqDk1gmm06A+M7MU5120Govm1oLbTUIG28NNoVmECW+kYuCAJmLwJadkglTN/HCUNtnkuce68fakbbht6G6UFLaUkXDabkt5sSRrDPeX47reX+C54b8gJW4WwkGmcZnepRdShqJQLEoT2sJb7yQkH3cJXN7OQmqnyQRL0aPCl50bwvadZXB5tCXVeJSqx+ar+f9C/8nNQfuWUSa1oCgkRpQ9stOq9XGGULd+DGpVN7gopyiokBEWQz3wYVduCV58fjMef2wLwuEOYl00MWJqI06Qb3523MMwPJIUUKrTpOR5eG/6Meh76rFSzeGLXL6idE4yxTqBbkybnoX+/TLgLyNBBK0tDyOlkx8tW8/DNzM7oGEj5dkqz0b4l2jEAb7Eqq19u7xj9rcH8/ahmS53xeSYPt7xb2zA4JtyEQp2FN+XSRiOU0aoGG3bpGP+wnZIiGddxbhm7A+R3JWhk5CMkzI0XnD+TEyfwdmDLVVw5S+dQqU9F/zUHLz7wHT0P/tzBIs3SRBcVhaHUld1hOuchITW1yI2iaMPkhU6I1Jt6wwWzs3f2SJaxcWv+LNoq/kTiTUOLC5211NLEw5pp6DtgZGzRX+FedaffpqGZ58qxvc/EcV7nLDhky+sXC+9DeAMNktGV4ilXIeRI6tjzJiGJgY0bQmORyhT7sWy0AksKgrj/LOX4Ee24LrryPdoCo8YuO146hkPht9pAa72fsrv3n+nuhzouw8jRVGhkWcrgu9CUUkQp/dah/kL68IFnRVOlkHiwtzulXj4QTfuf6CNPFBWrWkX6Pc7eD9zLvaqrFmbiwvO24gN6SQ3MGMT6IaZIosrzLRrNjo3+QCvP7AGnY+ZikJ/CUJx3eE67jIkH3umQtZDxF+x51sZ2B2uXtsxEQ6jrGglSvIWwOOx1EuH5tHrHEIX/IE4xFdvh5jk1ghFzQpR5y/SNuN4Vy4gb08ZHn14Lt6cFIPsHI5iqAaXx9Z2aN6YeuZ/FHeOvPAhFNqDTh2XY/pnx6MR57eLMdLAW0XbCDpZ4rkUHuD5Fzbirn+Vwo2Whu5JC8kI5aBt2+X46ZdTUT2ZcwLNDFY50b5h9aFZsUN3lsNDUcxa2XyMBpx8efH+lAxcde12BIOdTRZGK1vhUD7q1duGr2Y0RIcunP6qsA1VNgdnrJAJkwh94YVV+Ne/CuFGNz1eRpiZ+IZTdiUgX4Ebzv4ejw5bD1/dZNRueSHcCSSeS5SKvhUWKTEIA3u0VdAHvnfzZBQsHo04gUVEdss/konXtaEwh7DXXxM1uw5Gtcb/QFhmGmpCwyDh5UgDxjUiaAjkAMz5eTfuvHMR5s1llo6sjRwRru9r/KKoYcXUrcF77zZE/8vZd2Lg6UZR9HoMnN4AHFet2oMLL16FtA3t4CJns0DOuKbsYdmAN16Pw4BBLbVPlGhinsLQCB86kf5zznR4KIoZiiMAObEbdKEo+F7pRrz8iuX4cGoN4d2SITdSc6CkbsWZZ27ArJlnigBbZdFx1FrFlqyVUYZgoAzXX7UB706tJjUOU8CRdHBI6jTamXh2j7l49b9t0aRDG7g4vjkUY2DbhmfYoeZkBVdduyg5QsnW8QgtG4E4X9Bg0vThVZ47ed+HrevilqxgXmkq4joPQ0Kj/ggjOSqRYbBejvvFIIPWwdgAk5EqKi7Fq69sw+OP78Du3Qz26ZLyAtn3wf0/DuHwdgwclIvXxraD12vaiB2eeDPzXfEL4qJyya+4fAPee58KxdoV10Ub28LhdPTquQvTP+2OatKBrD3rjlWusiiV0W6TzZLF04KXNv+bKrIbWLAoF336rEFuzvEKCrS9DihCbOxmvPhsMm65raHMCZHgWjZItTCcM05FYWcL45ylS/agV8+52Ft4MuAyeDL2hiAbSYnZGHF/DG67pQVq1qTilIrK8rqYuZJHLEFAmSKHzXvm0TtxafHWNxBeNhyxVBRnytOB1qKyboeOiXO5irC3rAF8HUchofGVwnksCRANFBzSb2YPJXoyBA2M3TQhELEuixZl4YnR2/DRx4kIBNkJSSlm8F2E5KRVmLe4A1o3T5RNIOASvILp64hGI2s6ZcIb6Rh66x6UlpD2yI69YIxTiuSk1fhselP06l1LaZ8k3a+zcMwOUhlB+VuP+ZstChcqqgfeSSAZBKdtQIIbQ4bOw9j/psJFrl0pLlKR9EHExy7C5zM6ofcZnGOnxAgiILKD0qJQYqgohPOH8eST2zBqJGWLFWw+6HRccWkA9z/YCu07mFFx5KkVt42xCwuYdptWdK3m6EwAL7uxgYvABSqKa9kwURSHyfBAjzmaVuZXRYHFT6IUipFXVh+xHUci4ZirECaWza4b8Z7G49edXpLtKosWoGIvU1JRLpSG/Jg2bTeefGQnFi4mx1hteLxpeOGlZAwdzBSuWlpbx9fNTAMhrYG5sWxVEU7ruRK5uWTB1HZpzQ3Q7VqPW27wY+wEy8ZiHWxt0nIu7m9Vg4N/+d+sKLxA7Xk3a28yrRpQctfxyM4NFBQG0bfPcsyeTWJqdkEqAIRCHEImzjpnD6Z/2lxAbhY/pjPZifFS10jjxgCyc734R59vMXe+D53au3DfA81wwQWpiIujS8Ge8iA8UpYm3svGGKa7zoGEE3VrH7QidvUbPCjb/gZ8q0YAXsZAOmOknEDYBFe5XtiomLbi8WrKdPiQJ4SCQAN42/4/xDXoZ2IUm+2KAB51kygPYBcPTLRKISu24Yyp5JxsYPJbbLtehuYt3Pj0i75IEEQtYxWuBbN82kEpLqCJazgQ9oprluGjqbXhchGxrSluCfrDBWjedB1m/9AWqQ0VeKjfquMbiHpQ63NwQf27jzgMFMXKkQ2qVZhZnGLPHldXGkJdHnz4URquvGoLyvwnSrVYCnwmiA2Hl+H6gYV45eWuiE8g5NxUoe1McVPDEEvkcmHewp2Y89MuDLy+BWqkKHO6KidzZ7bop1O0DKV2NOhEpdoRaCqKIaiGD2nr38GC7/8P8XEqVGbz1s9E1fkq/fDlMwq5CbgCKChKwimn34PmzS9BOMwZLtb1csBUTsuv8x0m0aFujyZLVKR1/LZHWDCBXTsK4fa6UStV10Sq74zfTA960KNuFyMQcqfdfutijJ/IloI2AvWPQHZKERu/Eq+Nq4drrzEzbkzfvCKhbUH3iEh6/f2gSH2Q6jtELAtdKiXZ5pLSjZBdyBWLR8esxwP37oXH1VndDFOglJ4GrMZ998fisUfbGmGgABNIWP78zD7pxF/z7Yawgz1ikvF13tA+bQGYCHL3QA9V3TF9efHmtx/glpfuQnK1aodss5TdWC6gBKG8Evznzhdxba9+RlnNyDtT3lSDZbRY1seaMCV7sC9NxZs/9gcDY7Fhj+z81rXjoSbb53F7MPGNLAy6YQMA8hbHahuAxJr8Ow233RHGyy+Qzd40hUldVlPmh3/lpPw2dhhYFFPV5tho44aRwUeF28wi4TULB5cXGRkFOPuMuVixmlSZCrYTX1iWvhjVktPwv8nNcP4FSRrOEtdltnHbE+J2MV5hpK+mXx4vvz9MQgsdlqm/50smokQKjPtI175+w9jvZ2DI2P8DalQ3dSGz6PbQ/bli0Uq4P9dLAnPFRYVy8vHaHWNwU8++jqDbNhc1WAarJVYvEgcQ4Khks6yqGwUx/1AJSZLtMy2+irxT+8DmNwUFsR6vF7pwQQ4u6bcVW7c2g8udZAa88ru4yW1Dq1abMePzE3DccQkKVXX4BKI11TZWHf6+1+GhKGbf1f0oarexG2GU1eHDW8N8/SXLsH4dmcvJgk+go9uAWffg2Mbp+PiTZujcpYYyyQsZmrpQFHzJrZlJvbq16TfbdlW1HNH8VhUE3bme/ZuYsT9+jiHjHgSqJ0fcs/Ib1G//yfSzSCNbzl6M++fjuLHn2Q6Jj70LFTkDf7f2zKyjg36w+3mUedH2XCKFbdHWQuhDAomR1LsQwTJzyLn0a5G2mTzCdSPjGCQuyUWTJmmY9mlLdGhPlLFJHxvUsmLDrGUu94B/+5r8hZ84DBTlN9ytZLko925Mm5GDfv/YjmC4GdzuBB2SKkE7UcbsMtyIDz5si/btiClSAKK6UKS9M30X5fAeRugd4TH/Y12R3+BKj/txBgaPewioRnbHaGfnN9zrPofavFUZ3Nl7MO720bix1znG4bMWxAT9B/YRf+UCNNRWC2QIHwQoqdGbxhU+LFuZh8suXoL1UlSso30y1C1aZ2HwmI+X/3MMbruddaqj53VkKQp1wJATsDX9njuX48WX+YDbCRxD4BesljOlG8pCk6bp+PTDNmjfqaZksgiBV5SxPkDGHxoXaWatnAMgx2iPd2QLjCbQPrAQjPt+BgaPfRiu6hyrfRBhqazXYfCDQU8AyMnD2KGjcUvPc02W0KClpf/d3Ehlz2tCK2nnNawp2tVo4vcwG67VFV28NBMXX7waWzZ1EDiPfJVU9EmoxxOtweBBxXjh5U6IjTUwHwe6f2QrzRGlKHwWQTczYgzRvQgEgrhx0FK8+RYzNM2d5ib60kqlmomWzbdh6ket0L493SDpejKuGJXOL7UQdfYiE2cVEmLdLaso/LlyijL5u88w9KVHkFiNVXOb7DJdixUUp/xU4F8XJhFITxDFe/Lx4h2P4/qe52nzlBQRqc9R11dZRTGwFe27idSChKlMlJPWyoPVy7NwYb/V2LCBTJ5M0ROyr8NaVUnWYsCAbEx4rSfcpNus8NIhSJW9qMNPqY4oRSGcxSXMIWYnc7lRXBzADTetwLv/47iFptIzrv0haiVCyMWxTdLw/tSW6HZ8TXEPpH7g1tSnV9hBnNyx6dOI8vP3SRMd/CHOm/4xpj7yf6iWlKhxk2SF91UUx4odLLhX86c8Z+4gMksLcM0DD+PkPqyjWAXnN0SyWpUXSaMcUXUXk4hGmBgutxeLFmbj0n4rsGlLM8Ct9K2aQPEJSWEIG3HhhXvw7nvtERfrKTfi5EhXEPu0jxhFcVAahKLI7mloP+BG7p4wBg5YiWkfs6bQVHY5ZocCsrHRd85A4yZpeOWVDji/r447sLundspaelETCpsmMYWomNgl6p+DqUralPexdvg9SElIUDI6+9n9xK6Sjq6UojD+UnjPppAfJzz5KFpderkWSLWiJIpkcQPiLv2Gl6Y6TJOMrIeedf78XFx5xXKkb2wHuGqYtDOzhVqZJ5vKKaeU4H/vtMYxjak0dvzGb/jyI+DQI0ZRTMTgsIjYSoFUX1wu7MgMYsA1azDra+bzCXMhk4opisgIg11IrrYDw+6Mw333toY3RgGYgphlzYZwDC+VSrv/VL5tr4klXTjwE43eOTdMeR/rho1EjURVFE3ZGu8ouk5jYu99z7r/bJCSZruwKeBH16fHoNWll5gYxcRX0v2sQbnODTm4ssh9G74BcY2CrP7r2Ifxk3bivlE7kJVJvuUUKRcK14CgIfg9W9Gm/U78b3IndO4Yp71CSskRmVtyBChBZS7xiFIUuaEKrpCOotZgMy09jFsGr8I3s0hwwIfL+D2sbC10tUIcibAd111RglfHt0cCiamkDmOXKrqRSN0xzfhEAv7KLGrau1SUUaiRwNZjmzxwfLBy91C+/mHOXlFPzM9i/cLAxpAfXZ8ajdaXXhwBd9mwQFwi0xxSCUWRJRU2FYvxAQoKynDrrSvw9mQmBxrD5eagVROvSOjC/zLQpl0Gxr3WFD1P1iG1Gi+pi1mRabEy63Y4H3MEKYrulE6WygiP9HgY94jhSVZ2GYb8czU+mhILF5rJ8cIe7/TVU/TX4azTQrjvvsY47SwdhKn5Lwq1jpwQ5TDMJVZhIo29v/5IN0x5D2uHjURKolEUUywUD0wAmxHzonFKVHuu8dNU+W16zpQRXRzQGsamQCm6PP8EWl18mUMtwY8pKyU/o+3UlXnZSrreswtLlxdi1KgN+PwzbjbN4PawTycS8ymd6jr07OHHy681R8e2hOSbS5URccwwk83y4NasMtd3uBxzhCqKdfsV9cesixCBGP84v9CFoYOXYPJkO4xTG55Ujgy1aSgbiTGr8PjoerjjrpamyUgtioqYhf3z/0kuQd/bBP4HeXrLpryPn+4cjpSk5AhFUnShLVpRomOgKHNpgZ32TuUqRFFC2F5WjDP//TS69Ltc0Ad2Gok32jxVWk6txQReeGkdHnowA3m7W0gbL/vcSY0qgFJ3jDA6AktxySVuPPdMezRpyiKviUmkBGPiJWek3OEi5n/8Oo4gRYncrLpDlHtJ/iuZG/1sZroCHqH49ZcGMWTIckx8g6R4beBCojP0R/1osoyUwIsdOOusPDwypim6RXFzOWhgKcAR4qIw/YOliGnh8jdvRcbi5fB5CRa0Eqtwjcpyh1bIIhv0lk7MKgmXoWGndqjZ6Bh1dehe8sqErSKq8F3OV43WnPLQkYXzM/DIoxsx7dNawqzJYUkGsCDpYUJ7dD3W4cab/XjphY6Ii2f7gQZcktGzc0ujchd/XDwPnzMckYqy/+Wzvph5V7BbIQy7ax5e/o8bgSDHtBniNkfR6AZRALahQd0C/PP2ZNx2R31Uq0ZLZIqRBitFvJO6fsruqF6RjqaIBM1GvP8qt0NuWTcN55okrjIcxSLFVHDqp5JhaC5LX4V7ivH6xJ148ukc7NhO3BwHkZJZRhVaGGJkwj3HUKdh6K3FeOmlkx3CO4XEUHmj60vRcd7hI+h/9EqOIkWJXgoStxEhrCLx8ce7MGpEGtasY79EAzP6jnLOHdjUHkKcA7gB3bu7cPON1XDVNY2QkKAz2zXet8FYLcQQAAALlklEQVS9gjhlPou1ZDaeIeuLabc19qPC87F2wvTflNvxow/dn9+kMZqajCi4PvmJRVOiGem1YUAFmC0K/Me0UCMGJf4yvDslA+NezcCcn/kmx/lxEzHoX5Ojk9xWeAeObZyNkffWw+CbG2h7jZgPWmr+oKQUkbyBvcdK+35/VIb/ks8flYpCMWHcwrHYlsR71ao8DBywCvMXsI7SCC4XW2h9Zp4Iq/2GtjVYJFXm7iftwvC7uuCiC+rBFxdxn6QvRFoATHZHfECbFTOK4gTn0bxXNkmsu799RchEK+pUBUGzDVemXTpyAkvEEeVzWZox6fKkbpk25iDw+Zc5+PcL6zHzK/bssF+eozHUtaLAqz2gArBtYQU6nZCPSeNPQKfOWn9SC6xV9pAwt1jqp79EXv+2LzkqFYVwFM3msBfFDK5xuZCVXYzXX9mOxx7LRJFfrQvJITjdS2bFk59YagkUF6aSs3D6abkYdGNtXHRhYyRX07nlgoMy7cgCWXceXxTmKhIj78eqVOzqq9wuvG/cUt6KqsVRF5TbhHWICvaW4PMvd2DC67vwxRcUeDLIc6ARlYXIakPmLXzDhKTkwufLxO13+DBseD00rEeaJq4jmSE5IY2UUIork74eWYAKefu/TaT/nC8+OhWFQi8dgRzTxoULSs+7Zq2AqR+sw7PP7cbPP5Oyp4EM+BGKI7ESEharu8W+eY5/duWjbdtiDLuzJrp0rY4unRj0RguH9fx5vPZWOgzyIoqmp0VQAha0aF2p6AdrVU5Ttft/mfSvk5uLKFnFT6xeV4TZs3fgpZeysHxJDYRC5AMgH3GCUjXJQFC6kHov4TCt6U507JiL+++thf5X6GgHnZupOWCb0DAQMeU2M3gAveaDF2f/HFH+c896dCpKBGBluK6MC0K3QbweHwoKQ3jw0VUYN7YYBXmEhNfV2SIiMEFDAGdH2VkLk46GjV046SSgf7/GOL13PFLrK5OLVRyNTbRurZUZO+VWBVprKE51cN/N+NeKhI73poVQmX1pRjsIVCccQm5mEeb85Mc7UzPx87ww0tMZiJOOiKMvSAahLDXKdEOxJ3UsLyoLCQkrcPPNSbh3VDek1jXX6BgKGVbpNILJbTj999GxV+WAo3+uWB/6sx+dimI3e+sS2C4/2fh1Hrm1LvMX5OHJMVvw2fQilPhJWlEP8PiUVkeofkz603Y8ytzzTMTG6ni2/lcci1N7JqFRvdo4+VR1zSIvGz9Y4dHMmTaQaRLBjouWz0QZEqUZsh6Nrejtf4TcgkVFSNuwGwvnFWHKW2uwJ7cp8svIMJMosZhmuDVeUjonHS6rA2Az4HbvRp8+wEMP18WJ3VIMmzOzZYoO3u9Lfh2NrK4cZObQi/Bfc8ajUlEUEWUfYqTCbnd79ScoLFp34GvaJ1vw9DNF+Gk23bYaOmyUFWYzgVjySLbLkFSsIQa7lJa9Mny0Ti0vevXORFxMPvr2aY2+fWoLY70vxo2UlIoK9Psebn6eH/6yoAw4/emnPHz84WqUlCZjzs+J2LGD8QZRBszUkV0+ViykFAml2KkFV50ME0AonCmDlLp0CeHukXVwef/68BidMLR1Tp+OAyizyuxcfhTy2P7u6Ep2OXd6VCqKpePRuzRDNtXx0SKZSaUqGNCkUV1AUWEQH364Ha+N3YkfZlPgGMMQMUs4jIHJS8bHkCSIx2E68sN0cTiAtARerxc1a/DMhWjQKIwLLqqFlq3Y+0KD5obbE4DXE0BCYhySayajes1qIFlD7u587N6dh6K9ZQjLAEnKN8/vxsaNXnz4cS42byYlXxL27AFKSu2U4CTATUtgaknyr7KnaLJB075BmeBLetNN6Hp8jiQprru+NZKSSG2nQm+5Cmyh1NlwSJUkYDO+rOt4IEWx1/H7NoTD8VNHpaJoQG4CT9sZZZRCKXqUCI9VbidmkI1XfZ+9+cCXM3dg0qQMfPNtAYoKmSGrD7eL3FQqHOoaKfhQ6gqCYlZaHytOZJrU7BlHxlGRbCBu5iF641A9JR41UqrD7fZgd04+cnfvRYhzuh0UAIWSf2iVOJiIXMNUfrWIOm3YYsVMs5WWGDWGEWwZlSMTcbGb0aNHHAZcXx/nnV8LteuYLB57dIR2lozzZt6JjZWcqcB26JHxD51ip0lkOCQW5ZMNh6PQ/55rOkoVRYNL7a8wyxL1fDVzq/B6FST12R05Nhum3x/EvHl5GDsuHQsWuLBmNQWulQ4xpfA6MTwZYnSQqhsxwjesE32VI1mQtEawtFhn3UHd+aPTukJpGhXQiw7IZw3bjEzJoksYYbfmOYUvJUwLYinOeZdU0E1o2MSN3j1jcdPAY9Dj5ATECu9Z5BVhNGKK3CqKXTfrwpqhRmZlTY9CZNKWk4yuXKr79wjr3/mZo1JRfv+CmsyU5IY1XWxf6RtzMWdeNia8UoalyzzYnctjKdQ1ZNa7unOGlMEU4SJYKHX7bA9NJEdsxt+V271Vxe3L2AbzGwujYYbLTLlysmolCMmEYVouoHqNQnToWISbB6egc+fq6Ni2TpRm2K+wBKwHQxr/mit1dCpGRRmqUpRyKxJxmqwfLmxHURndosIS5O8N481Ja7BowV6sXVsbS5dzQA+LeCzm2ZiIkbPOfuceL3GCGVFnADFO5qu8BOtPmvEyZNcOsZxeS6RBihaOcUexxEet24XRum2h8APcNKgFatf0INFaD8ds6PnVTtgE9sEU5fdvPUfLJ6sUpbwT4lSYtWORQ4vMATKRS/hdo4JZYNOWEH6euxHFJfF4581dWLZ4O1wxCcjdUw3+QiqPDbK58xJsSURxhVqDda2s4TGsMLpXc9enMhjEM/bCHZOPGjV3wRUqQJs21TBgQAskJZaiy/F10aq5EAbbizbNVFbzyoutoK2P0izVoVbQKkXZZ0VVMziHhXGLMtlbXJeZg2JpFqMKh9zr8/MDKNpTjLDHg1lfF+DrLzPgL4kTtG32bg9Wrc5HRmahCdZpeSjUTkUvyuViMF8Gj8eFOqkJaNmqDlJTOafSD1+sHz171UXfcxMR6w0hIcmH6slWORgTqduoHYlOT5taNqsVNt4W0/UrIIBDLW1H8PmqFGWfh0cXiUpC0B+H8Fg2es4e0W5K7YSM+qBMDTb9MQcQhpICYOXqHGRm5qOwoBRhAjKDbgEwMxLXEQiahJZw3BNAYpIPteslo0WbVNSkF3eAl21qtGBFMUxyibaVWVkftYAYZW1sxuyIYwL+6zWuSlEOYFH29yg0pDW+iiXSE/mOFDdtt+Gh92j47VFFVEOJbZVLi4Im1pBUeATKr7WiaM3Wu4vcz6G/2r9elP/cb6xSlP1YlAqevPOjKgH/pmtES2MGCTls8UYYHYJvK44Kk9SXrYtEhDWSN7KKYLmDywfZlsFLbZeiD1RxhWJes2pGaYkocLTBulg2V26uz46zqFKTgytZlaI41ewDOjbOGyq+FEgbXHOaaZSYOdis6NFtEUugR0YUpfwer4GD7QjR4MH2mOgno5FV6qJZBYwMNdLLiZo1U87VMtcaXTM8uIxUHSFlrD8yqvaoWEIH937wu7FBsHQ2msFBpsU2ErRI6U//RLG46O/MuGrzTayqS7wT7RbtbzwC35f4KGJhIvqpyQdnBsD+cgPWkkR93rE2VZnhgz/3KkWx+7Rdq4NIjQihCq1CYUzB0NmobbeW2fudeYcmtRtmgdKew850iSjPgV0gq6H7U0J7D/rdkdjETgBTJ638y/xGvLUqx6symlJlUX5zZ96vVaJtBXt/4EG+F1U/kQKNEvdV7hVdHY/+f6N4tp/esVDWUjrkS87XlA/sK/v9lbvKo/WoKkU5Wp9s1X0d0hWoUpRDupxVJztaV6BKUY7WJ1t1X4d0BaoU5ZAuZ9XJjtYVqFKUo/XJVt3XIV2BKkU5pMtZdbKjdQWqFOVofbJV93VIV6BKUQ7pclad7Ghdgf8PgD0m5F2vKJkAAAAASUVORK5CYII="/>
          <p:cNvSpPr/>
          <p:nvPr/>
        </p:nvSpPr>
        <p:spPr>
          <a:xfrm>
            <a:off x="130175" y="-441325"/>
            <a:ext cx="1781175" cy="14001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3" name="Google Shape;133;p17" descr="data:image/png;base64,iVBORw0KGgoAAAANSUhEUgAAAMoAAACeCAYAAABzepVJAAAAAXNSR0IArs4c6QAAIABJREFUeF7sXQeYFFW2/qu6exITGYacc04iqKBIVDAHzLAEETGjCOacQEExiwQFMawJUAQUEVdyzgxhAjPD5Jxnurvqfeece7sbZNdxH/uQt9QuDvR0V1fdOvE//znXsG3bxtnj7AqcXYF/uQLGWUU5KyFnV+CPV+CsovzxGp19x9kVwFlFOSsEZ1egBitwVlFqsEhn33J2Bc4qylkZOLsCNViBs4pSg0U6+5azK3BWUc7KwNkVqMEKnFWUGizS2becXYGzinJWBs6uQA1W4Kyi1GCRfG/RHAbj5B/yURxswOD3ePmNNkwABugleo//45Z6xXHSrzj+veqtdIbA77fVP457TX+JfD/gUF9MZ6TX6Hroz4nHid/4uyv4M6v1/+q9//WK8i9lP5DcQ4JokbzRixYMwwEm/xgk7PRLAzBseC0bpmHCpHcabhj8CScMpSx/XnrURbBCyHfbtheG6RAFZL2R76brsS0DJr2V9cAtX2e75KMmXasbNikOX9OJR8C98K/ohtW90T//iYH48/d05n3iv15RLBI8liuRAt9/j9MgL78HlgMwPGyVSVHk3fR5A7CcIEk1HCeadn1Wsc5uN5CQUISMtAKUl9lwe0x4vHQ+UjADDqeBsHADDRtFoVXLGAQH/2uhorPapLh0TbYJ23awNyP5JiXlCw/0Oif1PKQgdIji+ReCPh/wgbOKcuZp+Cm7Ylt8BAsXhyUkdBSqkCKQuSZVov+Rl6DXPOIlWIAsmKww/tCppLgSpaVuwHRi3W8V+H5JDqqqDMB0wGtbKCgykJRcisxjZSgrJ8F0iuVW0mnCjdAQD+o1DEPLVrURG0MXRgJrw+UCBl0SiyFDg2FaFsJCnIiKDVGfJe/hgMcmj0K+JkDo9WJpp8ReRnkMjhHFI2nF9ynNcYv83x2G/dd7FL8FJWH1W1bJKyTUIUtLXoMUhCw3hS2Bx+ZNFTiSmIuSMhcWzj+IAwcL4Aqpg8K8OqiqjAYQrt4uvksUS/+RXEFkWOcQ+qe+Ji2kbgQ5cxBbJxOWpwBNmoRj9OjOiKtfgcYNYnHBhREn2A/xN77QUP/VRxhX92tIDqXcT4BL0S7kXwaop8xm/ZVPdFZRfHmIkiL1w6tkhEXIsiGBvxxFheVITLAwd84+ZGQDa3+LRnYOxUgk/GEAgpRCBAGGKBWFVrDJypM6eFUOQSGb8lw6SVehjs47xMOJBxMfRsJN4R/9IS9SRVeEuBgn+l5YjLp1S3Hb33qgfScH4mLoWuSgbgoBGMST0FVI3hQQdqkgVMVtojjqeiSU++89/usVhQRGwiiA9IFSDLGtlDf4La3ltbBqRQr27/fi7bePISe/PopLSSFI0KNhGJGS3FNoZpAHMkUwOWyS0E6yGcoj6AWtmPQmUhzxXKJM+iI0wiWegXMO9m7a2+mMiu6hjBUGKEd4mInI6DxMmBiLnt3duHRIWziDRSm0TzRJQSzSfwElDJNWwgPbomzNAb71gGT+rKKcbdwSASExpLyEhMckVEuEMT29HJ9/WoCVP+Xix9VlgKcWgMYAYkRJSOBNUgYvwIiTIEc2CTz/nX7KuTi0YgPuz2n4BZ+p5kRJPBB7IYNP7yWlVdrmD4LovXSdooUk4Pw9Kn8HSgAkAsjGoIFxGDSoEW66JRQtmpOXMWHxdWgvQ9dLH68Wz0OKwrmXP2wTD/Tf61POehQWNp0LuHy41/oNWfjm20ws/CQD2RktANQHUAtwKEkky8suQz4rVl4hTiyE9LtqVbeoBFAMoECFTNojVKjf63xF50T0k0I2uh4K6SIBUP5Bf7SwCrxrmF6lXCZsg8I0Sf4JCWPvw5pFnqYI0bUPYeRtcbjh+kbod2E9HZTBy+EdKRmBE4H5iN+jisqcVZT/2uDTssUDEDRLAr9jRx5en3kI3ywORVlpHIDanHMYhiughkLGViwuBzRs1C1YNilCOecOrhAT0dHVMO1KRIbb6N07DhdebCMqggRb5QimhwVThJSsug0v1UP4nCT4DlRUBGHdWgMbfstFYREpp4mSEgcqykmJSJlCYJhRgB0Mm/Mgr4bwlNIoCNtw8/eSwtYKzcA1Vxfj/kmd0etc8owmPPAyUmZQLsTKonIq/feTFij/e8TmDPco/xvI8vjPrt94FPPnZ+KzTz0oK20EIA6mGSI1EpYbqbewUFMOwkJHHoMUo5S9Rfu2FTinpwNOowxXXd0RfS+OZItPxcGI8BAEU0rzbxzVbqCkuApejwXTBDZtrsDXX8ajotrE3v0u7N1F19JEAQmkPBpYoNBKeT12FIKw2XzNGQgLK8StNzkxbmws+vSlcBIckrFXMUihVa3IBx3/Gxf//+QjZ5aisKT6YCoJW3wP0xdJyF98EYSuk/jjfy7QcRRhIj2jEh98UIiZM+JRWloXQHPAoDjeDxdrdIhCGy4sgkKpQkRHH0XDxoUYO7Y7mjR0o1uX2mjXUUPB/0xCaqrcJ1bJT36+pJQqbNucgfS0EMz7aD9SUkJRUED3UUdCNvZYouCWgoVJeeSvFPqlISIsHWMm1MN9k5qgVRPKwbRhECWTtSKlCajU83KqtVXQuX/d//9BZGeYogSgRfxUTqIoTPEwYDGVRBJl26B/k6Xk4IJfs7w2Pv8qE9OmJWL3DgqxWor15VBdCSkn5LpwR1b4KIB8DBjYAO3bVuPOiU3QrKmBqOgTYFgNc51SaypkGAqNODQzKMEn8fdztgoLK5CZZeG9D5JxMN7EyuU5ABoAIA8ZoryLKKogbwJa2BZ5xqPo0DkLDzzQAuPGNIKDXBeDdgRD00coJ1LWhyEwURL1S3mLNi563U7p/Z/ek51ZiiIxkECo/GQCE0/tRggjEozGoSyoxdV1qqu7WKwSD1bi2Zf2YMECivObc8giVXfSJgUXMxWErHAeK0d0VClGXOPEVdeHYuAlrRHK5REqPgrh0ALxulQxUdNHTuWzJeEM8JIcGmk4mWTZqY2IX3F+WHYIPywLxpdfFSI7hy44CoZZF7CCFIWLzkHIGhkDWrVCRsquGRGERx9pjnN7RillUZiXyuX9CqFDM/+lSX2HzqopPqdyEU7fuc4wRdG1Bm3INBaqKBiqHkLFQpIpBmFti62vQwnxwoVHMWVyKjKzCfVpBhhBUuuQbESFXCQYVMjLR+fOBbj8Chtjx7RDmzah6ouVwpKiUChGoYyGUlVIorljp+zR6q8UKfQbCma3EERtwWtRIk/GwFTolbwxNbkS8xccxjeLC7BrByFordnDmKYNAjMM08mIhAEnLJuKmDmIjE3FjNfq4vbRhPiJB2bE2FfPUYCGH0H28QroWwMB8FO2BqfxRGemooidU1CrRqC0lxFh15G5joJSkkvx7AupWLigEm53YxgcwxuCFFGIRmgRoUj88xhatk7Hvfc2w4hr49CosWThLKts1YXvxXCwz7vpmJ3CGRKVk9HY/7dP2p/fSFFUCqNST9E6rEFcCjs1nV6uJTu7Et9+k4ZZs1JxIJ5CsoYwHFQodcOggqeXlF6BY5S/OJMw7JJyvDGjHdq2i5ZMn0I1NgYEKZNT125GvBNhZ6Jy/7+OM0xRAhefHoyKn4lGrhEdTl4t2JZHLCUcOLC/HLfesg07dlEtpDEMM1iq3yx3Kt62KEHPQO06OZgwoQHunhiHRo3EgxCtnaSChEDEkL7XgoPFgXIiqahzdZuhYhHjkwWGgQ7hz/ye8xJVyyBRpOsnKFn4Z+o3gV7Hp6eSyvtpKUBufgXmzs7A22/nIe0YwcPN1PJRGElGgA6XMgoJ6NY1HR8t6IHu3YRLRnUX+ipRQ62ytCZ0NU4fOeb/k6qcUYpyPF6kUCm2aNSbQTZOFc6ovsFP28Ciz4/hsUePISW5DaNA9DqzSoSjoSglOXA603DNtRamPtIU5/Sg5N7Hh/SRFcVPaVupv0tYuwahb+rcfk7Vf1ZUvDbVYaj2EeC91CJZnCcJ9Z4vTHkBXRqlHCJ+fxFeevkI/v6lA1VVDWAYdRXtxsP3o1fIjSzUa5iGyQ+58NCD3WRpbCbpiFL5Crbag/1n7/t0nP3MUxQfRCxJvQJgYLGdE0vnMhyo9gBTpsZj1qxKwNsEphHHIYYqZ/MjtizKQzLRulUqZr7eBpcNrwvTIVR6OchCkhKyX+GynCTvGv4kMfF3EbIPsQ0UHU5A9qZtcNG5fMVspUW/e8ra4gfkHvzVAVVw3z2T4AOVXqB+p06I7t6O+DbsGTWJU3IIEWD/GSQZl/9SmKnCRoaJPVj9ay7uuzsJ+/eTx23Eykdra1LvDSGIphOWRcyCJEy424033+iBICflNQpQYQQsICs73qKdDrk+5d95RinKcXevwwyTKuISepCwUCpbZdm4e+IOzJ1NuUVrwAyGQTCnitmJ2wUrHyaScf99Mbjv/oZo3lLCCg6zmAOlFUSrjM8VHf8QOMcRpdLcqPjZH2H/hAmo44yEVSP3EqAU6uy/o+CxbophSHFXofezT6LDkw+qaxZFkcxIlFUuSTGV+eqcEhaKzrOM2yaZAVJ+F46lV+PddxPx0ktZgN0FMGKozUzRL52MGkr+tgfjx3vw3gc94GBCJa2VMJDFoBzfAnfKJfY0nfAMVBQNi0qOYRNMSi24nIo7UV3hxYQ7d+GjBfTAOglfirsS6VDCbx9Gg4bpeO6JBrh9Yjv+DdFQxBBKp6HvyQdC0CwJOrNQyuGTcZ/mIv3Dj1Fyx0TUMcPhVYTIP/18T7DKVBsybQcs00IC3Gj8zCNo+sRk33VKqKWQO0mUVJ4kQkyhFtkTzp+UzjOGSPUY9pASaL03dx/eeK0ah+IJ7Kh/3PulVYAUbg/GjKnA2+/2QlgIeWAKP7Waao7z75X/T6/BX+gDZ5SiiOxQOKBjYUqehdtEHsDttTDxb3swdxFROFoxVGpQfzlTTugBkmgcxmWXV+Cll1qgaxepE+jEm9tOKGzxOQcyvcpUG8LPOv7wkwa5PViltxmzF6F8wkTEIhxeU5XpWBG10KrojV8TL8G2mAEGQeLIAIiOBhITRRGS4EGDZ6eiyRMP+UJPyhMCdUv+rgMwf5avWwr81XkFE3BrgFSbUlLduO/e/ViyhECSFjAcBH6o9zEnjc6bgNtGl+C9d3siPJR7CFhXaLkksAs0Kicqze+v9C+kEye9lDNGUeQx2TAVKmMRKsMWVBLaigpg/B17seiTYMBoLQ1TBJtyX4lU6qn6fPONmZg773yEhunJJH/wiHzPNBBS0p8JhID9Dz/l/fnIm3gX4hCsxjvo95FnE3XRSTUFP1p9nAQKiH+Dh+5LgQ1MP1FwBaXYR+FF82ceRfOnHlMhl84QNKOg5hQSUS9aV2IhCDWSvqOiwoOJ47fi40WE/LWEYYaKgqhhFjQ4A3YSbh5ZjrmzuyI0hDyNQMQElFDngVZeXzimPTLD8ZS/cQB4RlRdzhhFYfvEciBipTqhOGJwu22MG7sTCz8JV0rC40hgKGWx7SI4zWO4514DL77UAWFhVHF3w6Ri4yk+6LGXbZuP0q8fRVCITv4pOiSPQ2hSENzeWggKJU5VBdzuImkvpmvh0EjqOpySM+ysBM4hQmV6TZRVRSF62HiEXTQRHkSx9RbBpOq6EFtqdpBHFi9Fwq1NAbfYGICnGpj+WjJenZ6NwqJWgCPGBx8TKsa2BwcxamQV5nzUFS5T+RFf2qaDWfXIAr1MAA3mTKDvnzmKQq7fsmGZ0jloMHnLREW5G3fetRMLPibL155jbWmekk5C285HbO10THu5KcbdQf3rlKJWcSjhtIN9MXjNBKtm7/Lkvg8j+QGYwRYMavVlobDgNQxUWnXgtFoja185nEYpGnYNRbU3Ay6jGAZZaS7qMZkroP4hlXfh9BtwV9WD0XwcHPXugk0sZ5+lVopZY0UhDaGCJSFboijixZQCqcETK5bnYtzt8UhPbw3DUQ+w3DBtl1wm42j78bcxZZj9/jkICjL9o8N0E5vyk8cFYJxf+gPEmq3s6XvXmaMoDGt6FYok1tayDDx0/17Meodg3i4wTJpfRSGLIf0cyEWDBmn48IM2uOwKQbUsPodUlCUfOfVJZ3XmOzDi74GLUiVV46CipB3aBJ6Q1nCUt8aRZamwy0rQenhroG4WzKotsCuyfK35PgyBlUDImgxewEapVRvO5nchtPGDgBWj6omqC5Iz9UBY+o+ES0HAwk/hII8kXdoLlFeGiS1bcnHzjYlISGoBw4wjTgsHitw/w/lLAsaNy8Ps2efBVJC1gCiqvZm95ImeTpdQT/0z+KO7/rO/P2MUhXAtoTvKQAaXaeKzz5Mx6rZMeKzOoiRe8jYiJJaVgyYNM7BgUXNcfDF5EuI1SaLMClIzFvufXU9+f3XmuzDi74MrmKw1uwHAikJZVgtkJHoRFtUAlrM2SnJKULtLU5QWbkfD2scQEpkHy1EhUTtFYyrKtCkOov97TVimFyVWLFzNJiKsySTArq1GKkn15M+3jkimJ+oo0Lioi4KDGelyMBK4ZXMOrrt+P1JTOwFmNHPKGCRh10LMhoN4+okQPPlsOzg0IuLTAT14z88Ck18FJvb/1nL/n3zoDFIUUhWLk056aLv35uPqq48gKYH6R2J9FXeCQS27EHXrpuCThS0wZCh5ErJmVG+RIhnLHUOkNoyA6SqnasWrst6FGX8vXC6dTwHVZXWQsrsVSrODUY08VEWEIS8zEhEhQWjWphbswi1o3r0AZlQJmwOXRcqshFZiK85PCB4u8dZDULMJCG16L4BY30wV6lLmiO1PMM1O7CmRWouu5B+PTtHrW7YUYsSNu3A0qRNgEISs0DD2QFWICNuP775vhf4DohmSIKNE3lSDxr411gUdpaKnau3/U+c5YxSFbQ8XtwwcjC/C1dduQ/wBqpPUZY6VILf0UKrgcu3Dux+0wO1jaqshKB7uJzctSd59VlcNZjjVi1tJinLwHgQR9V1FTpanEfauqw93WiiCHFVo0LkTPMHdkXI0FXb5HtSO2o/W55XBCCuAlwqGlglTeoz52rkIapmwDBvF3voIbjEeoY3vgRdxHI4xYO5bhj+THqvWY8vgCTQqQ5dxNOrypXCpvQ6w5pd8jBiRitw8alGIAAho4HiWfhahU4ckfPlNa3RoHw2v7YWDDBTrfGA/ke/kJ1ASTvXTODXnO3MURY39IXdw680H8Onn4TAMan+lCSp0kEunUGcXJk1y4LUZVF0m7yK0DYcKISxLNSupXFl+nNoYmTyKcfBeBLk0emXDMqJRXNQVZQdqI2vrMSAsBkZwXTTq1x2V5g7ERG9GeEQaW2VK+ul/DnYPMr1SXyKFOUXeOghqPh5hjR9ANepyNZ5q5zJahTGwmpOX1eguam2Wmjp9F/k0Uj0nbfKpAiSDdUFKtgbeeSsZ99yXC6Az16uEzUDf74RtJeHC8/Px7Q+9EButmsSYzq/hYF3QJd5czaHsUyPy/95ZzixFMQx8+GEi7rqrFB5PRyEEUkDGxUQSkIMYNToXs98/H8HBQs7QhoyrFYabwwAaS2SqkOs/gbtIjnIPnMFqzJxty6jTiLZwZ7RA9qZqZGRUwDiWgoiO4Wh/azvAvQXe8iyeXayZWVyAlLlCoijqT4mbkvmJCG1KOUpswJMPSLxqqvs8sYUKnP5eSRtueGCB6zoEDChum2V42KsREEIm4I4JOzF3Ln1RN34WpGw6WLNxCDNnOTDpvjZg8iYrEr03oKEr0Kn8e/L7f/apM0JR6AFQdX3jxhwMHByPirKuXAAzbWlPJYTLwlFcNyIfCz7uijBqPyQB8CEthgpjLG4LJrwrN7cChUVeNGkUhiCqUSoKx6lYeU/eB3AmPiBDUlhgKTMnAXHBLgpDZVkcElNKEGZUom7jENSKcwOOElZknUxzfEj0HPYqDoV6kbJbqHLXg9HodgQ1uFcl88cTa7Re1ehefAQwA/9Yn41Zs3bj8cfPQ8+u4WoNfdUVVcBVPsUwUFZejbGj9+LvX9aGYTRWs8wIUKCnUoaQkO349O8tcc0VjXz9K4qNpi5NCKXSDfnXPk6/ovjyRdW9qG2SsjYaHS0pqcItt+7Asu8aACZ1JnpgeAmgJOtWgGbNj2LNL13QvDlZQG1ZVU99IARsAMmpZbjp+lXYuzsNP/98NfpcQD3lwiETsfijkl1AAquq5lJRkMp66ba5KPv6MZ66YnO4QYfJ3oEmshiOUFR5ndxh6CQv565WnEq3aoQyBSzT8KoSJAmMvCi1IhA14G5E9b8LANWPpI1KZxKSQKvhdnoB1VXoNhwBamXNi4qr8dZb2Zj1Zjpysy10616FJUu6oVnTaD4zgyhUr5dZ4UymJN/hhImCAhtDB+3C1h1NAKO2qsFQG7XUsIYOOobFSzsgNMzla6fzu0iCtHXYfFZR/vUKUHmEUR0dX1MoZcLBT9Ti3xHkO3NWGh56oAAwOkpWwZaQ2KvVCAqhEKAebrulmZpIL/Vpnter6hicLRBLAwbuuTcJ77ydg47tTaz8sRMaNwlFZVk5U+yDQoJZZXR1WmoXKpT2KbVqGqMk1aAQT7phSJjINh59fw5yJt6NOqBz+ennOtLwd2D6IyqdKfkzAt8oB9/6ySp5ef5jm2deRMsn7pNIRqFdhAvyuinlpZyBUzNCnRSMSxwyclIUVtHx7bdH8dprmVi/nhq4GgJmCGDtwZ0Tg/DeuwSW2PAyEuafkG+bAtQL2cXA94vTcfV1ifBaXbhjkgwCM2K8tC6H8PjDQXhhemv+jNBlZBql76hpmHgaden0e5QAoqEiU3CsK+ihwLfxB0oxbPh+JCdT4liL+0JsoqdY9CCO4omngeefaQkPNRMxsCL93WxnWXAoDOP0GIsWHcX4cYVMOpwztzZuvYWQG+COCd9zq+yTT/VD9+71pfDm4zYxzdYP+etGJS7s+UYtKEokcGz2xyidcA9iEcmkSN0u6+uaVQl04OQluUq+aR++5FcsobbIFBYLSbaFBk8/iSZP3QOapMqWXgmbn+xMcLhwr8Tb0XU4fcPGjxzJxew5OZg5oxReT2O4EMdMZ6ayWG6EhRzE/AUhuGFEa5lKw5C6GDOh1yjigKrkvzbjEB591A2Ppx3D9zISygHL60HjevuwbGVTdO1WB16iDhGj20edUSTU06gENfnq064ouvdaTJAIijxgvU+JgXsmxuPd2VTmbk7bjEj/CUOOuejZfR+WreiLevVMeJQn4iI2J75qxKgqoqVnW+jbZzuSk8Nw+WXBjPfTsfzHLNxw/SGUlngweHAali+/GU5qTOKDwjfNwXf4+ks4dGH6hyJ9yAsskEKzvwuximavhfefKUpNDKqAuDZcthMJtgf1nnsITZ58AB64OOAT/6NYvOwBRc04CzDIrwm72esBvvyyEI89fhhJScSebgEYIapHVAVvNilDJlq0OIING/qhHs3h4H4ezZ92cFIvk2CEol9eBQwasAEbN9SH4Wii2MSSX9nWIYwaVYaPP+7BxElJi+jzqpBaE0k9ze/5CyjKiVOHaCH9CMn6X3MxcGg8qqr7KqqTasCyqmEaB7D658boP6AuWyqaiOLgaqJU4ZUv4Z+VFR7cffcuzP8oBPXqG1ixvAm6d49EdbUbl121H6tW0LCFYiz9OhxXXFsPFeUebNlUjPMvjIWL65SyzZtsM0e9IVqJFA1eFQVJBA7OWYCD48ejjiMSFtHsA/JhdRKRL/5FTdRESKAcsngNpMCNbs9PRvsnHoZXsCnVyU7nJKRKpIq/1vT3Hu7eU47nntuOxd+EwWu1E0awHhLBuZ7kUyZvRUG4VwZGj8vBe291QUgIbWEhIaboIRkS1fIgMS02bs3D5cNTkZfTQba+cAg9BlY1goPj8fXnDXDZ1Q18BkbT2U75xJr/gFKddkXxP1FNgVVWWg2eu+7avfhmcRTANRN6SDT8gB5SIsaPL8WsN7oiJFQeID08qbbz42ZJ8RhuOOHCT8sKMPTyFB43+tTTIXj2GQm5qGf88cdKYSAGt9xcgQ8/bA8i9v5jbR4uH7obl17mxEvTe6JlixC2ytwIpobQCUZw4vREoPhwInLWb0aQg5rG/P0oPp0IjKn+xEMVdNhGpWmhbqf2iOra2Rf/EGggMwP8iqJ5bOUVHrzz3iG89qoH2ZkEJ1NvPA2B0F2fFFZ6mGRqECNAJT6WTRy6zfj22064+upYnfv750PqQYFcFBWVf/TxZEx/hYxDExn5xNYqhL1/vz7JWLW6F4LDaM1kUCHtTFZDU/EnVurUv/U0KwpJjEKmeNGE9Cfxr4GVK7JxzfXHUFHWQWjobMqqAasKzZokYcOmLmjQgCokQgj0NSqpGEc2G3UgOakaV19xGLv2ReDcXoVY/XNnhEe6cDAhH5cOSURyUivUr5uObZvboGGzIBQXA8Mv3451v9G2b/uw9LtzcMXlLY9bfUms6Wqle5ImsoiDkKT+/+Igigh7EMsQQMTwSOJu6L4W4Nd/5GDKlERs3kTzvOoDBv30H5I/eWUyLYduagNVFUraVjE6d0nA99+3QrOmRLMPoMnQHDGeW0DfT/dto6DQQt8L1uPAgY4wEa3SPEEiXY4jmP9RLG69LU4pCkVtukD0f7Fi//53nHZFoeKWeALiMfk74yrKbdx40y58910kYLbiJJYeCLlxYDfefD0W9z7QUk2F1GUseoqKoRrQtzJpUgLeeMOLEFc5PvuiIa6+RrY8GHnbAXyySGCjmTOCMOlBGvZm4c23MnD//dXsOe64w8YHH8gQuK+/OgJ3JXDN9c3g4q0TdQFNwkdGvgwTO3cWYsnSMgQHU89JIM59woPyZ/B/+ARlqpIDXsOBSk8Grr4qGt07k8DJmFUuTBLZS80Uy86twLPPHMZni7woKKwDgxAtrrircI/JbuR9lKIwWKEuiC2VFybPWSZDtA/33Q/MeqMTf97Xy+mr2svlC+HUxIdzDuOO8cQubiuoGTdqUfU+H+ddsA9TuRG2AAAgAElEQVTfL+mO2NgIMYr/Afb2Hy7mv/GGv46iEM7EFAnB9jdsKEK/fkdh2R1UAxbh8qQE5ejZbSeWr+iKuPrhqnbglzg9m1fv3LtseSZGjEhGRVkkxo2twpy5PXiZvvk6CbfeXIFKdzT6nJeO5cu7ISbahfiDpejXbzvyctuhadN0LF/ZFh3b1+J6wXkX7cDhfRmYOD4SM988H0FB9KBJACjsVhQNw4nZs49gwgSid9BUE11H+Teezu8+QvdJ37cDc+e1xNgxnQImoWh4Hfj4k3TMfPUodu8m79EGphkEMkhcX1IewAfhcS6nBxORt6DeFzVgg+pUHDpWISR4Pz79NAZXX9OS4XCCoUllmEPHpEch6NMkfFqryy7djw2b68Aw6qmaimrFtjfjq89b4bobyVj9Byncp2K5j/O8p33HLR2wC4wpOI0LN922AV8sojyCkmwaZqc2ujFT8c6bLky4qzHj+5xKswXU0KWClQ0b5dUeDBl0EOvX1kWnDmVYuiIGLZvGoLTci/791mP7jmaIjsjDdyuao98FMbxH/O3jDuCjj6iIV4J33onEXXdJLvPYY7vw8stS3BtzWwnen9sDQUEOVJVVIbiW7HHN+78bDnw4Ow13TKBrahgwzkh7oMAnGHjvWtkDXwtMZjQiQFZ+B+bMi8W4MS1F+BWrYNvuXEx7ORlffk5halOYtPERT5NRbGAfZYy8M10Ht1QKjT4QAFBkURkwQ16I8ols9D4nCWvW9kVIiLQpcDWFwQIBAJgtRkP5DAOff3YMo8bkwl3dybdXpNDx89G/byHW/KMtN6MJzvZ/E6r+b3TnNHuUwGIZkVBpL0Mb23YV49KhB5CbTYtMg6VJCClBzEW3TruwdmN/hIZTX7aaYHWcomhI2MAzL8Xj2cfLYaA9hl1SjHkLY1AvLhiPPRaPadOCYVkujB+XjdlzevIaLv4uBdddnQ7LaohLBxfh6yXUNuzE3gOlGDo4HhnpddG+dQrW/ONc1GsQjIyMMtw9/idcdU1X3DS6GYJ5JhgwZ3Y6xk+gv+tdrfQjOjGL12msgBTCedHNTScgYjwVkgTTAXi34/2PojDhbzRDGCgsKseCjzLwyitlyMikwmFdyelMytFIFF2qPd3PI9Nom9RjieKjPZ/kDBLBSt1GwGfamzIFjzzkxguvdJSNk/jyqZgp8DkXeB2SL1a7TVw4cD82r6U1oIq9HjpYhZjIvfj6780wYGgcQ/0y9ebPpvR/AjH832iI+uzpVxSyTGyF9H6fBu6bHI+3ZlDVuxkvogyGoJAjAbPf82D8ne1kuLRClCSRF+SLBp1SvXj3jkIMGpaO/KymcCAIbqSha49SPDa1DqY8vBcpqa3RrIUHv/2jFZo0diA7uwpDh+7Erl3NEexKwqqVrdFvQB1UVntx9YitWLm0LkyzCnPfD8bo8ZKzvPjyQTzx2DEWhOuvDcZzLzRBhw7hWPRJBm4bSQ++PrOWvXqLBS58Sg2eHbkqWLrsw4gMyUGxpwvcXtrTRDVQcU4WULAkaSTPau3AvI8jMWZUC2zdXIopj+3DLz+TYnZlVI82L/KrpBJA305c/i5DYi3w+1iK5RN6eB6rTcDrIi+ViA7fiVW/tMM5vWIl36Hr0ztjcIpE5yEoPQiL/p6B226krTLOle0p6NLZke3GXXdX4K03+zCNR1FH/VXT4wRbqPkaqlEX5aMc+XY28DnsQI/8ZzSEvKYeh/t7pf1LKIoOA4iYmJJaisuuOIy9uzrANIPVdEeqFpegbdtj+O23Nqhb18kRmmWSuyfesNg8jsN5xKgTQ4b+ilWrWsKBJrANqgkQpr8XX37bDJ5yN+8hMu6Ophh1q+w0Nf2VFEx9lB5wCCY9UI2ZM5ty2LJwUQpGjSoArGhcdnkRFn/ZFc4QYNv2IgwcdAClhQTR1oKFfIRH7MXzTzdAfkFdPP8iwa11JNnmkIPCMlXQI8NADFyuRQANI77AvaNC8fqi3sguJGRKBlHIzl6a6q4KfpwUp+LxxyIQEVqAF145itKyNjCNxjLZhVEFsvYklVopdLukBh8kzJV8roaWXI1ote009L8oC8tX9UEop2cnE0yx9vlFxRg8fBd2rO8FJz1Los8QNuYtQWzsPqxd2xHt25MHrOlxYpj+73ii33+X7J6m70XOeSLIcNoVRQwZCZOMsPtuSRquvDoJMC5U1WZdLd6BZ55x4emnu/imOXLvAzc0CQ2CFIJu8IflhzBy1H7k59KwibYweOB0Kq4ZkYl5c7oiOjIYq39Owb6DWbh9XHfs3lWJYUMPoqCoPtq0TcePP/ZA82YuZOdZuPCCvTh0qAnqxKZh2Yo49O5VHx6PF7fesg9//zKGWbO+7MKmzYbyERYcgQoCzZhhQHsshsleLXr0KW3TDS9coW5EhmfghosW4Im7KjB8QnMcK74eBXkh8HppHFMQc8WEYUB5mhuWt5R37w0NC0M57YiHEMAIltoS7w4soQ8jhJxkawHwTx2WFwN6QwJnF/8LmWXPYVkICTqEaa+GYOTIBqisUiOKGJYWbpmuM4VGmHjhtXzMeC4UTiMSXoKvue5Etag0zJ1XC1deGQ434QyKbBngX3yFUz8FSDyybxJmgN/0gXnq+9kLqd1AeAWUPTiuGGvbCAl2ICrKBYfDT6Xxexb/Ypx2RZH2Xr2NswOXDNmPH1fFKSYqXShZVQ9ia+/Gku8aoO8FDdUwA97vWT0YWhRCxWiPQycKCsqxZ08JHplyFBs20cDtWNSKTsRv69qiR8cwlBYBlwxfj/XrgYsvjENsbDi+XkzWNw+fLCL+V3143DYefOQg3p5JyXAVJj8YhldnSC1l0cIs3DaqEHBQMu3bJwHMryHrZHnhdBSgUd1jKKiMRXFBXZhGqI8CIlMfS9Cm4THc87dtuG7gYjSI3YvEogvwzeob8NyM+igpbw+DmMG+wXt07lJc2DsdCYkHkJ7bEzAayRbbTPuRrR801UVkiLxRIEigQy1pzhIdIumvYTLNTGgKB4sRFlSAqGgKK92qnYGKq+JJpGfFC9vlRllpFCppyz+FrnFQyGON3KgVmotatcolHPPx1dQ2HFz9Z5jguHtgA6DfrHZU84dfsh2HoKOqAnocXkLXrl8w4XGX4ZJLPEytCdYz/v4JZH1aFUXQei8n5VR/yMupxLl9EpCURF7AAR6qwKYmE4OHpOGnH3uLp1fz09gH8e/l5m3TRElZNSJrSXGyuBCYOy8Jz728Go8+1Q9T7m3HgvzGzEw8+DA1cVHYVaaaiXIw7OpsfLGgByIiXNi2tQAXXHgM1ZV1cM45Gfjpp/aIiQlFemoFhl4aj3372wNmqJrXJdtCyKAF2ase2IDrh+WgZevOmP4W8X0vkM1ITfJ6ouAOay+6N3wSPyxqgDqNs7F9VyFuntAKiXlPwEvbUzBdhkFYFZOn4aWphVj540r8uuNGRrZonai7kQ0F1yxUuKXpMUIflpqJJvVoJeEITISxRocCFBhiDphg6SvZ/y6M09vaqYkuhG75CJMUTp8Y9mkSp76awNCKFlW3YujrDYSXdW5EnxHI/o+PSgwenInlPzSHU33EH+Ecf22nWVGksk0NWLSAL768Fk89EQTb6s1WQ3rF6c8+LP62Ma66SmJ+IXJw1gEnWVRGy5zYsj0Hjz3+C0b/7ULceH19OJ1ys/sP5aJJ89qICDJxcE8Jzuu7HYUl58MgPhJ7onKER+/DP/7RET26hKOyChh+2Xr88nNDBAUVYf7cONxyG0G9wORJ6ZjxBlEzCDamXIPSVAopSJwpFHSjfYtCnNPhB1x87s8YPKAnpr9ZiKO547B6fSwqLYGY+WFaBejX+Rc8NLE+du//Ba1axGLeFz3wyxZKyunahFMWHFKC3r3L0TpuOcbecAB5uR58umQ49qT0wb54UpVwrmKQ3Hm4uKeFX/eoq3nNZOmVpZFQRLbtriniJOCU9JBIi7VmIwSEKD5Lps8rCixT91UuyW3HOhRU5Ej2EmqrPEXRFP8oRVRionHRmYn9ss2H/x7oDign5PiNjYJ87iQplA/loF+WY/iwbCxZ0iJAUU5WBKXnfFrrKJKAC47uwF337cF7b9FQOqroEpWenogbMTGbsHFDV7RtR3u+00FCSX9kxyt6gBVVBq67ZhuWL6fFDsa1N9l44vH26NwhCC6HGooFYMqUNXj1VVK+Xgw9y7rtxfMvBuGJx6SS/P6cY7iX2o3dJm66sQqffd6F37X6lzRcf90xFBSeo0iNKnRhSrlCp4xKdG/+A2Y9uQF9z/+RkbqkpGF44b0r8dmKQajw0EZGNltTA9Vo1zQDFRVlOJpdhraNcuF1dkPCUUroFX/eAsKDknDN4J/w2qNfo27sZsDqhsXfdcEz84ZgV8IFgBXnYwZwsxdDuiFqwJwanqe20dOVePbAanuHP7a86h0s+2SelOVnMMJv3XmPeqUoGjpmo8AhmQrvdE6qn6/2TGwAJafSTGgmttJgPt0uoDyxWH1VAxJXLi0ACiUMJG/+83sjhSrDsGE5WLK4JVwUhJwUceak53QrijgIur+ExEpcOiwDRw4R5h7OgwgYFbILMOHOYrzzdlNOuIQoIpE4t0mpm1v0aTJG3loN22jFAxqICRwUehg//9wO/c6n7aTFbadlluDzz3Lx3DNZKCluxpa7a5eDWPlTN9SvVwtHk0rRq88W5Oa0Q8NGmVi+rCW6dotGVbWFKy8/gB9/orGtjSSEYuqNMlu0ay7JJCFOWI/hfb7HJ2/uR3T9XVi4oB9GPXkNgCuV9SZ0ja6Hwj7auZeEiGaPUTWftt+mvIpiARfgNAFPBWoZH+OTmZ9jWL98OIMuxZ1TyjFn5WAYziuloZPY03YBj2k1ZdQET0gxzXAOy2U8kyZMqlC1poiXT0+0OdYFS+2RNK1f6i6y3R89G7+B4lNoWj7nRLILgfyR3IENpmpNJlBCDqIsEUgiO3r5FZPOQYXeIBj8k5JxGdpOP2UuWUD4pP/q8yh0bWUYdql4lH+uKHIVp92jaEn/9bdcXHwR7cDbjq0DN28RRd3KxPRXLDw8talaOK0omnpowXYb6NZtMfYc6A2DhJgHJhQjMvIgfvtHe3TtFkmOCV7DDZcKRjduysObsw7hh+VJWLjoClwxXCZJTrz9CN6fS3/Pw/MvAU88Sh2VwBuvH8GkB6tgGO3Fo7F+qO21VXigax5OxOOecUGoLlsHeHaifrPb8ep7sSguN+By5SAuJhtRETYGDGqCnr0jEBQCeCwDR1O9+HlFEpIOFsJdXRfZhcT0JWZCCFrUS8XUew7j22+XoF/v63A03Y1539dnig/VN5zOY7h9rInhl0XCFexCRkY5nn86GUlHG8A0m6lp/tq+BnSOseCcmCucxA4zpK3bpQWJOy638VljXaSkJyveRiNVPkURwVPCrQEIycYohIaXDEghatfJRFhoDs7v3YRbKSKoedIBFBUY+MdqIrEeg7sqDuk5FGnQjmG1ZBcAMgo0DPFfukr6vnIMuzTrBEUJzP79J/gLKIpQTz6eV4DR4yoAg6y/ctV2KRo3yMLXXzdH7/PJu4j1ltxFGLKkUF63gamPbsDsD10oLSHBagyX6xBmvOrAPfe14oV75eV92LsvHU88MRDt20sYUFnlwcaNaehzfnOEBgGrfsrHVVdkobyqHs47Px8rf2qCyFrBSEosxvBLDyD+MCkxWX7qmVFxv34cqs2QBCDEkYqoiAJkFlJjVBliI2n8az56943Azbc0wvDB4Zw/RceGqp12/Q+kuKgaVRXVyMoEZr1/GMuWliMjow6iwxrDNPYivywaLgSjdTMLSdl1UFlBHigRE8a58M77zeAI2GV07boM3HpzJlJSSdlpgoZCQvT6cl5Qc0XxcbM0p17UQKFQfuWhNeCcyReW6XxFGRjdys1lSKmAcaeoLbt6nXOuiWHDauPWkXVQO9KLqMhQBIccDzhUV3hQVFgJt8eJD+ckYfH3Fdi5neInGvkapkJbn/v4XbVH6kcnKErg/ZwAcJxmRZGFrq60MGzweqxe11ZNTCeIlei5Weh7wS6sXTfUj3gwt0nQDh5RxIaJEkwH1qwrwCOTDmLTFgfOOQfYsPZcZvmu3VCGS4fuQ1lpDJo0qcbUqUEYM7oFwmppqbKRl+fBJYN3YNvOBnC60vH3r1rjmitlFNCE2w9h9lwKhZop907fLsoWGZaFykovqiyijdC4BQoRPNKFyeFHDho1zcOTT4Zhwu20j2SAVZfoV2Jy7iDUoYVfKPbsy8KHc/Lx1hukmFQEpekoivLCW38DEWEHseSrWAwYVlf6cTjcF2MycUIK3p8dDcOI9G044TNEEo/JBQWGKRJrHPeaWGe97rpAwbG7Uha6ZumVFwiQFEefm0JSQe743dTGzSdU52H9LUJoSCpuHw8881w71I6m56/dlF/g/5n3y8orxaIFGXjmiQKUlNO2HzKQ3a8hJ3gKvt+TKYpW/r8Q6qWeEAta9x4/42D8uTzTljF4jmPTcdkV+/H90kBF0fGw3xJKMCZDt0tL3Zg9Zw/O6VUH/fs1RXlZJUaO3I9vviWLTNwiCu8KceFFpfhucVdExYhQzpqViAceoHg4FKPHlmL+XAqxHPh+eRZuuC4NFRVdpcnIqBRvwklAAabcno+/f7MByfnX82aqUtsR1MlGPrr0SMOChe3RvRNZuxPCleNCg+O5VvQrIn1yWgbgmed349mn6B/Es1LbKzDYUY2Gcan4YWkjdDuPGqS03JJiOTDx7iS8/24UYFI4qXIU1gEtCIouw3Qa3fKslcKPiolPkCIlE4ZU6CUJvDwLfg40NJllTc9q0oM49KAPDS0rljLlLd5yhNfKw5vv1cGYkVKp94/0rkFYGEAM/XrxUYwelYDSkq4wDArJdJ2LcidVX2HDRGtYjmGXZGPJ0uaSoxz3fAINwGnPUUR7k5It9B+4BalJVEmPELdtO2E60rB0WRguuySWi46838lJDj9wR+jH8S76o3npGDNuH4AB/HmBNnPRsXMifvvHOagd48CeXZUYOHgXcnMbo0nzVCz/oSM6daA24Wqmqaxb24Dn7EreWY24qEOIidyGMEcCXpgMLF2yEb/svBaldg9k5TeH16oH2y5FaMghLPq8Ba65ijyThGqUWP+6rghzPsyAp8wBl8MFD/OwpJfGa1VhyJAY3HhLDKIiQ5jRzO3NAB55ci+mvUCC2UnWyEHbhJPY7sHcOVEYM1ZmAPjRGxvXj0jE11+Rt6MaDjljgpxlgJ1+szgTsu4B0+dZmEQ9fHmw9hAkUETF5+F4GvZV4q2KkoKuCePbFwHoKfvsKAjuVXmKeQCTJ5mY9prkg/pISCzH7LfTkZhswcG5pRo/4rDgrq5A29ZOTLyzGZq2CPPNICNzufjbo7j11gKUV9CgixCBstXW5r6Ts6KUYPil2Vi8pBVcQccrht/iqDU4vfCwXPbMmcl4eEoJLG8rQTCowcgOgmEmYt+BOujQVjdABUwZPEFhdJ+98HYEriUL+umiVDz9zF4cOUK9IRKru1y7seyHBhgyOA4V5VWYcPs+LPyMWK6FeOf92rhrAuU5wMsvHcHjT5Tx5p9kQalxiuDsHh2SMOW+SvRsvQ4Nwhaiqrod9h57GG98FISlP9POVDQnLAGjRubj4wW9mNRJWyFkZpXg4Yd34evFDlSUULGTrCcpv7LqLJIEl2egc5dkzHqrOwb0bwieCOFwIiunCkOGxmPPznacp3gpxOOibA7atc/Ah3Na4MIL/Nypaa/E48knS+DxErwdpLZpUQRSn/TzDEc1n0n1wLMCKCHWXoTfryveajgfsxL0idQIKd9z0Z2eglCyGqnKvS5wCNesFK3bHMGO7Z0QHk7lcdoYyos33jqC19/IQEYarRM9OzWXybcLM3n/XNStm4qnnmqMu+9ur+yDeNK77jqM994jmLydahDToIG2D3QvpCg5WLyE4OEzQFHuvy8eb75FcTSNCVKolu2Fy3UY27c1ROcu1IAkXLATY1TtTWT7OaKw6Mq0Mq2GgeSkPMyalY233y+DpwoYe3stvPdOO970ZslXebh6xBFGTYYMycNXX3VCZGQQ4g+VYEC/bGTmkDch+FHv4EUylIKOLb7G61OWY+jlFpL2xWHyC62weO1tvJkRtSZHxyZj2Q8xuKB3LDcfVlfaGD9hFz75hKDhjoCDqO9Sh5CBDTrsUVYYmYitsxcrfuyFXj2oX50Kak4882wGnnvOC8OijUhFyNk72Llo1DgVgy+24fVWoqQiAksWk4Gpz7UIE9RWQGsjSkksBl9BzrdPpWwqRNckOYWk5ASFsy559fWKR5AT6KKwqmmp4IwgYrbFKoeRhF3x9vRYVTZqiZjxRigevJ9mIoiQ/31RJm68jVjHxH4IUwoqUDPBzxLm0TrRWlbCMPbinTnRmDjW75HWbcjBdVdlITunPYdc7Bc1g0OHnXYZhl9CitICruAzQFEenHwUr8+IhOGIhuGVll/bTsfgoRa++qIJc4rEvp2cahGoLDr00PUZ/qk+tuiL/Vi+IgXTXhyCRg0dyMyswCWXJGD37mYIdR3CipWNcdEA6SG57paN+OYz6s5rIaxkEhZSVN7N00KLBqvw+esrkZmRjNgGI/Di68ewfNMVMqDPrkKj5kcQH98e4cEieKkJ5ejcIwHFJe2lK5IeOD97nbBKV5WIl6o/WIcxelwp3n+nG89SpiM5pQq9++xATmY3ho05KuNTEN+LWJJUS6FrJSWJU/PIZAwfgR+qTCHxOn9WBj2Is6Dwj7wJCSxZbHqRxrnSex0wvYpXxpQZlW9R6MUdkZS3aeWh1wILjHKRfiEXKgvsahjGFmze2B69elN4SrUgFwYPWI2ff20Jh9mM+ResdOTNacK/amcWzriCoO0sdOyUguUrO6NpI2I+yHHpkANYuYpqXpSfEXlWQkumRtF9WcVKUVqdGYoy+vYUfDw3DDBoP0JpKaUtmp96PgTPPkFJNdVVpAJfo0M9LzKOslmbBir9ilZd7cGjj+3CzBlStHr6EReeeVn6TL5anIUxo7NRWtIShk3xrxYMnbaWok50Crq3SsCOrclo3qoHvM5Y7E1oBLeHIOFSNGx2APt2d0N0JMXWTmz6rQL9L8lCVUVzVX2mmoHaGEmjdxpVYj0h5K8StaPX4FDSAMRGEwxM9RY32rT+BclJ53NxkvpduAJhC41GrDJZWhJwykuo0Uudj0dwEc2dFogUQXtpYiCr93BxrxwhIfkIjypDeVk4yksJQaLvD1dzAMUDkkejXc+kcFqE4PB8RIaVoboiEkUlJPiEXNUSReMhIrLzsVwxfY7yzl+xbk1HnH8RUYSqUV4RhP7912PrltYwjDhusyCdpq0jvD4kTbyY6q1UGMQe/Lg6DkMGSNhMx4gR+/EV5WcO8siB42pVCGmVYvgllKO0/OsrSmpaFa64MgG7djTmB8tUJbY22/DK9GBMfZgsp+Iv1VRRlJGmHyQyvC0CCx4JDyXOJtIzCzHhznX4fomNNm0NrFp5EZo2j0RegRv9L96DfbtbA6YMqhYUS9Ug+KEXwkkblVqRcCACXpTB5aCAizYsdcKyK9C0+UHs2dkZkVESruzeW45evZPhruigrDtZcTIAEsHT9ETJs6T9jEiiluVBVNQRzJ7fGhHhZSgvrUJhoQOPP56NrExS4hCZvmIbCHYWYujQUtSuQ2RPLyqrDCxbHoWyslih26vhF4bhQZOmZeh7QRFb9PzCCKz5xYWqSiAoOA2Dh0aiSUMnLh1eHx072UhKMLBiWSaOJlXi+xW0OWsTGGas5JHeIq57DB4YipbtQjD8ivro0s5A4iEDy37IwaGEMvy0qhru6vqAozaDFX44WRNVfuWicN8LG3IIyp2R/X7Els20ixoxxaVtgPryWT2VQsun9SYU5A3z8dxLFvpfEITCnEpu4Js+vRrrNxPiFya7Q/NOBuRRVNZklYtHWUqV+b946LV+XQYGDjiMKnc/Ca58TOgteOVlJ6Y+0tM3c7vGHkWlJ1KclFjbt1MzV39l+7qyCmDu/F2IjnJi1K00Zxd45NF4THuFLC2NSKJXZCSPjGDw7yHJr9gGPDweRThpTI61KLyx0bxJEg4caImQWmJNMwurcHG/HTi4Lwam0QoWgRas0LT9N0mAHhNEiJ+aF0yDG5wlCK9lobSkFF5GXsn6RzChkw0Knd5jIiYiFXt21UejFmqsk22hVYtEJB6lgeYSOvFhFWPk3yqw4CMJMROP2ji314+IiaiNaa/Vx3XXUq4QeOjQEPhoQSImTy5FXg6xJMrQvmMOnn0yBteNaAgHzTA7ybFiZSYm3Z+C+INEF6L2CTE4goqRV9iO9Rvb4fw+MT6wbtJ9m/HGW2TiejJDW/aSlEBLK46Gn6X2SSpUhdCwPNr4G6VltChhcKA2eJt1zlG0x1Rb6XGYSTlKLhYvPQOS+V9/OYaLByYA6CcJoxquTYPXXp/pxAOTesqAnD+zgacuSTBUqbwRU8MD+vm0gNMSV4Mnz2/akIHhwxKQX9QTBlHiOT6Wwh2ZMmpbpSSXnADTAnknXSlq8WPkoqEIfXRUApYuDceFF5FVpLDIidU/J+Opx1OwYTOBE4Tm0HfQXi0unmypcwU9WFzIk9WKBUCeySUttarpmWdi0aW5TUSEJ2LTpgbo0FHYyTQetkvnZCSnEDNBLlBo7WW4ZWQZFi0gPpmBbVur8eY7a/H44xehbet/sp14QK3uy6+ycMOIDWjZKgJLvu+Fzu0p1DzJEVDb2LmnCNcMT0cyIVjkpSkgJpiafWcqXnnRiamPNfPlWqlHy/DwIzvx5ReRsGxialAIR1ZI5R9Ue+FOT3UwIZWQUuHQEXCh3DTD51TgZPYxlx3oNzpHIq5XjqKw/MU9yi+/HMPAgYcB9GUIlJEMywWncx8WfhyOm25prhRFZtzW6AjYG0U2eYpTOc8AACAASURBVBKB4iHevsE6EvAw7MvWxsSuXRkYOXoX9uyiCjr1eqg9qPh7FYpD/ZLOIthGOardVNAKgUuFTLSdp4/XZCfi+huy8OUXfQMGRwAlBcCqVSn47MtjWLOmiPOgikpKNin5puYn8TSsxwpZojyA5wPwtUqsbxsu4V5xV6MDUeFHsX5TXXRkRbFQXOpG1y6pOJrcWoSEhkGwkFTgllFlWPQxKYoDx1KrYDssNG4oQngstQyfLMzHzl2FiKsbjpFj6uHcnmHH1eIWLjyErl3roFs3un8vjhyswkcLS3DoUC6aNw3D2HF10a4DeQLKKwXJevrxI3juJbqxNqoGI5NciG/VsukBbN3bDTERxDTQs8mA1auysPKnQnz69wQUF9RBcRHlH6Ro5B1pwowOif1YKKOfPPVSTRzlaIDkisASMlhkMTR6GkiK/Isryuo16Rg0gBTlAqaAyDxbMD6+5Nt6OO+CWsdtQlMjRVF9DEwPYTq7RDac46sBCDotl8n5ymsYBlIz3Jj1ehreezcD5WVk9akmorajZkErQv++HlSWH8GmHTQFJZYbdumiPZRX0Fs4xypnvtnzL4Zi6mQCJCgCp0nukrNUVbpRUlSFLVsNfLIoAV5PCPbsrcD+A8QgJoEgQSbPE6xmLgtVh+k6nBA7GcWRhNaBqFrJ2LCxHjp0Fo9SXFKNLl1SkHKUkmLpoxdYtRS3jirDJx/TDGCF7joMZgHMev0gXnwxGfn51MlJnqIS0TGH8OZbLTDyVmJlq1RN2avSMg8mT9qCL76k3ImKneQhixAbm4CHpjTHpPvbIDhYSDp7d5Zj+GVZSE1vqpJ7KX5yWm8m4Lqb8jB3zjkIp02gfExhCRczc8uQkerAvLmpyMhyIyvDhbXrMtX3yZQXCUkVc4zhbJWTqrBZnCJ5HPI+lNvQTZxBirLqlwwMGZgEgFAciTepmat1m0ys+qkZmlFoq8Tsj7b3qZkSnTROCGiqlt+vWXMMr0wrxsoVhAK1hMsRAaedCq+1A0/cH4vkxF8w77uOcDmGwbBrcXVdfJMgKnwfdgkcjgN48eXamPpwOz4vI6gBg7MDrybhSCm27khBXn4U5s/NReIRG/kFZEGjYBh1/H3f7BoUrZw9ChARnoTN6xugfRfxDCUlbnTukoSUo5pfpqW8FLeOLMMnC6iIx5UOeL0WZsw6gqkP0b1ST44LoO3ImepejoYNDuGn1e3QsX24tNKyohgYe/tuzJ9LwkxoITWaUZ5FOGMpwkJSsWFbK3TtSNcvXqVPnyPYvJkeqOJ6+eaG0bWl4oZbM/HBe70RHSEMDN7qjtOw4yOJgiIL635NQlGxA0uWVGH16hIUFcfA46F7j4VhUgOd1IQ4KmADRu6LQmcxnDRxk1qrzxjUSxSFWmVJUZSAwYsOndPxy+rmqEeGld2xJOWn/NDxN8c7Cmenvg0DcFd58eqrOzB/vhOpR4MxuG8eBp63FtcPzcSx1BSs2DIAK369EtsO1IGXvaHBu4Dx/uuU3xD8a1FvTCrGjQnGHROi0LuPZkcrCI/DJzUTKyC0LC6pRGmxhfnzDuGbxVXYvp0g2kbMjJXQTIZcc4XJdiAiIhFb1jVEO6UoxSVudDlOUVhNWYhPVJT16/PQv18KPDyVk4Za6OKTorvY2/DadAMPPdzTFxpt25mDSwaRUtM22gENXCz8dP+J+GZpbVxzBV03Tdpwcpv31i203blmWAipkorEXgJDkIJ+F7ox6d4wHlsr4I2GMFVthz/rz6WqqrwoLa7CiuVZ+HhhOn5aRcpCvL5Iactmqgo3SSuumwIFeP+QM0lRVmdgyCCtKOQ6xaN06Z6GX9e0REyUWBZZtP+AomjN4+cR4BW4yi8WNzvTi5tu3I3UlFx8Mv039OnxEVDZDrO/uRVPz+qMzHwiTFJ4JvwnFhQy8/yMTMBLQpCK6Oh8XDwgCBddFIWbb6iDsDATkdEUrtCXEzlQLK3XJHBT4E868vIq8fabmXhjZj4KS5sL2U/NVmaCpk3J/FFs3tAA7X2hl6fGivLNkjxcd3UFDOrTd1Yzw0FYEDLgwbZ3YNorLkyZ2lWKkYYDj05Zh1deJdi1B0+/EfyZPIqqUSANjzziwcsvS8s0Gbtzex/B1q3kfbRHofFKYjDE4tP9ZgBIw6AhEejQuQITJ7RHXIyFuLoqoVcUFgmdaJgEfUbJhWVj0WdpeG16JnbubsjzlnlQOydDtKKaBqPW1q7A8EuyzozK/CqfopynekxEUbr1TMOaNS0RzUVVSsT8glMzr+KHNWvyfnEsAdRyhfq6YeGzhZl45aVyHIjPwjdvb0SfTstQUj4A733SELM+awEDA0XBeaKlmg6jAnpdaWfbzwPGC2AgD3H1jqFhIy9Gje6G+nFudG4Xhy49SGnkUKQWWF4vXGoC5U8rsjBq9FFkZhF0HQ4H7aVoCdM6PDwFmzbUQ8c/qSgeCxh/5y589CHF+vVhOEnxyFtJAix98bvwyjQHpk6hGWayro9P2YOXXiV0qa0ore7V9/XgH8PYsXmYO5f6/2V1zz33kCgKWXrVtiv5E0VtsoEUd2fyOahGk4XI2EJE1MrFzbe1wLndohAdFYpBA2sTAyjg8MJyWzBdojRJCaW45ca92LitIQyT8kw3d8N6LQFv/EpdqeooxB7+iyfzq1anK49CiiJTR4gy0qlrGlb/3BJ164gAywz1k7OHf68IJ970v1AV1g1V5GMKk9qBlwKBo5V46tkj+Hg+eYRWCAouxV0jD2Ln5h8QHnUp2rWpg5nz6IFexGMlaLAD86+I0cuGkqwZ7bsuVpb3L2HCJ4UBpAp0XsoLirnId975hYipXYQx485F23ZO1I6WfEOUTxoJvl2SgxtGpMDj7gTDoDZYQnkMhIcnByiKheISbw08ionSSjfO77MGe3f3gmHE+MYYSZsDKQp5lF14ZbqJqQ/L7AA6pk7eg+kzCKUT5oRWIIHJ6X4zMHpsDuazojC8hd69j2DL1mYB9BYZRSRtMdLCyzC84oIR6ZP3WOHknn5WwBVUgSGD3IiKyMFVIzri4gERqBdL60Rojc0MI/JSqRlFGNj/MI4cbgvTrKWAD9oxTXt++i5SlDwsZpr9X1xRVq85hkEDqI5CMKqeL1WNNu3Tseqn5mjKgxz1g9C//yMfcXJF8e/kFfB5Ne6It9rmxFGU8dOPk/HIo5lIzSBLWw9whMFh0qZEx+B2V8FALYQGGyirDoVtREqIotmxXAWj+Jv2V6eKu6g6kx/ZolF8HIik0TdK+yv9DK9loGHdfNxzXwxPf4mtQ1P76TtNVLoduO7GdfjhW4r1G/taSGpFJGLT+obodFKPInH573MUGu/kRq9ev+IQ9QIR0hU474s/Rv/ZiWmvOjFlMnkUOR56eAdmvkb3oL2MGDRRFFrDTIwel4/5cxRRkUOvBGzdKhM4hWYvUK1A6joP1bmoTNOUNaPf6/Wq4DZtWidXsAOR4YUYNbIWxo2tjU5deA89pd7Ay68l4MlHy2F5W8Npu2TcuM+b0fXqyvwZoSgED0uOQg1JmibfoHEqvlvcGOecIxtjChu1pjnKP1cUWp7jKvyE7HDRQqz+ocNFeOSRw1i61IDXQ5BnuNRZ2OwJa1W8nvCkeKQc77SrC48qP2HB1/E6eSmF3SvwQCrTVBsJqOap4qUINXmqfeh/oRuLFvVGoyY0XpY8lRNfLc3AiKuyYZhdlLE2QYqycUMDdO6k6ig19CglJR70OnctDh3sAhixMNjLqcYm2TEWNvZg2jQTU6YIe4GOByfvxOs8H5pe0xVesg8y5NavKFq5lKJsodBLGRLaAIm/j0JSOghEoekxUrWXfEczqyV/ZXVkpoGmcNDnk9GofhY+/6o9+vWtK8CcAaRllaJD+3UoLbwQDoTIUBJNBuXia4kaLnEG9KOsWZOKAawoF0lRjeFFE0HBB/DpwihcN4JcilTDa77pTKDwHe99NJ9Kx83wUjHSQHGxG4s+ysGMt9KRcIQgTVKSIBkTqobLcWWfQ3Q1b8qmApkeUu1W+bUXjZsUoFefcrhoH3kncCQhDFs20+5TlJDy5APZuZjomgr8kqvUVl9v/ErF1xTcdH0VFn7eBU7lULftLMCVVyQiPa2l7KBlk6IcxcaN9dBZFxxrqijFHvTqvQmHDlLTHE3A0R2PivaiFGX6Kw48PNVPY3/woT14faYKvfhedN+JXvs0jL49H/M/lP1oSOB7nnsEO7a25NDLsCsRGZ6PPucbiIguR7DTQH5eEH5a5YRFjW/Km2ngi8/KqKRSKP4pk1mo+ErbSbRutR8//XwBmjcTI1Rc5sbt4w/iy88ay6wDNrgKFT/TFGX1L6kYNPAwJ8TiNCkEokRyK956PQj3PCDJoH+a+fGC/+f/JUREcQCqTwEWDsYXoGuHLahGb2YxC1StoERfAqgLkwIwSGW5lMe4WjT+lOWhCGPGFmHeXNVtCOCThccwchTF4E2VOOlGLb3jlVZbukvl4bjfQgYERobvxjffNcagixv4em5uG70Niz6mnIKoH4ZSlPpKUYCawcMmxKNsVB6F7lvvdKwEiiVrN6ZPc+DhQI/CiqKSeR1ysRXRgEgqxowrwLw53dUjstGrzyFs20whI7EPctC52yFs3dIXwSoxjz+chw5td3A3qgwPoSckiqcajFUYxiaG5xNQFmM71DxUKwXPPG7g6Reaqm1jDHzwYSbuvIPOQLPS/LmUeKsyXHppNpbyuKK/eI7y62/HMKj/IXjt/kowiV9F4dYOvPqSgcmPdleNTX80fkZb5ONM9HF6JF6JvBPRu+lXFSgrSkKtqLrweuvjuecO4LnnquFEd1i+vgcJ+YQEyft4KQSUKr8FGNArF7v35SCvgupApOBFuGN8IT6YTYU1ecjLlufgphE5KC2joQfSBObzIJqZrMmbxzUXyXfa+AXzP66D0aMomZZ6wNixWzB/PpEMm/PX1IpIwqaN9dCpoyBnv1cULQiBdRQTJaVu9Dr3NxyKp6F+SlFUIVKEngRqH6a/YuLhqTQaSY4HH9qtFKWdyjdIX4WrLTysTIwZU4B58/RnLPTscwQ7NlPVn8LQQnTqcgCbNp+PWiHS25KWVoBLBu3C/kN9eHaB5Dyyq5cUM5U7UEwDGnxOptXmsJaWNQO335aFDxf28JVfPpydiTsmUH8MzT9WYSUT5KRnXhTlDMhREg6X4rLLEnHwcBs1yExTF3cr9nBn2DbFsC4fg1Tkz68Q0o2qahFkiditWtImqzMbH1GS3lsCd8UOlBz4DpV5KYjrMRquOsOQdqwYV112ADt2ET8qSmJlHQIEtLzKVtrUJJWKN58qwYez12BP5u0ACKKrRteO8UzdbtEqWogrbhMjrt2Opd9TI1gjqQtJA7siUtKXOOAgKrkCFSREo9vyIipmC5YsaYL+F0oYmpBYjRHXx2PHDurhoIosEBaZzIrSmThWzPXycmU+NbmNgtYVzRzluGVkORYtoMKnoZL5tUpRVCcp0z6oC1LlKvY+laMEKgp5FKrGE+NApthzPYWvmxQlG2NH52PufELF5Pn0OO8wdm4iOJ0wwiqEhibhg3m1MfImuRY63piRgkmTKwG0VhtIqZ2L+QtEcSUEp7BUUVF45KobDjsRzz7hxGPPExtBwvWpU9Px6qs07Fx4aT4N4udZgWGX5KjhEn9xj0K59N9Gp+KTT2gCY5QvVbbt/Xjh5WA8/kgbtgTsZVTLT2CfNj8CXmPFFObONXonWSLpghPsxICDBfMoKjN+RkXyMjjyN8Fh2fA0uB6R50yBaTbFsmWFuPxyGkbRR8AFDVnycGmiZnvQpF4RendLRaM6azB6RCK2by3Emu3jsSu5I/YeoODxIL5b0gyXX9lItRcZ+HV1MYYNi0dFNXGvoqWdgOlXUky1bJPJlV6TgAGynsTlovQzBddfX4QvvuimiJLAt0uP4dqrMmGaXVXjlAO1IlKwcUNdlcx7GR7u3DUFqcnkxWR6PbcA+BRFFKyk1INze63HwYM9VL6jdyzTBE/yKHsxbbqBKQ/7k/mHHtyLma9TjhKoKHoCi3iUsWPyMHee/oyNHn0OY+dmalwjYad6yTE88GA1Xp9BXaTkq73IyzMxfNgubN5Cvf/UIkDwsexooJqVBGGk9/O2e7qTshCNG2zE9p0DEFdX2MMZmcXodc46pKf3h2EE++aL+ozqmQQP0w1NmpSMN96gLeiI7kBNSw54vSm49jobCz9uirBaJKKawas1PwAyFL+rDJfQ6ZkGbxisCNTGa6EMdlk8So98Dm/actQycuFwUAjmQEF1PYR1uQNhzSaiqsqJiRP3YP782jCMBrDJOvIkH2FykcrVj9uDsdcuw6MjV6JWzB5UV3fGF4vPw8xFQ7AnoSe8XjcuuywH3yzpjiDeCUIIiW/NTMQLr2YjJ5ssdwMYJvVgCItW2i1ISRQ8ahNqlobmjVLx2ec9cV4/mkQjXYWTp6Rgxqu09Vw9hqAJjg2nyvz6euiguV7FbnTuSlwv8o461aYvodCrFJ8oj1Ja4kWvc9fh4EHaRoKAAblWNkpc36B134Pp00yVo0iYNPnBPZjx+okeReg4xP6mOsrYsTkBBUcL55yXiO2bSFHUTDa40bzZbvy4ui3atIyAhUqYCMWGjfmY8nA61q6lSKIZDMQqYyheRaOfEtiS98mD6UjBjLfDcd+dhLLJO1b+WIxrrjyCiipC9OSe/CUIsqZUmad+lDMgR6FbfeD+BMx6kzrRYtTMNEK/LNQKO4Ttmxujbaf/ae87wKOqtu/XtPQAoYSuSO9FQRRB7KA+G4pdQSyg+Pw/BQXUn12w+/TpUxBBVJ5YsCBiAbug9N5J6JCEhCSQOpny/9be59yZBJCoqMCX8QNM5s6de8/d++y29tpcRHVX1EDbzIqdiaY7s/WplXcqCvASzMKerR8gvGEy4go3we0rg8sXgiekzCploTAK4tojodtTiE0+EWvW+nH6abORkdEaLk89LfgJYz6Xn4WtXNSKm4RpL36HHj2zsHVnF1x1iwez066Gy30iwqEyxMatwYcfp+K8PuxHUU4pfnrN+nyMfmIxPp8Wh+xsxgTcHChY3Bltr3oRqicXo99VZbjrjuZo366aQR57MG9OLs79x3rk5nVEmP0ZAmGhomzELz/XM3UUgiL9aN9xPbZsoktLV8dC0vNw7XWFeOtNZecv3BPCCSf+jLVrO5kZ9E7YbNwoG6O4ymW9ht+1wigKQZRmepdDeMfPZOCmG7Lw2gRbmQ+h64lpWDifGC5OKTZkGliP4ffE4eknGdMZFhiXG0XFQYwePQeffJSIFSu5sdCl5BrZPyxA8lrzcGafAtw6JBWXXtzUWA1O+yrFheetxpw5/D5+XivyzuwUiaWoKFlHRsGRD+v+B5Zj9GPcGUnuxpSrMtV73BuxamkdtGyfjACC8BKvExWrW0I29YvNHxl7yIyI1ly2pu9G1qr30CRmPJKD6fARekVT7nLDG2BXovZ1FPjjEGjcHzU63yvDQt+alI7rB/JhtBJ4BUdLcBKJ1tSL0bLFTowYuAUff/oVevW+CPPnl+CDb/mg+MC5W+Wibr3l+GBKK/TsbSDtUdc+b2420jYUYVdeDBYuzseObTmom5KILifWRWq9MjQ7pjp6nMIHbDcGFwr2AJdcshyzvqkJt6uB3Kfl1WJl/pe5DOY1RmE2q32HdGzZ3Ewq3WIP5fh8XH9tESa9pYpSsDeErt3oenWGC9UQFhIN3YikWU7cnBUmRmF6WCEsalEshMVC/+0N8t8MDBqUZSyKWvxu3dZiwYJmAqLUnKKiMGJiVuO5F5Nw2y1sW9BkhX1t21KK2T9mo7DUgyXL9mLd+izE+Lzo3LkRmh3nRu0awDl96gsjqF6Z/j36qfW4bwStcmdnJmbEsvI2mABgwfGIUBSNK5auCuC8vkuwYythGWxzJSWpGx7PFvz0TSpOOjVB0oBeGdTjrKHDXOgskcAhVEFKSwMY+9JOPP/vOejZ5iu8MHIrkrES4WCxEa4QPBIPEPHLFmQP8sN1EdPhfiTWvxRFhV6ce/4S/PBDHRk/52EvSZgJSQ9CngLUrl0I194N2FVUG7G+MJo1BNK2N0JpgCQZdvxaLhrVX4J33+mAHr0FiyNBqDovEbCSPxhGWUkZ4jweeOKi0QdUVN6PD5s2+THq3nRMeYcL0MoE24ZeKMwK9WbMnptq0sMB5BeE0KH9Zmzd3NT0s/A8PL4Q111TjDffZhXbhfzCMpzYVbNeksAQRRHHVdj6VVGWYszTHowc3t5J1A8btgzPMT0sMQoVxbJP2kxZBgYOysLE18l5oDHjiSeux4L5mvVShLEd303O4dV46aVUDB2qU83kM04LcOShFxcr2USczSnLgYxfNPPFMXevvZqBEaO2o6CQxc1kQOostruVsSuvkccfMRZFFYWzTU44/gesXtUFLroiQrpAC5GGa6/egrcmn2H2mQiZmj5Iu98ypaz8w3QzFi8twSMPc/gQhbEhknwfY8KY7bi0+0cIFqXBFeLk3DACHhIxcP/yihtWGvCgKOk01Ow+Cq7YE7B4xR70PSsNWZmGYsg2E0v0zWsPwi1Bqe7CDBil41CSZaXwhvNRFipGnTo5GDI4Hrfe0hT1G7PoaCVBi5cmvVVuJ7WHlJSWYtbMbAwbtgPr1qUi3hcr2Z7iUC1D/8NPe1EteQuWrGyA4xqrwPCKmjfdiM0b2ampXYM6P7EUAwcGMXGitvDyuPbt5mDtKt5jiqyjuim8R+0HDYdX4Ln/xOHO2yPcySM5gnyMKq0mWewoCKsouzBocCFefzUi+N27p2s/imxmFWKhUCliXJvRv38J7hzZGJ06pcBrKY+MlSi/cNxwiIyIIIeXr8zBiJHr8PkMbgKpgNustSi8TWAaVk753RGjKLrX+ItC6NHjOyxcSkXhA9Q+Z46kO7n7Esz5pW8UFy3dMo0VbFaYlJmExPtDwPhXNuPe+zOQz+m6RMMy2xHOxYlNP8ZHo99Fg1pLQLYemU4b4gBRLTrqSIMgSspigOMGILHtCMCVgrvvWY1nnqbkEyVr/GrTNWfV1KaQtThWJuP2gFXo0WkHikNNsHi5pk3r1gduHlod7VrloUPbhmjXlmnR/b+++3Yz0rcE8ebbfsz+zo9AgG6YB0OvLcJ33/yAlTvOhxs1BZtGpzAuPhsPPV6A5o0J1w8jt9iFkffEI2cXC226o1jSuFN7FeKfd+SLbSsqisN9I/cic2djuF0JSi7OwUvcCIQngDv7Tlx+ZREuv8yHUn8QMZ4YjJ9Ugi8+ryFDjFRRjMNmsoQuFKDn6fkYPCQIr6sM4ZAP943yIX0jCQVthlKR1gQxSqglafccJCbl4MKLPDj/Qi9qN4jFmT2bHBAOu3x1DlYszcDMWW588F4B9u5lGriBZsokgFcl0SYuQzslF8vfGwK8IyWYJ9r2uWd2YPgIylM9U2Qi2VwhWjTNwCfTm6JNm2hKTRNUy/NXfqeFCzNx370ZmDmTKcOG4m9rcVuZ1T34BQ9fPQsjbpgDb3A2Qq54DsWDV85BsBwfnh+uoB9FvtaIPX4EYmr2Q0GBB6eeuhKLF5NILcXk8q0loELog1YcWBCxnhw0rLsVwaIPMODiUnTv2RfDH5iF4lAPbN/VEf4AszSb0KxJbRzfvTbcnjAQYAwBBD0hmUnpL/Jg1sytKChmH/1xiEvMRaOaK+AvTsOYfwHzF/yC92f3RsjTGVlZxyAcbixp33B4nSCR9RUndKIuFhGleMp1osvDZjKCCrcaF4vdk6QKStDUvFgewzfsZMBoeXebXhFmorhTky+rjhE4dg468qhZJ+n4zBKovGamGM8cB7iZWdM150t6EF1sRdY+F50pyY1lh2T94qoHcEbvhqiREEYooBkaFiBDQuwBLFqYj/R1BJMyvuHGo5S8ahX1G+RvM0pchxzZmNaysBwBWS/LJfDjDzk4tTcXljSazJEzdmCuaxuefdaDu+46xoQi1lWxwbua8MsunYGpH9LMt4TbMqeYLIfihvagjncmPvj3PJzaYQYCRTuFVpTtF1KucpNELijBfonfh9KU01Gz22jA1xQzZmTh2mt2IDePVWgKiaaiJRg1C+8WmqIA4hPzcdN1Beh/+ma0TH0DSXG5yCy+AFO/64nnx1bDjsxUE1xz97SBM+lDOXmLwTItKt/zwSPdhqVo0mwjHhoej87HrECj+Ako8/iwqWQYnh1fDe+9nwAXh7ZKoZLZOQV/iFUW8gzNc2iQq/IpTphUpo1CGPfPuk82QyaMM3KjFGAtvqpxUj9f790NV1BVy2YbJQsm12B4t2Rmo7YZhMn2IUBhTcxELJFmLt3C/aXyzXoSrb5C7COumslBOxkwEnFLDw2PsQV8UQzbe2ISE2JYrA/GA20wf0QoinI2rVhegDPP3omsTJI5xAvUxBP2IIAsDB9RgKfGsKJrgjpZSZsO1iag6TOy0f/iHJSUHQew0UlI36IekDzsdFzW+xM8f/cq1I2bDlewEB7h//Ug4HYj4KHihKX2sidcE742NyOxyQCpuA+6bi4mvk1slRbwHNIKoppFIZW0gJbJ5f4W15zzPiY8tgy+Opvx9cwLcNXdfbBr92lChKDuDGmIiBDeg9SEGRh4aQ28+VFrZBTQlYk31ovVegrAdrQ+5is8fOtkXHZlEXbvjMUz44/F828OQUmgl3GqFJkgxUrppzdKIQBO7WnR1VPApfa4qLWV7KG4TBb5rKKo3MYmrSp9OgYhLYUfcs6Yz1sCD6MsSo/ENRFqSN1UgrRWETSwVRRxCIU5RQVYetpNqzP7PG31Si/PJhl0K3AyzHKPTN/blLOiM6zDqS0Pmh530NpH3tgHFXhS7tx061JMGMcKfTPhmHWHSDBXgHqNF2D2t8ejadMaQoBtm33EsaWgm7EIg25YgomTiAYm/JzugKYaBQIvg7N+/AAAIABJREFUylUCd+hnPD34B9w14AsE9q6VYFAeiMREYfik+Sco/nuptxGSTn4BnoQzsDG9AGf3TUfa+saAm7s+ZzhS7LhrGgC4A02dixsuWob7rl+GXP8s/LDqZgx79AzA3Vl8f24MnEPfrmU2kpK2oVfnaRh6JXDfI/WRVdwd2/amYvkagh11p2SSIiVuOma8MQ0+rIc3/mI8/d/dePvLc4W9RvfyIHwIoMxl70V3fpsRNKJvaiOmEUzkymzrDq5LJdBuSrZi5URSIsV2/qLXAHgNJstYEc3U8bmaSb2CltCEsFphMRdOu4Mz+t18iQNGrRi+Odkb406Z951rtDFkFLyp4ikiP/McHCTEGY46HyV67m9FpPrfPHFLd0HlFXbjwcd+xGMPMqA8XhRFuBmJ83ItxDdft8Tpp9Uh6ab2pVs8ks1+eVxYuTYL552zGVu2tNcMlO6lErBLkkp2wAJ0rPsRxj+yCl2bTgNC25UKleJIoQyHEXBzxn0IQT9QXPcqpHS5B3A3xsv/XYvbh+bB4zoRQREWuof0PszuJV4FH3MaBl2eio2rv8OKdfNx5nmXYuHyWlifRqh3ghzjcZegRYscDB+8Df1OnYgk13fYmXM5vl5yHZ6bGIsVq2sbEj59tNXiduDsXmuxZPEC1EjpiKTqLTFnWXX4/bUd9sWYcAgBURQKohV4dVkiaXWxFRpryZJEZ91sUdKibAlOjaRmtd2AYyn4r1piUUZnVorNeNH6qNWXMxpGe1UAbkzWjdNEuV5KVN7fyXJVVNOKx0SrwcHes+eKPq4YfftkYJoE88ZCWZ63Cr1Pf7uiaK5c3YXN24rRq8c2bN3KngXdeTm0koHnRRewMMQuPH0ArLM4Hi53aQ/Fz4snx+zAyHuz4XJ1dECHuhHR3zdCHVqJAacvwH/v+xKxgVnC/shjSOogMmQG/tDxKA42QGyXO+Grf62MKbmy32ZM/bSa0AfZx6vEdNqjotD9QnhQiEBI+abi3ZmITyjE3oLaCLgSTfsur38zujW9F9MnJiD1uAJ8++UCDLy7F7bkjTaDi4wbJTgollzpr7OgWAQva0DueIP10iyOEGBLTGLjAKMUZsMo1yQmAYK6MmoBbKHPZKRsrUEWzQQNZuApNyl1ifgZO+HY1n8qKlsMPGyHFtfPpcMAzEgIyRXIPVnE6oH3/9/+jhP9OHbKJhD0F7zOQpx1Vg5mfNZSLYrcqnai2qlm9nsrpSi/ZpJ++w2U/4SaXfqpOl6ux8kr8csvjQAPMz7EQTFIDuK4Yzfiy2+aoEXTGKUoFUCc0pBK34LJcBQXBXD5pSsx/Qty6NaSHnXtKzd8VFTKYBjJMTPx7+EzcUPfeXAVLEXYFQO/R10DrylOsacrEPCiML47qne7D96k7pj/SynOPXcRcvLaw+dKEvZJARxK2YEZLAvlJmDQp4E1QZ3i6ytURVKw8qBy0b3l+7j71kZYtuJznHpWPdz/RBv8svQfhifLCnLkPsNsenKVIhxkFioIlzsZ4XA8XGwiE8i51neEDFv8cFNnkGU3Ab+IBGMVjllgPPcrXASiTFZRNCXvc+eiRvUMuF3FUhIJMKsm8YUbHjFgFDa/WNrCwvooLGiko9AlitdrcLPO5NuNmim5CHPc+T4+3h+TLG0C1PhMRSPKihpF8ZcVoG/fOEyaeDJYnhJJFPN2OCqKgTB6ZHeKxeR3tuPaqzcBrhMAd6wgaCVIxjI8+4wHdw1rJ4GwkpoZphAZPUZlYLjixmefZaB//60oLm4v0H0nGygFNz5Jbh9b0LX59/jgqR9xbMoH8AcoWD54pPuQS+aR5kdmfEqK4+FpeTUSWg8XbNaTY9Iw8l6yPpoCnA1GkY0E3y60apmKJatSZFcKhcrg8fBaTQuSIeNWa1SAnifnYWv6dmzKyMaZp9TA7vz2WLyC7cfMWFlFUaIHgXtKR2UGTu9djHBpMb6Zw/thapR9KAam4rQ5WYuiqS91OmxA66SwIvCfcp5M9C5vIP8me9i2RRo+/7oNkuJ0vpGwcJrZpiqU2ioRG+vCM8/uxmOPMGVb0yRXSHXOBd6Mxx9PwJDB1WUimfUE/5h6RD7t2JMoitaK56ZSxMZ4UK16nCqU0NjyWn6nohyqi9/nQkWDjUWR3caNVat34cxzViBjOxuh4rQHWyQ9F926ZOCzr5qhTm1TtyAU3boF4odbelQvHnh4Cx59iGad8BMN2DU1afmjuJTzcMeFU/DEXWnwlv4s0EHdhbxCQqC7ZBDuYBB7w8cipuv9iE89H1lZYVzcby5+nk3AYX1TKNuAXqcX4pH7G2Jbug/X3cydnFky45ZJGsr21VOWdBfmrEeFJ5PYjinieBklIZED+ztMGjfs1t3fJWQVK/HBeynoc3ZNvP7mDjz5ZAZ27mBqvJZsFHIPYmJNSlXOoeusmwDft+uglka3dHuc/iwusc2EidIG4I1bggkT6uK6KyMdnAeSj5LCUlx6xUrM+IzMK1QU436FSxAbuwiL5rZC204W2vNnSVklzuuYHbsW/DfaEotLdqh1uRIXFnWIuETiFWmAx2secttKjHuVGJ0G2nsgSRT+lYZ33vHiyiuZEQohxAlQQs5hg1XDLQsvtm0vQd8+S7ByJWHaHPZpiBwk4aNNpnR9GqbMwqSHN+PMdm8j5N8qtRUVNOUR5lwVWpniYBz8Kacj+YQH4I5pjfnzctG95wqEy2qidl0/Bl0fh7tHNUPtlBhMfH0HBt3E+6lv0phqznVylFNxUOW1GSJbX5AN2cDiTVpTlEYwWARw8voW4PWJ1TFooFq0RYv34N/PZuKtyVQ0KgxRCTp/Rc9kmBntaG2xKrw7y9ho6ZOiGBwNIk1cGHHlGBem4+obgpg0ob2qlLio5rk5tRhrfVz4dmYuzjiHvT2c9hyrGWhR1A0YeONejH+lEzw+a/V+m9z8OUfbxMZhpygm/20GvGhDYhjff5eLS/qlITe3rcIqpI+clfpMnHLSBnzz7SmIibOrbjRfYhwadbpjOmfl82m7cNEl21AWIirZqwonMquAfaVEyMVZbadg8ugFqJUwC2HkS1BMPz/I2YchBqLq0hSXxiCmzd2IbX4jykqTMfzu2Zi3cC+ee6ErTu4agaOMG78Tg2+mKLG4aHJvDg2QCoa6BiYDIwyT5uE4fROqMLr/6wYndyrwm4WY8EYybhhAiHtkO5wydTOee6JAiL/Zx+FBPEJmSq/CyzVYdc7pJICsgNgEiZp6LZuoJWPlv8WxKzFjZjs0b8GZ9aoo8pIHp2BKWjybir7o4nRM+4QbHpMapigZdsEXuwITJiXi2iuamR4bpxzq5L5syGIv8c/4OTr/ZS1uJFg6zCyKkMVJfKGBl0eExotzzlmImbPYS6DpTwmGQ37EuLfjzbc4XrqW6aXXgT5GCmwPpEYEIReG3LIcY18nq0oTI2msfzAVrFERd1Zf+Hs8PngF/nX1e3D7lwguSXVWi2TirTNdHAihyNseicePQkzN8xEIhFBcFEQ1jp8TsBJ9NTfGjtuKIYMpODqsR79YrUqkxiD2yvzO/j7a9bHv273Tfp6fWYAJE2vjhoGceEuoiKoea0KZWaV46P8WY8qUGOTtSYWL7clu4t1Uy5RlhYEug4pogKA46ObLdAuR6V8hsjfGIoT1eOLhMox4wPJ08Y6oGBrHWcSxlttdmD0/G/84dzvydreJ6ubkGpWgfbstWLC4A2J82mRnCST+HCtxsLOWzwxGjj6cFEU2Mo1BgjIMhmKkLZ4ffbQb/frtgotgRBFoIyihvTjnrHRM/aQDEhNIaqZACSVTs+6b9bE92L69GN27LcH2nR3hQSJCpqLsBMvcDQN70LTmdEx7YQ7aNPoO4bIsrbzb+EAyNWUIBl3IK0uBu+mtqN3+ToefVylIeX1uUfo3316LobeuhyephpQTqJSi6vYeebw7ZKroQXiDrAt5UeZRwbW7vrBWKt7DuGOS30ZpyWr8d1xXXHdFB01l0i2VgaURYf/q212461/zsXIZ+2PoorEbUV0oratEpU+FXM4UEp1ZmSzmsn3ah0B4C84+PxfTp7aHL9YkTUTRyITJdTefl9/plnDtdcvwv7fj4HI3NZsI0/P87sV45T+1MeR2tv+a/e1gsvyXvF8xRX24KYpZrqDk1gmm06A+M7MU5120Govm1oLbTUIG28NNoVmECW+kYuCAJmLwJadkglTN/HCUNtnkuce68fakbbht6G6UFLaUkXDabkt5sSRrDPeX47reX+C54b8gJW4WwkGmcZnepRdShqJQLEoT2sJb7yQkH3cJXN7OQmqnyQRL0aPCl50bwvadZXB5tCXVeJSqx+ar+f9C/8nNQfuWUSa1oCgkRpQ9stOq9XGGULd+DGpVN7gopyiokBEWQz3wYVduCV58fjMef2wLwuEOYl00MWJqI06Qb3523MMwPJIUUKrTpOR5eG/6Meh76rFSzeGLXL6idE4yxTqBbkybnoX+/TLgLyNBBK0tDyOlkx8tW8/DNzM7oGEj5dkqz0b4l2jEAb7Eqq19u7xj9rcH8/ahmS53xeSYPt7xb2zA4JtyEQp2FN+XSRiOU0aoGG3bpGP+wnZIiGddxbhm7A+R3JWhk5CMkzI0XnD+TEyfwdmDLVVw5S+dQqU9F/zUHLz7wHT0P/tzBIs3SRBcVhaHUld1hOuchITW1yI2iaMPkhU6I1Jt6wwWzs3f2SJaxcWv+LNoq/kTiTUOLC5211NLEw5pp6DtgZGzRX+FedaffpqGZ58qxvc/EcV7nLDhky+sXC+9DeAMNktGV4ilXIeRI6tjzJiGJgY0bQmORyhT7sWy0AksKgrj/LOX4Ee24LrryPdoCo8YuO146hkPht9pAa72fsrv3n+nuhzouw8jRVGhkWcrgu9CUUkQp/dah/kL68IFnRVOlkHiwtzulXj4QTfuf6CNPFBWrWkX6Pc7eD9zLvaqrFmbiwvO24gN6SQ3MGMT6IaZIosrzLRrNjo3+QCvP7AGnY+ZikJ/CUJx3eE67jIkH3umQtZDxF+x51sZ2B2uXtsxEQ6jrGglSvIWwOOx1EuH5tHrHEIX/IE4xFdvh5jk1ghFzQpR5y/SNuN4Vy4gb08ZHn14Lt6cFIPsHI5iqAaXx9Z2aN6YeuZ/FHeOvPAhFNqDTh2XY/pnx6MR57eLMdLAW0XbCDpZ4rkUHuD5Fzbirn+Vwo2Whu5JC8kI5aBt2+X46ZdTUT2ZcwLNDFY50b5h9aFZsUN3lsNDUcxa2XyMBpx8efH+lAxcde12BIOdTRZGK1vhUD7q1duGr2Y0RIcunP6qsA1VNgdnrJAJkwh94YVV+Ne/CuFGNz1eRpiZ+IZTdiUgX4Ebzv4ejw5bD1/dZNRueSHcCSSeS5SKvhUWKTEIA3u0VdAHvnfzZBQsHo04gUVEdss/konXtaEwh7DXXxM1uw5Gtcb/QFhmGmpCwyDh5UgDxjUiaAjkAMz5eTfuvHMR5s1llo6sjRwRru9r/KKoYcXUrcF77zZE/8vZd2Lg6UZR9HoMnN4AHFet2oMLL16FtA3t4CJns0DOuKbsYdmAN16Pw4BBLbVPlGhinsLQCB86kf5zznR4KIoZiiMAObEbdKEo+F7pRrz8iuX4cGoN4d2SITdSc6CkbsWZZ27ArJlnigBbZdFx1FrFlqyVUYZgoAzXX7UB706tJjUOU8CRdHBI6jTamXh2j7l49b9t0aRDG7g4vjkUY2DbhmfYoeZkBVdduyg5QsnW8QgtG4E4X9Bg0vThVZ47ed+HrevilqxgXmkq4joPQ0Kj/ggjOSqRYbBejvvFIIPWwdgAk5EqKi7Fq69sw+OP78Du3Qz26ZLyAtn3wf0/DuHwdgwclIvXxraD12vaiB2eeDPzXfEL4qJyya+4fAPee58KxdoV10Ub28LhdPTquQvTP+2OatKBrD3rjlWusiiV0W6TzZLF04KXNv+bKrIbWLAoF336rEFuzvEKCrS9DihCbOxmvPhsMm65raHMCZHgWjZItTCcM05FYWcL45ylS/agV8+52Ft4MuAyeDL2hiAbSYnZGHF/DG67pQVq1qTilIrK8rqYuZJHLEFAmSKHzXvm0TtxafHWNxBeNhyxVBRnytOB1qKyboeOiXO5irC3rAF8HUchofGVwnksCRANFBzSb2YPJXoyBA2M3TQhELEuixZl4YnR2/DRx4kIBNkJSSlm8F2E5KRVmLe4A1o3T5RNIOASvILp64hGI2s6ZcIb6Rh66x6UlpD2yI69YIxTiuSk1fhselP06l1LaZ8k3a+zcMwOUhlB+VuP+ZstChcqqgfeSSAZBKdtQIIbQ4bOw9j/psJFrl0pLlKR9EHExy7C5zM6ofcZnGOnxAgiILKD0qJQYqgohPOH8eST2zBqJGWLFWw+6HRccWkA9z/YCu07mFFx5KkVt42xCwuYdptWdK3m6EwAL7uxgYvABSqKa9kwURSHyfBAjzmaVuZXRYHFT6IUipFXVh+xHUci4ZirECaWza4b8Z7G49edXpLtKosWoGIvU1JRLpSG/Jg2bTeefGQnFi4mx1hteLxpeOGlZAwdzBSuWlpbx9fNTAMhrYG5sWxVEU7ruRK5uWTB1HZpzQ3Q7VqPW27wY+wEy8ZiHWxt0nIu7m9Vg4N/+d+sKLxA7Xk3a28yrRpQctfxyM4NFBQG0bfPcsyeTWJqdkEqAIRCHEImzjpnD6Z/2lxAbhY/pjPZifFS10jjxgCyc734R59vMXe+D53au3DfA81wwQWpiIujS8Ge8iA8UpYm3svGGKa7zoGEE3VrH7QidvUbPCjb/gZ8q0YAXsZAOmOknEDYBFe5XtiomLbi8WrKdPiQJ4SCQAN42/4/xDXoZ2IUm+2KAB51kygPYBcPTLRKISu24Yyp5JxsYPJbbLtehuYt3Pj0i75IEEQtYxWuBbN82kEpLqCJazgQ9oprluGjqbXhchGxrSluCfrDBWjedB1m/9AWqQ0VeKjfquMbiHpQ63NwQf27jzgMFMXKkQ2qVZhZnGLPHldXGkJdHnz4URquvGoLyvwnSrVYCnwmiA2Hl+H6gYV45eWuiE8g5NxUoe1McVPDEEvkcmHewp2Y89MuDLy+BWqkKHO6KidzZ7bop1O0DKV2NOhEpdoRaCqKIaiGD2nr38GC7/8P8XEqVGbz1s9E1fkq/fDlMwq5CbgCKChKwimn34PmzS9BOMwZLtb1csBUTsuv8x0m0aFujyZLVKR1/LZHWDCBXTsK4fa6UStV10Sq74zfTA960KNuFyMQcqfdfutijJ/IloI2AvWPQHZKERu/Eq+Nq4drrzEzbkzfvCKhbUH3iEh6/f2gSH2Q6jtELAtdKiXZ5pLSjZBdyBWLR8esxwP37oXH1VndDFOglJ4GrMZ998fisUfbGmGgABNIWP78zD7pxF/z7Yawgz1ikvF13tA+bQGYCHL3QA9V3TF9efHmtx/glpfuQnK1aodss5TdWC6gBKG8Evznzhdxba9+RlnNyDtT3lSDZbRY1seaMCV7sC9NxZs/9gcDY7Fhj+z81rXjoSbb53F7MPGNLAy6YQMA8hbHahuAxJr8Ow233RHGyy+Qzd40hUldVlPmh3/lpPw2dhhYFFPV5tho44aRwUeF28wi4TULB5cXGRkFOPuMuVixmlSZCrYTX1iWvhjVktPwv8nNcP4FSRrOEtdltnHbE+J2MV5hpK+mXx4vvz9MQgsdlqm/50smokQKjPtI175+w9jvZ2DI2P8DalQ3dSGz6PbQ/bli0Uq4P9dLAnPFRYVy8vHaHWNwU8++jqDbNhc1WAarJVYvEgcQ4Khks6yqGwUx/1AJSZLtMy2+irxT+8DmNwUFsR6vF7pwQQ4u6bcVW7c2g8udZAa88ru4yW1Dq1abMePzE3DccQkKVXX4BKI11TZWHf6+1+GhKGbf1f0oarexG2GU1eHDW8N8/SXLsH4dmcvJgk+go9uAWffg2Mbp+PiTZujcpYYyyQsZmrpQFHzJrZlJvbq16TfbdlW1HNH8VhUE3bme/ZuYsT9+jiHjHgSqJ0fcs/Ib1G//yfSzSCNbzl6M++fjuLHn2Q6Jj70LFTkDf7f2zKyjg36w+3mUedH2XCKFbdHWQuhDAomR1LsQwTJzyLn0a5G2mTzCdSPjGCQuyUWTJmmY9mlLdGhPlLFJHxvUsmLDrGUu94B/+5r8hZ84DBTlN9ytZLko925Mm5GDfv/YjmC4GdzuBB2SKkE7UcbsMtyIDz5si/btiClSAKK6UKS9M30X5fAeRugd4TH/Y12R3+BKj/txBgaPewioRnbHaGfnN9zrPofavFUZ3Nl7MO720bix1znG4bMWxAT9B/YRf+UCNNRWC2QIHwQoqdGbxhU+LFuZh8suXoL1UlSso30y1C1aZ2HwmI+X/3MMbruddaqj53VkKQp1wJATsDX9njuX48WX+YDbCRxD4BesljOlG8pCk6bp+PTDNmjfqaZksgiBV5SxPkDGHxoXaWatnAMgx2iPd2QLjCbQPrAQjPt+BgaPfRiu6hyrfRBhqazXYfCDQU8AyMnD2KGjcUvPc02W0KClpf/d3Ehlz2tCK2nnNawp2tVo4vcwG67VFV28NBMXX7waWzZ1EDiPfJVU9EmoxxOtweBBxXjh5U6IjTUwHwe6f2QrzRGlKHwWQTczYgzRvQgEgrhx0FK8+RYzNM2d5ib60kqlmomWzbdh6ket0L493SDpejKuGJXOL7UQdfYiE2cVEmLdLaso/LlyijL5u88w9KVHkFiNVXOb7DJdixUUp/xU4F8XJhFITxDFe/Lx4h2P4/qe52nzlBQRqc9R11dZRTGwFe27idSChKlMlJPWyoPVy7NwYb/V2LCBTJ5M0ROyr8NaVUnWYsCAbEx4rSfcpNus8NIhSJW9qMNPqY4oRSGcxSXMIWYnc7lRXBzADTetwLv/47iFptIzrv0haiVCyMWxTdLw/tSW6HZ8TXEPpH7g1tSnV9hBnNyx6dOI8vP3SRMd/CHOm/4xpj7yf6iWlKhxk2SF91UUx4odLLhX86c8Z+4gMksLcM0DD+PkPqyjWAXnN0SyWpUXSaMcUXUXk4hGmBgutxeLFmbj0n4rsGlLM8Ct9K2aQPEJSWEIG3HhhXvw7nvtERfrKTfi5EhXEPu0jxhFcVAahKLI7mloP+BG7p4wBg5YiWkfs6bQVHY5ZocCsrHRd85A4yZpeOWVDji/r447sLundspaelETCpsmMYWomNgl6p+DqUralPexdvg9SElIUDI6+9n9xK6Sjq6UojD+UnjPppAfJzz5KFpderkWSLWiJIpkcQPiLv2Gl6Y6TJOMrIeedf78XFx5xXKkb2wHuGqYtDOzhVqZJ5vKKaeU4H/vtMYxjak0dvzGb/jyI+DQI0ZRTMTgsIjYSoFUX1wu7MgMYsA1azDra+bzCXMhk4opisgIg11IrrYDw+6Mw333toY3RgGYgphlzYZwDC+VSrv/VL5tr4klXTjwE43eOTdMeR/rho1EjURVFE3ZGu8ouk5jYu99z7r/bJCSZruwKeBH16fHoNWll5gYxcRX0v2sQbnODTm4ssh9G74BcY2CrP7r2Ifxk3bivlE7kJVJvuUUKRcK14CgIfg9W9Gm/U78b3IndO4Yp71CSskRmVtyBChBZS7xiFIUuaEKrpCOotZgMy09jFsGr8I3s0hwwIfL+D2sbC10tUIcibAd111RglfHt0cCiamkDmOXKrqRSN0xzfhEAv7KLGrau1SUUaiRwNZjmzxwfLBy91C+/mHOXlFPzM9i/cLAxpAfXZ8ajdaXXhwBd9mwQFwi0xxSCUWRJRU2FYvxAQoKynDrrSvw9mQmBxrD5eagVROvSOjC/zLQpl0Gxr3WFD1P1iG1Gi+pi1mRabEy63Y4H3MEKYrulE6WygiP9HgY94jhSVZ2GYb8czU+mhILF5rJ8cIe7/TVU/TX4azTQrjvvsY47SwdhKn5Lwq1jpwQ5TDMJVZhIo29v/5IN0x5D2uHjURKolEUUywUD0wAmxHzonFKVHuu8dNU+W16zpQRXRzQGsamQCm6PP8EWl18mUMtwY8pKyU/o+3UlXnZSrreswtLlxdi1KgN+PwzbjbN4PawTycS8ymd6jr07OHHy681R8e2hOSbS5URccwwk83y4NasMtd3uBxzhCqKdfsV9cesixCBGP84v9CFoYOXYPJkO4xTG55Ujgy1aSgbiTGr8PjoerjjrpamyUgtioqYhf3z/0kuQd/bBP4HeXrLpryPn+4cjpSk5AhFUnShLVpRomOgKHNpgZ32TuUqRFFC2F5WjDP//TS69Ltc0Ad2Gok32jxVWk6txQReeGkdHnowA3m7W0gbL/vcSY0qgFJ3jDA6AktxySVuPPdMezRpyiKviUmkBGPiJWek3OEi5n/8Oo4gRYncrLpDlHtJ/iuZG/1sZroCHqH49ZcGMWTIckx8g6R4beBCojP0R/1osoyUwIsdOOusPDwypim6RXFzOWhgKcAR4qIw/YOliGnh8jdvRcbi5fB5CRa0Eqtwjcpyh1bIIhv0lk7MKgmXoWGndqjZ6Bh1dehe8sqErSKq8F3OV43WnPLQkYXzM/DIoxsx7dNawqzJYUkGsCDpYUJ7dD3W4cab/XjphY6Ii2f7gQZcktGzc0ujchd/XDwPnzMckYqy/+Wzvph5V7BbIQy7ax5e/o8bgSDHtBniNkfR6AZRALahQd0C/PP2ZNx2R31Uq0ZLZIqRBitFvJO6fsruqF6RjqaIBM1GvP8qt0NuWTcN55okrjIcxSLFVHDqp5JhaC5LX4V7ivH6xJ148ukc7NhO3BwHkZJZRhVaGGJkwj3HUKdh6K3FeOmlkx3CO4XEUHmj60vRcd7hI+h/9EqOIkWJXgoStxEhrCLx8ce7MGpEGtasY79EAzP6jnLOHdjUHkKcA7gB3bu7cPON1XDVNY2QkKAz2zXet8FYLcQQAAALlklEQVS9gjhlPou1ZDaeIeuLabc19qPC87F2wvTflNvxow/dn9+kMZqajCi4PvmJRVOiGem1YUAFmC0K/Me0UCMGJf4yvDslA+NezcCcn/kmx/lxEzHoX5Ojk9xWeAeObZyNkffWw+CbG2h7jZgPWmr+oKQUkbyBvcdK+35/VIb/ks8flYpCMWHcwrHYlsR71ao8DBywCvMXsI7SCC4XW2h9Zp4Iq/2GtjVYJFXm7iftwvC7uuCiC+rBFxdxn6QvRFoATHZHfECbFTOK4gTn0bxXNkmsu799RchEK+pUBUGzDVemXTpyAkvEEeVzWZox6fKkbpk25iDw+Zc5+PcL6zHzK/bssF+eozHUtaLAqz2gArBtYQU6nZCPSeNPQKfOWn9SC6xV9pAwt1jqp79EXv+2LzkqFYVwFM3msBfFDK5xuZCVXYzXX9mOxx7LRJFfrQvJITjdS2bFk59YagkUF6aSs3D6abkYdGNtXHRhYyRX07nlgoMy7cgCWXceXxTmKhIj78eqVOzqq9wuvG/cUt6KqsVRF5TbhHWICvaW4PMvd2DC67vwxRcUeDLIc6ARlYXIakPmLXzDhKTkwufLxO13+DBseD00rEeaJq4jmSE5IY2UUIork74eWYAKefu/TaT/nC8+OhWFQi8dgRzTxoULSs+7Zq2AqR+sw7PP7cbPP5Oyp4EM+BGKI7ESEharu8W+eY5/duWjbdtiDLuzJrp0rY4unRj0RguH9fx5vPZWOgzyIoqmp0VQAha0aF2p6AdrVU5Ttft/mfSvk5uLKFnFT6xeV4TZs3fgpZeysHxJDYRC5AMgH3GCUjXJQFC6kHov4TCt6U507JiL+++thf5X6GgHnZupOWCb0DAQMeU2M3gAveaDF2f/HFH+c896dCpKBGBluK6MC0K3QbweHwoKQ3jw0VUYN7YYBXmEhNfV2SIiMEFDAGdH2VkLk46GjV046SSgf7/GOL13PFLrK5OLVRyNTbRurZUZO+VWBVprKE51cN/N+NeKhI73poVQmX1pRjsIVCccQm5mEeb85Mc7UzPx87ww0tMZiJOOiKMvSAahLDXKdEOxJ3UsLyoLCQkrcPPNSbh3VDek1jXX6BgKGVbpNILJbTj999GxV+WAo3+uWB/6sx+dimI3e+sS2C4/2fh1Hrm1LvMX5OHJMVvw2fQilPhJWlEP8PiUVkeofkz603Y8ytzzTMTG6ni2/lcci1N7JqFRvdo4+VR1zSIvGz9Y4dHMmTaQaRLBjouWz0QZEqUZsh6Nrejtf4TcgkVFSNuwGwvnFWHKW2uwJ7cp8svIMJMosZhmuDVeUjonHS6rA2Az4HbvRp8+wEMP18WJ3VIMmzOzZYoO3u9Lfh2NrK4cZObQi/Bfc8ajUlEUEWUfYqTCbnd79ScoLFp34GvaJ1vw9DNF+Gk23bYaOmyUFWYzgVjySLbLkFSsIQa7lJa9Mny0Ti0vevXORFxMPvr2aY2+fWoLY70vxo2UlIoK9Psebn6eH/6yoAw4/emnPHz84WqUlCZjzs+J2LGD8QZRBszUkV0+ViykFAml2KkFV50ME0AonCmDlLp0CeHukXVwef/68BidMLR1Tp+OAyizyuxcfhTy2P7u6Ep2OXd6VCqKpePRuzRDNtXx0SKZSaUqGNCkUV1AUWEQH364Ha+N3YkfZlPgGMMQMUs4jIHJS8bHkCSIx2E68sN0cTiAtARerxc1a/DMhWjQKIwLLqqFlq3Y+0KD5obbE4DXE0BCYhySayajes1qIFlD7u587N6dh6K9ZQjLAEnKN8/vxsaNXnz4cS42byYlXxL27AFKSu2U4CTATUtgaknyr7KnaLJB075BmeBLetNN6Hp8jiQprru+NZKSSG2nQm+5Cmyh1NlwSJUkYDO+rOt4IEWx1/H7NoTD8VNHpaJoQG4CT9sZZZRCKXqUCI9VbidmkI1XfZ+9+cCXM3dg0qQMfPNtAYoKmSGrD7eL3FQqHOoaKfhQ6gqCYlZaHytOZJrU7BlHxlGRbCBu5iF641A9JR41UqrD7fZgd04+cnfvRYhzuh0UAIWSf2iVOJiIXMNUfrWIOm3YYsVMs5WWGDWGEWwZlSMTcbGb0aNHHAZcXx/nnV8LteuYLB57dIR2lozzZt6JjZWcqcB26JHxD51ip0lkOCQW5ZMNh6PQ/55rOkoVRYNL7a8wyxL1fDVzq/B6FST12R05Nhum3x/EvHl5GDsuHQsWuLBmNQWulQ4xpfA6MTwZYnSQqhsxwjesE32VI1mQtEawtFhn3UHd+aPTukJpGhXQiw7IZw3bjEzJoksYYbfmOYUvJUwLYinOeZdU0E1o2MSN3j1jcdPAY9Dj5ATECu9Z5BVhNGKK3CqKXTfrwpqhRmZlTY9CZNKWk4yuXKr79wjr3/mZo1JRfv+CmsyU5IY1XWxf6RtzMWdeNia8UoalyzzYnctjKdQ1ZNa7unOGlMEU4SJYKHX7bA9NJEdsxt+V271Vxe3L2AbzGwujYYbLTLlysmolCMmEYVouoHqNQnToWISbB6egc+fq6Ni2TpRm2K+wBKwHQxr/mit1dCpGRRmqUpRyKxJxmqwfLmxHURndosIS5O8N481Ja7BowV6sXVsbS5dzQA+LeCzm2ZiIkbPOfuceL3GCGVFnADFO5qu8BOtPmvEyZNcOsZxeS6RBihaOcUexxEet24XRum2h8APcNKgFatf0INFaD8ds6PnVTtgE9sEU5fdvPUfLJ6sUpbwT4lSYtWORQ4vMATKRS/hdo4JZYNOWEH6euxHFJfF4581dWLZ4O1wxCcjdUw3+QiqPDbK58xJsSURxhVqDda2s4TGsMLpXc9enMhjEM/bCHZOPGjV3wRUqQJs21TBgQAskJZaiy/F10aq5EAbbizbNVFbzyoutoK2P0izVoVbQKkXZZ0VVMziHhXGLMtlbXJeZg2JpFqMKh9zr8/MDKNpTjLDHg1lfF+DrLzPgL4kTtG32bg9Wrc5HRmahCdZpeSjUTkUvyuViMF8Gj8eFOqkJaNmqDlJTOafSD1+sHz171UXfcxMR6w0hIcmH6slWORgTqduoHYlOT5taNqsVNt4W0/UrIIBDLW1H8PmqFGWfh0cXiUpC0B+H8Fg2es4e0W5K7YSM+qBMDTb9MQcQhpICYOXqHGRm5qOwoBRhAjKDbgEwMxLXEQiahJZw3BNAYpIPteslo0WbVNSkF3eAl21qtGBFMUxyibaVWVkftYAYZW1sxuyIYwL+6zWuSlEOYFH29yg0pDW+iiXSE/mOFDdtt+Gh92j47VFFVEOJbZVLi4Im1pBUeATKr7WiaM3Wu4vcz6G/2r9elP/cb6xSlP1YlAqevPOjKgH/pmtES2MGCTls8UYYHYJvK44Kk9SXrYtEhDWSN7KKYLmDywfZlsFLbZeiD1RxhWJes2pGaYkocLTBulg2V26uz46zqFKTgytZlaI41ewDOjbOGyq+FEgbXHOaaZSYOdis6NFtEUugR0YUpfwer4GD7QjR4MH2mOgno5FV6qJZBYwMNdLLiZo1U87VMtcaXTM8uIxUHSFlrD8yqvaoWEIH937wu7FBsHQ2msFBpsU2ErRI6U//RLG46O/MuGrzTayqS7wT7RbtbzwC35f4KGJhIvqpyQdnBsD+cgPWkkR93rE2VZnhgz/3KkWx+7Rdq4NIjQihCq1CYUzB0NmobbeW2fudeYcmtRtmgdKew850iSjPgV0gq6H7U0J7D/rdkdjETgBTJ638y/xGvLUqx6symlJlUX5zZ96vVaJtBXt/4EG+F1U/kQKNEvdV7hVdHY/+f6N4tp/esVDWUjrkS87XlA/sK/v9lbvKo/WoKkU5Wp9s1X0d0hWoUpRDupxVJztaV6BKUY7WJ1t1X4d0BaoU5ZAuZ9XJjtYVqFKUo/XJVt3XIV2BKkU5pMtZdbKjdQWqFOVofbJV93VIV6BKUQ7pclad7Ghdgf8PgD0m5F2vKJkAAAAASUVORK5CYII="/>
          <p:cNvSpPr/>
          <p:nvPr/>
        </p:nvSpPr>
        <p:spPr>
          <a:xfrm>
            <a:off x="282575" y="-288925"/>
            <a:ext cx="1781175" cy="14001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17" descr="data:image/png;base64,iVBORw0KGgoAAAANSUhEUgAAAMoAAACeCAYAAABzepVJAAAAAXNSR0IArs4c6QAAIABJREFUeF7sXQeYFFW2/qu6exITGYacc04iqKBIVDAHzLAEETGjCOacQEExiwQFMawJUAQUEVdyzgxhAjPD5Jxnurvqfeece7sbZNdxH/uQt9QuDvR0V1fdOvE//znXsG3bxtnj7AqcXYF/uQLGWUU5KyFnV+CPV+CsovzxGp19x9kVwFlFOSsEZ1egBitwVlFqsEhn33J2Bc4qylkZOLsCNViBs4pSg0U6+5azK3BWUc7KwNkVqMEKnFWUGizS2becXYGzinJWBs6uQA1W4Kyi1GCRfG/RHAbj5B/yURxswOD3ePmNNkwABugleo//45Z6xXHSrzj+veqtdIbA77fVP457TX+JfD/gUF9MZ6TX6Hroz4nHid/4uyv4M6v1/+q9//WK8i9lP5DcQ4JokbzRixYMwwEm/xgk7PRLAzBseC0bpmHCpHcabhj8CScMpSx/XnrURbBCyHfbtheG6RAFZL2R76brsS0DJr2V9cAtX2e75KMmXasbNikOX9OJR8C98K/ohtW90T//iYH48/d05n3iv15RLBI8liuRAt9/j9MgL78HlgMwPGyVSVHk3fR5A7CcIEk1HCeadn1Wsc5uN5CQUISMtAKUl9lwe0x4vHQ+UjADDqeBsHADDRtFoVXLGAQH/2uhorPapLh0TbYJ23awNyP5JiXlCw/0Oif1PKQgdIji+ReCPh/wgbOKcuZp+Cm7Ylt8BAsXhyUkdBSqkCKQuSZVov+Rl6DXPOIlWIAsmKww/tCppLgSpaVuwHRi3W8V+H5JDqqqDMB0wGtbKCgykJRcisxjZSgrJ8F0iuVW0mnCjdAQD+o1DEPLVrURG0MXRgJrw+UCBl0SiyFDg2FaFsJCnIiKDVGfJe/hgMcmj0K+JkDo9WJpp8ReRnkMjhHFI2nF9ynNcYv83x2G/dd7FL8FJWH1W1bJKyTUIUtLXoMUhCw3hS2Bx+ZNFTiSmIuSMhcWzj+IAwcL4Aqpg8K8OqiqjAYQrt4uvksUS/+RXEFkWOcQ+qe+Ji2kbgQ5cxBbJxOWpwBNmoRj9OjOiKtfgcYNYnHBhREn2A/xN77QUP/VRxhX92tIDqXcT4BL0S7kXwaop8xm/ZVPdFZRfHmIkiL1w6tkhEXIsiGBvxxFheVITLAwd84+ZGQDa3+LRnYOxUgk/GEAgpRCBAGGKBWFVrDJypM6eFUOQSGb8lw6SVehjs47xMOJBxMfRsJN4R/9IS9SRVeEuBgn+l5YjLp1S3Hb33qgfScH4mLoWuSgbgoBGMST0FVI3hQQdqkgVMVtojjqeiSU++89/usVhQRGwiiA9IFSDLGtlDf4La3ltbBqRQr27/fi7bePISe/PopLSSFI0KNhGJGS3FNoZpAHMkUwOWyS0E6yGcoj6AWtmPQmUhzxXKJM+iI0wiWegXMO9m7a2+mMiu6hjBUGKEd4mInI6DxMmBiLnt3duHRIWziDRSm0TzRJQSzSfwElDJNWwgPbomzNAb71gGT+rKKcbdwSASExpLyEhMckVEuEMT29HJ9/WoCVP+Xix9VlgKcWgMYAYkRJSOBNUgYvwIiTIEc2CTz/nX7KuTi0YgPuz2n4BZ+p5kRJPBB7IYNP7yWlVdrmD4LovXSdooUk4Pw9Kn8HSgAkAsjGoIFxGDSoEW66JRQtmpOXMWHxdWgvQ9dLH68Wz0OKwrmXP2wTD/Tf61POehQWNp0LuHy41/oNWfjm20ws/CQD2RktANQHUAtwKEkky8suQz4rVl4hTiyE9LtqVbeoBFAMoECFTNojVKjf63xF50T0k0I2uh4K6SIBUP5Bf7SwCrxrmF6lXCZsg8I0Sf4JCWPvw5pFnqYI0bUPYeRtcbjh+kbod2E9HZTBy+EdKRmBE4H5iN+jisqcVZT/2uDTssUDEDRLAr9jRx5en3kI3ywORVlpHIDanHMYhiughkLGViwuBzRs1C1YNilCOecOrhAT0dHVMO1KRIbb6N07DhdebCMqggRb5QimhwVThJSsug0v1UP4nCT4DlRUBGHdWgMbfstFYREpp4mSEgcqykmJSJlCYJhRgB0Mm/Mgr4bwlNIoCNtw8/eSwtYKzcA1Vxfj/kmd0etc8owmPPAyUmZQLsTKonIq/feTFij/e8TmDPco/xvI8vjPrt94FPPnZ+KzTz0oK20EIA6mGSI1EpYbqbewUFMOwkJHHoMUo5S9Rfu2FTinpwNOowxXXd0RfS+OZItPxcGI8BAEU0rzbxzVbqCkuApejwXTBDZtrsDXX8ajotrE3v0u7N1F19JEAQmkPBpYoNBKeT12FIKw2XzNGQgLK8StNzkxbmws+vSlcBIckrFXMUihVa3IBx3/Gxf//+QjZ5aisKT6YCoJW3wP0xdJyF98EYSuk/jjfy7QcRRhIj2jEh98UIiZM+JRWloXQHPAoDjeDxdrdIhCGy4sgkKpQkRHH0XDxoUYO7Y7mjR0o1uX2mjXUUPB/0xCaqrcJ1bJT36+pJQqbNucgfS0EMz7aD9SUkJRUED3UUdCNvZYouCWgoVJeeSvFPqlISIsHWMm1MN9k5qgVRPKwbRhECWTtSKlCajU83KqtVXQuX/d//9BZGeYogSgRfxUTqIoTPEwYDGVRBJl26B/k6Xk4IJfs7w2Pv8qE9OmJWL3DgqxWor15VBdCSkn5LpwR1b4KIB8DBjYAO3bVuPOiU3QrKmBqOgTYFgNc51SaypkGAqNODQzKMEn8fdztgoLK5CZZeG9D5JxMN7EyuU5ABoAIA8ZoryLKKogbwJa2BZ5xqPo0DkLDzzQAuPGNIKDXBeDdgRD00coJ1LWhyEwURL1S3mLNi563U7p/Z/ek51ZiiIxkECo/GQCE0/tRggjEozGoSyoxdV1qqu7WKwSD1bi2Zf2YMECivObc8giVXfSJgUXMxWErHAeK0d0VClGXOPEVdeHYuAlrRHK5REqPgrh0ALxulQxUdNHTuWzJeEM8JIcGmk4mWTZqY2IX3F+WHYIPywLxpdfFSI7hy44CoZZF7CCFIWLzkHIGhkDWrVCRsquGRGERx9pjnN7RillUZiXyuX9CqFDM/+lSX2HzqopPqdyEU7fuc4wRdG1Bm3INBaqKBiqHkLFQpIpBmFti62vQwnxwoVHMWVyKjKzCfVpBhhBUuuQbESFXCQYVMjLR+fOBbj8Chtjx7RDmzah6ouVwpKiUChGoYyGUlVIorljp+zR6q8UKfQbCma3EERtwWtRIk/GwFTolbwxNbkS8xccxjeLC7BrByFordnDmKYNAjMM08mIhAEnLJuKmDmIjE3FjNfq4vbRhPiJB2bE2FfPUYCGH0H28QroWwMB8FO2BqfxRGemooidU1CrRqC0lxFh15G5joJSkkvx7AupWLigEm53YxgcwxuCFFGIRmgRoUj88xhatk7Hvfc2w4hr49CosWThLKts1YXvxXCwz7vpmJ3CGRKVk9HY/7dP2p/fSFFUCqNST9E6rEFcCjs1nV6uJTu7Et9+k4ZZs1JxIJ5CsoYwHFQodcOggqeXlF6BY5S/OJMw7JJyvDGjHdq2i5ZMn0I1NgYEKZNT125GvBNhZ6Jy/7+OM0xRAhefHoyKn4lGrhEdTl4t2JZHLCUcOLC/HLfesg07dlEtpDEMM1iq3yx3Kt62KEHPQO06OZgwoQHunhiHRo3EgxCtnaSChEDEkL7XgoPFgXIiqahzdZuhYhHjkwWGgQ7hz/ye8xJVyyBRpOsnKFn4Z+o3gV7Hp6eSyvtpKUBufgXmzs7A22/nIe0YwcPN1PJRGElGgA6XMgoJ6NY1HR8t6IHu3YRLRnUX+ipRQ62ytCZ0NU4fOeb/k6qcUYpyPF6kUCm2aNSbQTZOFc6ovsFP28Ciz4/hsUePISW5DaNA9DqzSoSjoSglOXA603DNtRamPtIU5/Sg5N7Hh/SRFcVPaVupv0tYuwahb+rcfk7Vf1ZUvDbVYaj2EeC91CJZnCcJ9Z4vTHkBXRqlHCJ+fxFeevkI/v6lA1VVDWAYdRXtxsP3o1fIjSzUa5iGyQ+58NCD3WRpbCbpiFL5Crbag/1n7/t0nP3MUxQfRCxJvQJgYLGdE0vnMhyo9gBTpsZj1qxKwNsEphHHIYYqZ/MjtizKQzLRulUqZr7eBpcNrwvTIVR6OchCkhKyX+GynCTvGv4kMfF3EbIPsQ0UHU5A9qZtcNG5fMVspUW/e8ra4gfkHvzVAVVw3z2T4AOVXqB+p06I7t6O+DbsGTWJU3IIEWD/GSQZl/9SmKnCRoaJPVj9ay7uuzsJ+/eTx23Eykdra1LvDSGIphOWRcyCJEy424033+iBICflNQpQYQQsICs73qKdDrk+5d95RinKcXevwwyTKuISepCwUCpbZdm4e+IOzJ1NuUVrwAyGQTCnitmJ2wUrHyaScf99Mbjv/oZo3lLCCg6zmAOlFUSrjM8VHf8QOMcRpdLcqPjZH2H/hAmo44yEVSP3EqAU6uy/o+CxbophSHFXofezT6LDkw+qaxZFkcxIlFUuSTGV+eqcEhaKzrOM2yaZAVJ+F46lV+PddxPx0ktZgN0FMGKozUzRL52MGkr+tgfjx3vw3gc94GBCJa2VMJDFoBzfAnfKJfY0nfAMVBQNi0qOYRNMSi24nIo7UV3hxYQ7d+GjBfTAOglfirsS6VDCbx9Gg4bpeO6JBrh9Yjv+DdFQxBBKp6HvyQdC0CwJOrNQyuGTcZ/mIv3Dj1Fyx0TUMcPhVYTIP/18T7DKVBsybQcs00IC3Gj8zCNo+sRk33VKqKWQO0mUVJ4kQkyhFtkTzp+UzjOGSPUY9pASaL03dx/eeK0ah+IJ7Kh/3PulVYAUbg/GjKnA2+/2QlgIeWAKP7Waao7z75X/T6/BX+gDZ5SiiOxQOKBjYUqehdtEHsDttTDxb3swdxFROFoxVGpQfzlTTugBkmgcxmWXV+Cll1qgaxepE+jEm9tOKGzxOQcyvcpUG8LPOv7wkwa5PViltxmzF6F8wkTEIhxeU5XpWBG10KrojV8TL8G2mAEGQeLIAIiOBhITRRGS4EGDZ6eiyRMP+UJPyhMCdUv+rgMwf5avWwr81XkFE3BrgFSbUlLduO/e/ViyhECSFjAcBH6o9zEnjc6bgNtGl+C9d3siPJR7CFhXaLkksAs0Kicqze+v9C+kEye9lDNGUeQx2TAVKmMRKsMWVBLaigpg/B17seiTYMBoLQ1TBJtyX4lU6qn6fPONmZg773yEhunJJH/wiHzPNBBS0p8JhID9Dz/l/fnIm3gX4hCsxjvo95FnE3XRSTUFP1p9nAQKiH+Dh+5LgQ1MP1FwBaXYR+FF82ceRfOnHlMhl84QNKOg5hQSUS9aV2IhCDWSvqOiwoOJ47fi40WE/LWEYYaKgqhhFjQ4A3YSbh5ZjrmzuyI0hDyNQMQElFDngVZeXzimPTLD8ZS/cQB4RlRdzhhFYfvEciBipTqhOGJwu22MG7sTCz8JV0rC40hgKGWx7SI4zWO4514DL77UAWFhVHF3w6Ri4yk+6LGXbZuP0q8fRVCITv4pOiSPQ2hSENzeWggKJU5VBdzuImkvpmvh0EjqOpySM+ysBM4hQmV6TZRVRSF62HiEXTQRHkSx9RbBpOq6EFtqdpBHFi9Fwq1NAbfYGICnGpj+WjJenZ6NwqJWgCPGBx8TKsa2BwcxamQV5nzUFS5T+RFf2qaDWfXIAr1MAA3mTKDvnzmKQq7fsmGZ0jloMHnLREW5G3fetRMLPibL155jbWmekk5C285HbO10THu5KcbdQf3rlKJWcSjhtIN9MXjNBKtm7/Lkvg8j+QGYwRYMavVlobDgNQxUWnXgtFoja185nEYpGnYNRbU3Ay6jGAZZaS7qMZkroP4hlXfh9BtwV9WD0XwcHPXugk0sZ5+lVopZY0UhDaGCJSFboijixZQCqcETK5bnYtzt8UhPbw3DUQ+w3DBtl1wm42j78bcxZZj9/jkICjL9o8N0E5vyk8cFYJxf+gPEmq3s6XvXmaMoDGt6FYok1tayDDx0/17Meodg3i4wTJpfRSGLIf0cyEWDBmn48IM2uOwKQbUsPodUlCUfOfVJZ3XmOzDi74GLUiVV46CipB3aBJ6Q1nCUt8aRZamwy0rQenhroG4WzKotsCuyfK35PgyBlUDImgxewEapVRvO5nchtPGDgBWj6omqC5Iz9UBY+o+ES0HAwk/hII8kXdoLlFeGiS1bcnHzjYlISGoBw4wjTgsHitw/w/lLAsaNy8Ps2efBVJC1gCiqvZm95ImeTpdQT/0z+KO7/rO/P2MUhXAtoTvKQAaXaeKzz5Mx6rZMeKzOoiRe8jYiJJaVgyYNM7BgUXNcfDF5EuI1SaLMClIzFvufXU9+f3XmuzDi74MrmKw1uwHAikJZVgtkJHoRFtUAlrM2SnJKULtLU5QWbkfD2scQEpkHy1EhUTtFYyrKtCkOov97TVimFyVWLFzNJiKsySTArq1GKkn15M+3jkimJ+oo0Lioi4KDGelyMBK4ZXMOrrt+P1JTOwFmNHPKGCRh10LMhoN4+okQPPlsOzg0IuLTAT14z88Ck18FJvb/1nL/n3zoDFIUUhWLk056aLv35uPqq48gKYH6R2J9FXeCQS27EHXrpuCThS0wZCh5ErJmVG+RIhnLHUOkNoyA6SqnasWrst6FGX8vXC6dTwHVZXWQsrsVSrODUY08VEWEIS8zEhEhQWjWphbswi1o3r0AZlQJmwOXRcqshFZiK85PCB4u8dZDULMJCG16L4BY30wV6lLmiO1PMM1O7CmRWouu5B+PTtHrW7YUYsSNu3A0qRNgEISs0DD2QFWICNuP775vhf4DohmSIKNE3lSDxr411gUdpaKnau3/U+c5YxSFbQ8XtwwcjC/C1dduQ/wBqpPUZY6VILf0UKrgcu3Dux+0wO1jaqshKB7uJzctSd59VlcNZjjVi1tJinLwHgQR9V1FTpanEfauqw93WiiCHFVo0LkTPMHdkXI0FXb5HtSO2o/W55XBCCuAlwqGlglTeoz52rkIapmwDBvF3voIbjEeoY3vgRdxHI4xYO5bhj+THqvWY8vgCTQqQ5dxNOrypXCpvQ6w5pd8jBiRitw8alGIAAho4HiWfhahU4ckfPlNa3RoHw2v7YWDDBTrfGA/ke/kJ1ASTvXTODXnO3MURY39IXdw680H8Onn4TAMan+lCSp0kEunUGcXJk1y4LUZVF0m7yK0DYcKISxLNSupXFl+nNoYmTyKcfBeBLk0emXDMqJRXNQVZQdqI2vrMSAsBkZwXTTq1x2V5g7ERG9GeEQaW2VK+ul/DnYPMr1SXyKFOUXeOghqPh5hjR9ANepyNZ5q5zJahTGwmpOX1eguam2Wmjp9F/k0Uj0nbfKpAiSDdUFKtgbeeSsZ99yXC6Az16uEzUDf74RtJeHC8/Px7Q+9EButmsSYzq/hYF3QJd5czaHsUyPy/95ZzixFMQx8+GEi7rqrFB5PRyEEUkDGxUQSkIMYNToXs98/H8HBQs7QhoyrFYabwwAaS2SqkOs/gbtIjnIPnMFqzJxty6jTiLZwZ7RA9qZqZGRUwDiWgoiO4Wh/azvAvQXe8iyeXayZWVyAlLlCoijqT4mbkvmJCG1KOUpswJMPSLxqqvs8sYUKnP5eSRtueGCB6zoEDChum2V42KsREEIm4I4JOzF3Ln1RN34WpGw6WLNxCDNnOTDpvjZg8iYrEr03oKEr0Kn8e/L7f/apM0JR6AFQdX3jxhwMHByPirKuXAAzbWlPJYTLwlFcNyIfCz7uijBqPyQB8CEthgpjLG4LJrwrN7cChUVeNGkUhiCqUSoKx6lYeU/eB3AmPiBDUlhgKTMnAXHBLgpDZVkcElNKEGZUom7jENSKcwOOElZknUxzfEj0HPYqDoV6kbJbqHLXg9HodgQ1uFcl88cTa7Re1ehefAQwA/9Yn41Zs3bj8cfPQ8+u4WoNfdUVVcBVPsUwUFZejbGj9+LvX9aGYTRWs8wIUKCnUoaQkO349O8tcc0VjXz9K4qNpi5NCKXSDfnXPk6/ovjyRdW9qG2SsjYaHS0pqcItt+7Asu8aACZ1JnpgeAmgJOtWgGbNj2LNL13QvDlZQG1ZVU99IARsAMmpZbjp+lXYuzsNP/98NfpcQD3lwiETsfijkl1AAquq5lJRkMp66ba5KPv6MZ66YnO4QYfJ3oEmshiOUFR5ndxh6CQv565WnEq3aoQyBSzT8KoSJAmMvCi1IhA14G5E9b8LANWPpI1KZxKSQKvhdnoB1VXoNhwBamXNi4qr8dZb2Zj1Zjpysy10616FJUu6oVnTaD4zgyhUr5dZ4UymJN/hhImCAhtDB+3C1h1NAKO2qsFQG7XUsIYOOobFSzsgNMzla6fzu0iCtHXYfFZR/vUKUHmEUR0dX1MoZcLBT9Ti3xHkO3NWGh56oAAwOkpWwZaQ2KvVCAqhEKAebrulmZpIL/Vpnter6hicLRBLAwbuuTcJ77ydg47tTaz8sRMaNwlFZVk5U+yDQoJZZXR1WmoXKpT2KbVqGqMk1aAQT7phSJjINh59fw5yJt6NOqBz+ennOtLwd2D6IyqdKfkzAt8oB9/6ySp5ef5jm2deRMsn7pNIRqFdhAvyuinlpZyBUzNCnRSMSxwyclIUVtHx7bdH8dprmVi/nhq4GgJmCGDtwZ0Tg/DeuwSW2PAyEuafkG+bAtQL2cXA94vTcfV1ifBaXbhjkgwCM2K8tC6H8PjDQXhhemv+jNBlZBql76hpmHgaden0e5QAoqEiU3CsK+ihwLfxB0oxbPh+JCdT4liL+0JsoqdY9CCO4omngeefaQkPNRMxsCL93WxnWXAoDOP0GIsWHcX4cYVMOpwztzZuvYWQG+COCd9zq+yTT/VD9+71pfDm4zYxzdYP+etGJS7s+UYtKEokcGz2xyidcA9iEcmkSN0u6+uaVQl04OQluUq+aR++5FcsobbIFBYLSbaFBk8/iSZP3QOapMqWXgmbn+xMcLhwr8Tb0XU4fcPGjxzJxew5OZg5oxReT2O4EMdMZ6ayWG6EhRzE/AUhuGFEa5lKw5C6GDOh1yjigKrkvzbjEB591A2Ppx3D9zISygHL60HjevuwbGVTdO1WB16iDhGj20edUSTU06gENfnq064ouvdaTJAIijxgvU+JgXsmxuPd2VTmbk7bjEj/CUOOuejZfR+WreiLevVMeJQn4iI2J75qxKgqoqVnW+jbZzuSk8Nw+WXBjPfTsfzHLNxw/SGUlngweHAali+/GU5qTOKDwjfNwXf4+ks4dGH6hyJ9yAsskEKzvwuximavhfefKUpNDKqAuDZcthMJtgf1nnsITZ58AB64OOAT/6NYvOwBRc04CzDIrwm72esBvvyyEI89fhhJScSebgEYIapHVAVvNilDJlq0OIING/qhHs3h4H4ezZ92cFIvk2CEol9eBQwasAEbN9SH4Wii2MSSX9nWIYwaVYaPP+7BxElJi+jzqpBaE0k9ze/5CyjKiVOHaCH9CMn6X3MxcGg8qqr7KqqTasCyqmEaB7D658boP6AuWyqaiOLgaqJU4ZUv4Z+VFR7cffcuzP8oBPXqG1ixvAm6d49EdbUbl121H6tW0LCFYiz9OhxXXFsPFeUebNlUjPMvjIWL65SyzZtsM0e9IVqJFA1eFQVJBA7OWYCD48ejjiMSFtHsA/JhdRKRL/5FTdRESKAcsngNpMCNbs9PRvsnHoZXsCnVyU7nJKRKpIq/1vT3Hu7eU47nntuOxd+EwWu1E0awHhLBuZ7kUyZvRUG4VwZGj8vBe291QUgIbWEhIaboIRkS1fIgMS02bs3D5cNTkZfTQba+cAg9BlY1goPj8fXnDXDZ1Q18BkbT2U75xJr/gFKddkXxP1FNgVVWWg2eu+7avfhmcRTANRN6SDT8gB5SIsaPL8WsN7oiJFQeID08qbbz42ZJ8RhuOOHCT8sKMPTyFB43+tTTIXj2GQm5qGf88cdKYSAGt9xcgQ8/bA8i9v5jbR4uH7obl17mxEvTe6JlixC2ytwIpobQCUZw4vREoPhwInLWb0aQg5rG/P0oPp0IjKn+xEMVdNhGpWmhbqf2iOra2Rf/EGggMwP8iqJ5bOUVHrzz3iG89qoH2ZkEJ1NvPA2B0F2fFFZ6mGRqECNAJT6WTRy6zfj22064+upYnfv750PqQYFcFBWVf/TxZEx/hYxDExn5xNYqhL1/vz7JWLW6F4LDaM1kUCHtTFZDU/EnVurUv/U0KwpJjEKmeNGE9Cfxr4GVK7JxzfXHUFHWQWjobMqqAasKzZokYcOmLmjQgCokQgj0NSqpGEc2G3UgOakaV19xGLv2ReDcXoVY/XNnhEe6cDAhH5cOSURyUivUr5uObZvboGGzIBQXA8Mv3451v9G2b/uw9LtzcMXlLY9bfUms6Wqle5ImsoiDkKT+/+Igigh7EMsQQMTwSOJu6L4W4Nd/5GDKlERs3kTzvOoDBv30H5I/eWUyLYduagNVFUraVjE6d0nA99+3QrOmRLMPoMnQHDGeW0DfT/dto6DQQt8L1uPAgY4wEa3SPEEiXY4jmP9RLG69LU4pCkVtukD0f7Fi//53nHZFoeKWeALiMfk74yrKbdx40y58910kYLbiJJYeCLlxYDfefD0W9z7QUk2F1GUseoqKoRrQtzJpUgLeeMOLEFc5PvuiIa6+RrY8GHnbAXyySGCjmTOCMOlBGvZm4c23MnD//dXsOe64w8YHH8gQuK+/OgJ3JXDN9c3g4q0TdQFNwkdGvgwTO3cWYsnSMgQHU89JIM59woPyZ/B/+ARlqpIDXsOBSk8Grr4qGt07k8DJmFUuTBLZS80Uy86twLPPHMZni7woKKwDgxAtrrircI/JbuR9lKIwWKEuiC2VFybPWSZDtA/33Q/MeqMTf97Xy+mr2svlC+HUxIdzDuOO8cQubiuoGTdqUfU+H+ddsA9TuRG2AAAgAElEQVTfL+mO2NgIMYr/Afb2Hy7mv/GGv46iEM7EFAnB9jdsKEK/fkdh2R1UAxbh8qQE5ejZbSeWr+iKuPrhqnbglzg9m1fv3LtseSZGjEhGRVkkxo2twpy5PXiZvvk6CbfeXIFKdzT6nJeO5cu7ISbahfiDpejXbzvyctuhadN0LF/ZFh3b1+J6wXkX7cDhfRmYOD4SM988H0FB9KBJACjsVhQNw4nZs49gwgSid9BUE11H+Teezu8+QvdJ37cDc+e1xNgxnQImoWh4Hfj4k3TMfPUodu8m79EGphkEMkhcX1IewAfhcS6nBxORt6DeFzVgg+pUHDpWISR4Pz79NAZXX9OS4XCCoUllmEPHpEch6NMkfFqryy7djw2b68Aw6qmaimrFtjfjq89b4bobyVj9Byncp2K5j/O8p33HLR2wC4wpOI0LN922AV8sojyCkmwaZqc2ujFT8c6bLky4qzHj+5xKswXU0KWClQ0b5dUeDBl0EOvX1kWnDmVYuiIGLZvGoLTci/791mP7jmaIjsjDdyuao98FMbxH/O3jDuCjj6iIV4J33onEXXdJLvPYY7vw8stS3BtzWwnen9sDQUEOVJVVIbiW7HHN+78bDnw4Ow13TKBrahgwzkh7oMAnGHjvWtkDXwtMZjQiQFZ+B+bMi8W4MS1F+BWrYNvuXEx7ORlffk5halOYtPERT5NRbGAfZYy8M10Ht1QKjT4QAFBkURkwQ16I8ols9D4nCWvW9kVIiLQpcDWFwQIBAJgtRkP5DAOff3YMo8bkwl3dybdXpNDx89G/byHW/KMtN6MJzvZ/E6r+b3TnNHuUwGIZkVBpL0Mb23YV49KhB5CbTYtMg6VJCClBzEW3TruwdmN/hIZTX7aaYHWcomhI2MAzL8Xj2cfLYaA9hl1SjHkLY1AvLhiPPRaPadOCYVkujB+XjdlzevIaLv4uBdddnQ7LaohLBxfh6yXUNuzE3gOlGDo4HhnpddG+dQrW/ONc1GsQjIyMMtw9/idcdU1X3DS6GYJ5JhgwZ3Y6xk+gv+tdrfQjOjGL12msgBTCedHNTScgYjwVkgTTAXi34/2PojDhbzRDGCgsKseCjzLwyitlyMikwmFdyelMytFIFF2qPd3PI9Nom9RjieKjPZ/kDBLBSt1GwGfamzIFjzzkxguvdJSNk/jyqZgp8DkXeB2SL1a7TVw4cD82r6U1oIq9HjpYhZjIvfj6780wYGgcQ/0y9ebPpvR/AjH832iI+uzpVxSyTGyF9H6fBu6bHI+3ZlDVuxkvogyGoJAjAbPf82D8ne1kuLRClCSRF+SLBp1SvXj3jkIMGpaO/KymcCAIbqSha49SPDa1DqY8vBcpqa3RrIUHv/2jFZo0diA7uwpDh+7Erl3NEexKwqqVrdFvQB1UVntx9YitWLm0LkyzCnPfD8bo8ZKzvPjyQTzx2DEWhOuvDcZzLzRBhw7hWPRJBm4bSQ++PrOWvXqLBS58Sg2eHbkqWLrsw4gMyUGxpwvcXtrTRDVQcU4WULAkaSTPau3AvI8jMWZUC2zdXIopj+3DLz+TYnZlVI82L/KrpBJA305c/i5DYi3w+1iK5RN6eB6rTcDrIi+ViA7fiVW/tMM5vWIl36Hr0ztjcIpE5yEoPQiL/p6B226krTLOle0p6NLZke3GXXdX4K03+zCNR1FH/VXT4wRbqPkaqlEX5aMc+XY28DnsQI/8ZzSEvKYeh/t7pf1LKIoOA4iYmJJaisuuOIy9uzrANIPVdEeqFpegbdtj+O23Nqhb18kRmmWSuyfesNg8jsN5xKgTQ4b+ilWrWsKBJrANqgkQpr8XX37bDJ5yN+8hMu6Ophh1q+w0Nf2VFEx9lB5wCCY9UI2ZM5ty2LJwUQpGjSoArGhcdnkRFn/ZFc4QYNv2IgwcdAClhQTR1oKFfIRH7MXzTzdAfkFdPP8iwa11JNnmkIPCMlXQI8NADFyuRQANI77AvaNC8fqi3sguJGRKBlHIzl6a6q4KfpwUp+LxxyIQEVqAF145itKyNjCNxjLZhVEFsvYklVopdLukBh8kzJV8roaWXI1ote009L8oC8tX9UEop2cnE0yx9vlFxRg8fBd2rO8FJz1Los8QNuYtQWzsPqxd2xHt25MHrOlxYpj+73ii33+X7J6m70XOeSLIcNoVRQwZCZOMsPtuSRquvDoJMC5U1WZdLd6BZ55x4emnu/imOXLvAzc0CQ2CFIJu8IflhzBy1H7k59KwibYweOB0Kq4ZkYl5c7oiOjIYq39Owb6DWbh9XHfs3lWJYUMPoqCoPtq0TcePP/ZA82YuZOdZuPCCvTh0qAnqxKZh2Yo49O5VHx6PF7fesg9//zKGWbO+7MKmzYbyERYcgQoCzZhhQHsshsleLXr0KW3TDS9coW5EhmfghosW4Im7KjB8QnMcK74eBXkh8HppHFMQc8WEYUB5mhuWt5R37w0NC0M57YiHEMAIltoS7w4soQ8jhJxkawHwTx2WFwN6QwJnF/8LmWXPYVkICTqEaa+GYOTIBqisUiOKGJYWbpmuM4VGmHjhtXzMeC4UTiMSXoKvue5Etag0zJ1XC1deGQ434QyKbBngX3yFUz8FSDyybxJmgN/0gXnq+9kLqd1AeAWUPTiuGGvbCAl2ICrKBYfDT6Xxexb/Ypx2RZH2Xr2NswOXDNmPH1fFKSYqXShZVQ9ia+/Gku8aoO8FDdUwA97vWT0YWhRCxWiPQycKCsqxZ08JHplyFBs20cDtWNSKTsRv69qiR8cwlBYBlwxfj/XrgYsvjENsbDi+XkzWNw+fLCL+V3143DYefOQg3p5JyXAVJj8YhldnSC1l0cIs3DaqEHBQMu3bJwHMryHrZHnhdBSgUd1jKKiMRXFBXZhGqI8CIlMfS9Cm4THc87dtuG7gYjSI3YvEogvwzeob8NyM+igpbw+DmMG+wXt07lJc2DsdCYkHkJ7bEzAayRbbTPuRrR801UVkiLxRIEigQy1pzhIdIumvYTLNTGgKB4sRFlSAqGgKK92qnYGKq+JJpGfFC9vlRllpFCppyz+FrnFQyGON3KgVmotatcolHPPx1dQ2HFz9Z5jguHtgA6DfrHZU84dfsh2HoKOqAnocXkLXrl8w4XGX4ZJLPEytCdYz/v4JZH1aFUXQei8n5VR/yMupxLl9EpCURF7AAR6qwKYmE4OHpOGnH3uLp1fz09gH8e/l5m3TRElZNSJrSXGyuBCYOy8Jz728Go8+1Q9T7m3HgvzGzEw8+DA1cVHYVaaaiXIw7OpsfLGgByIiXNi2tQAXXHgM1ZV1cM45Gfjpp/aIiQlFemoFhl4aj3372wNmqJrXJdtCyKAF2ase2IDrh+WgZevOmP4W8X0vkM1ITfJ6ouAOay+6N3wSPyxqgDqNs7F9VyFuntAKiXlPwEvbUzBdhkFYFZOn4aWphVj540r8uuNGRrZonai7kQ0F1yxUuKXpMUIflpqJJvVoJeEITISxRocCFBhiDphg6SvZ/y6M09vaqYkuhG75CJMUTp8Y9mkSp76awNCKFlW3YujrDYSXdW5EnxHI/o+PSgwenInlPzSHU33EH+Ecf22nWVGksk0NWLSAL768Fk89EQTb6s1WQ3rF6c8+LP62Ma66SmJ+IXJw1gEnWVRGy5zYsj0Hjz3+C0b/7ULceH19OJ1ys/sP5aJJ89qICDJxcE8Jzuu7HYUl58MgPhJ7onKER+/DP/7RET26hKOyChh+2Xr88nNDBAUVYf7cONxyG0G9wORJ6ZjxBlEzCDamXIPSVAopSJwpFHSjfYtCnNPhB1x87s8YPKAnpr9ZiKO547B6fSwqLYGY+WFaBejX+Rc8NLE+du//Ba1axGLeFz3wyxZKyunahFMWHFKC3r3L0TpuOcbecAB5uR58umQ49qT0wb54UpVwrmKQ3Hm4uKeFX/eoq3nNZOmVpZFQRLbtriniJOCU9JBIi7VmIwSEKD5Lps8rCixT91UuyW3HOhRU5Ej2EmqrPEXRFP8oRVRionHRmYn9ss2H/x7oDign5PiNjYJ87iQplA/loF+WY/iwbCxZ0iJAUU5WBKXnfFrrKJKAC47uwF337cF7b9FQOqroEpWenogbMTGbsHFDV7RtR3u+00FCSX9kxyt6gBVVBq67ZhuWL6fFDsa1N9l44vH26NwhCC6HGooFYMqUNXj1VVK+Xgw9y7rtxfMvBuGJx6SS/P6cY7iX2o3dJm66sQqffd6F37X6lzRcf90xFBSeo0iNKnRhSrlCp4xKdG/+A2Y9uQF9z/+RkbqkpGF44b0r8dmKQajw0EZGNltTA9Vo1zQDFRVlOJpdhraNcuF1dkPCUUroFX/eAsKDknDN4J/w2qNfo27sZsDqhsXfdcEz84ZgV8IFgBXnYwZwsxdDuiFqwJwanqe20dOVePbAanuHP7a86h0s+2SelOVnMMJv3XmPeqUoGjpmo8AhmQrvdE6qn6/2TGwAJafSTGgmttJgPt0uoDyxWH1VAxJXLi0ACiUMJG/+83sjhSrDsGE5WLK4JVwUhJwUceak53QrijgIur+ExEpcOiwDRw4R5h7OgwgYFbILMOHOYrzzdlNOuIQoIpE4t0mpm1v0aTJG3loN22jFAxqICRwUehg//9wO/c6n7aTFbadlluDzz3Lx3DNZKCluxpa7a5eDWPlTN9SvVwtHk0rRq88W5Oa0Q8NGmVi+rCW6dotGVbWFKy8/gB9/orGtjSSEYuqNMlu0ay7JJCFOWI/hfb7HJ2/uR3T9XVi4oB9GPXkNgCuV9SZ0ja6Hwj7auZeEiGaPUTWftt+mvIpiARfgNAFPBWoZH+OTmZ9jWL98OIMuxZ1TyjFn5WAYziuloZPY03YBj2k1ZdQET0gxzXAOy2U8kyZMqlC1poiXT0+0OdYFS+2RNK1f6i6y3R89G7+B4lNoWj7nRLILgfyR3IENpmpNJlBCDqIsEUgiO3r5FZPOQYXeIBj8k5JxGdpOP2UuWUD4pP/q8yh0bWUYdql4lH+uKHIVp92jaEn/9bdcXHwR7cDbjq0DN28RRd3KxPRXLDw8talaOK0omnpowXYb6NZtMfYc6A2DhJgHJhQjMvIgfvtHe3TtFkmOCV7DDZcKRjduysObsw7hh+VJWLjoClwxXCZJTrz9CN6fS3/Pw/MvAU88Sh2VwBuvH8GkB6tgGO3Fo7F+qO21VXigax5OxOOecUGoLlsHeHaifrPb8ep7sSguN+By5SAuJhtRETYGDGqCnr0jEBQCeCwDR1O9+HlFEpIOFsJdXRfZhcT0JWZCCFrUS8XUew7j22+XoF/v63A03Y1539dnig/VN5zOY7h9rInhl0XCFexCRkY5nn86GUlHG8A0m6lp/tq+BnSOseCcmCucxA4zpK3bpQWJOy638VljXaSkJyveRiNVPkURwVPCrQEIycYohIaXDEghatfJRFhoDs7v3YRbKSKoedIBFBUY+MdqIrEeg7sqDuk5FGnQjmG1ZBcAMgo0DPFfukr6vnIMuzTrBEUJzP79J/gLKIpQTz6eV4DR4yoAg6y/ctV2KRo3yMLXXzdH7/PJu4j1ltxFGLKkUF63gamPbsDsD10oLSHBagyX6xBmvOrAPfe14oV75eV92LsvHU88MRDt20sYUFnlwcaNaehzfnOEBgGrfsrHVVdkobyqHs47Px8rf2qCyFrBSEosxvBLDyD+MCkxWX7qmVFxv34cqs2QBCDEkYqoiAJkFlJjVBliI2n8az56943Azbc0wvDB4Zw/RceGqp12/Q+kuKgaVRXVyMoEZr1/GMuWliMjow6iwxrDNPYivywaLgSjdTMLSdl1UFlBHigRE8a58M77zeAI2GV07boM3HpzJlJSSdlpgoZCQvT6cl5Qc0XxcbM0p17UQKFQfuWhNeCcyReW6XxFGRjdys1lSKmAcaeoLbt6nXOuiWHDauPWkXVQO9KLqMhQBIccDzhUV3hQVFgJt8eJD+ckYfH3Fdi5neInGvkapkJbn/v4XbVH6kcnKErg/ZwAcJxmRZGFrq60MGzweqxe11ZNTCeIlei5Weh7wS6sXTfUj3gwt0nQDh5RxIaJEkwH1qwrwCOTDmLTFgfOOQfYsPZcZvmu3VCGS4fuQ1lpDJo0qcbUqUEYM7oFwmppqbKRl+fBJYN3YNvOBnC60vH3r1rjmitlFNCE2w9h9lwKhZop907fLsoWGZaFykovqiyijdC4BQoRPNKFyeFHDho1zcOTT4Zhwu20j2SAVZfoV2Jy7iDUoYVfKPbsy8KHc/Lx1hukmFQEpekoivLCW38DEWEHseSrWAwYVlf6cTjcF2MycUIK3p8dDcOI9G044TNEEo/JBQWGKRJrHPeaWGe97rpAwbG7Uha6ZumVFwiQFEefm0JSQe743dTGzSdU52H9LUJoSCpuHw8881w71I6m56/dlF/g/5n3y8orxaIFGXjmiQKUlNO2HzKQ3a8hJ3gKvt+TKYpW/r8Q6qWeEAta9x4/42D8uTzTljF4jmPTcdkV+/H90kBF0fGw3xJKMCZDt0tL3Zg9Zw/O6VUH/fs1RXlZJUaO3I9vviWLTNwiCu8KceFFpfhucVdExYhQzpqViAceoHg4FKPHlmL+XAqxHPh+eRZuuC4NFRVdpcnIqBRvwklAAabcno+/f7MByfnX82aqUtsR1MlGPrr0SMOChe3RvRNZuxPCleNCg+O5VvQrIn1yWgbgmed349mn6B/Es1LbKzDYUY2Gcan4YWkjdDuPGqS03JJiOTDx7iS8/24UYFI4qXIU1gEtCIouw3Qa3fKslcKPiolPkCIlE4ZU6CUJvDwLfg40NJllTc9q0oM49KAPDS0rljLlLd5yhNfKw5vv1cGYkVKp94/0rkFYGEAM/XrxUYwelYDSkq4wDArJdJ2LcidVX2HDRGtYjmGXZGPJ0uaSoxz3fAINwGnPUUR7k5It9B+4BalJVEmPELdtO2E60rB0WRguuySWi46838lJDj9wR+jH8S76o3npGDNuH4AB/HmBNnPRsXMifvvHOagd48CeXZUYOHgXcnMbo0nzVCz/oSM6daA24Wqmqaxb24Dn7EreWY24qEOIidyGMEcCXpgMLF2yEb/svBaldg9k5TeH16oH2y5FaMghLPq8Ba65ijyThGqUWP+6rghzPsyAp8wBl8MFD/OwpJfGa1VhyJAY3HhLDKIiQ5jRzO3NAB55ci+mvUCC2UnWyEHbhJPY7sHcOVEYM1ZmAPjRGxvXj0jE11+Rt6MaDjljgpxlgJ1+szgTsu4B0+dZmEQ9fHmw9hAkUETF5+F4GvZV4q2KkoKuCePbFwHoKfvsKAjuVXmKeQCTJ5mY9prkg/pISCzH7LfTkZhswcG5pRo/4rDgrq5A29ZOTLyzGZq2CPPNICNzufjbo7j11gKUV9CgixCBstXW5r6Ts6KUYPil2Vi8pBVcQccrht/iqDU4vfCwXPbMmcl4eEoJLG8rQTCowcgOgmEmYt+BOujQVjdABUwZPEFhdJ+98HYEriUL+umiVDz9zF4cOUK9IRKru1y7seyHBhgyOA4V5VWYcPs+LPyMWK6FeOf92rhrAuU5wMsvHcHjT5Tx5p9kQalxiuDsHh2SMOW+SvRsvQ4Nwhaiqrod9h57GG98FISlP9POVDQnLAGjRubj4wW9mNRJWyFkZpXg4Yd34evFDlSUULGTrCcpv7LqLJIEl2egc5dkzHqrOwb0bwieCOFwIiunCkOGxmPPznacp3gpxOOibA7atc/Ah3Na4MIL/Nypaa/E48knS+DxErwdpLZpUQRSn/TzDEc1n0n1wLMCKCHWXoTfryveajgfsxL0idQIKd9z0Z2eglCyGqnKvS5wCNesFK3bHMGO7Z0QHk7lcdoYyos33jqC19/IQEYarRM9OzWXybcLM3n/XNStm4qnnmqMu+9ur+yDeNK77jqM994jmLydahDToIG2D3QvpCg5WLyE4OEzQFHuvy8eb75FcTSNCVKolu2Fy3UY27c1ROcu1IAkXLATY1TtTWT7OaKw6Mq0Mq2GgeSkPMyalY233y+DpwoYe3stvPdOO970ZslXebh6xBFGTYYMycNXX3VCZGQQ4g+VYEC/bGTmkDch+FHv4EUylIKOLb7G61OWY+jlFpL2xWHyC62weO1tvJkRtSZHxyZj2Q8xuKB3LDcfVlfaGD9hFz75hKDhjoCDqO9Sh5CBDTrsUVYYmYitsxcrfuyFXj2oX50Kak4882wGnnvOC8OijUhFyNk72Llo1DgVgy+24fVWoqQiAksWk4Gpz7UIE9RWQGsjSkksBl9BzrdPpWwqRNckOYWk5ASFsy559fWKR5AT6KKwqmmp4IwgYrbFKoeRhF3x9vRYVTZqiZjxRigevJ9mIoiQ/31RJm68jVjHxH4IUwoqUDPBzxLm0TrRWlbCMPbinTnRmDjW75HWbcjBdVdlITunPYdc7Bc1g0OHnXYZhl9CitICruAzQFEenHwUr8+IhOGIhuGVll/bTsfgoRa++qIJc4rEvp2cahGoLDr00PUZ/qk+tuiL/Vi+IgXTXhyCRg0dyMyswCWXJGD37mYIdR3CipWNcdEA6SG57paN+OYz6s5rIaxkEhZSVN7N00KLBqvw+esrkZmRjNgGI/Di68ewfNMVMqDPrkKj5kcQH98e4cEieKkJ5ejcIwHFJe2lK5IeOD97nbBKV5WIl6o/WIcxelwp3n+nG89SpiM5pQq9++xATmY3ho05KuNTEN+LWJJUS6FrJSWJU/PIZAwfgR+qTCHxOn9WBj2Is6Dwj7wJCSxZbHqRxrnSex0wvYpXxpQZlW9R6MUdkZS3aeWh1wILjHKRfiEXKgvsahjGFmze2B69elN4SrUgFwYPWI2ff20Jh9mM+ResdOTNacK/amcWzriCoO0sdOyUguUrO6NpI2I+yHHpkANYuYpqXpSfEXlWQkumRtF9WcVKUVqdGYoy+vYUfDw3DDBoP0JpKaUtmp96PgTPPkFJNdVVpAJfo0M9LzKOslmbBir9ilZd7cGjj+3CzBlStHr6EReeeVn6TL5anIUxo7NRWtIShk3xrxYMnbaWok50Crq3SsCOrclo3qoHvM5Y7E1oBLeHIOFSNGx2APt2d0N0JMXWTmz6rQL9L8lCVUVzVX2mmoHaGEmjdxpVYj0h5K8StaPX4FDSAMRGEwxM9RY32rT+BclJ53NxkvpduAJhC41GrDJZWhJwykuo0Uudj0dwEc2dFogUQXtpYiCr93BxrxwhIfkIjypDeVk4yksJQaLvD1dzAMUDkkejXc+kcFqE4PB8RIaVoboiEkUlJPiEXNUSReMhIrLzsVwxfY7yzl+xbk1HnH8RUYSqUV4RhP7912PrltYwjDhusyCdpq0jvD4kTbyY6q1UGMQe/Lg6DkMGSNhMx4gR+/EV5WcO8siB42pVCGmVYvgllKO0/OsrSmpaFa64MgG7djTmB8tUJbY22/DK9GBMfZgsp+Iv1VRRlJGmHyQyvC0CCx4JDyXOJtIzCzHhznX4fomNNm0NrFp5EZo2j0RegRv9L96DfbtbA6YMqhYUS9Ug+KEXwkkblVqRcCACXpTB5aCAizYsdcKyK9C0+UHs2dkZkVESruzeW45evZPhruigrDtZcTIAEsHT9ETJs6T9jEiiluVBVNQRzJ7fGhHhZSgvrUJhoQOPP56NrExS4hCZvmIbCHYWYujQUtSuQ2RPLyqrDCxbHoWyslih26vhF4bhQZOmZeh7QRFb9PzCCKz5xYWqSiAoOA2Dh0aiSUMnLh1eHx072UhKMLBiWSaOJlXi+xW0OWsTGGas5JHeIq57DB4YipbtQjD8ivro0s5A4iEDy37IwaGEMvy0qhru6vqAozaDFX44WRNVfuWicN8LG3IIyp2R/X7Els20ixoxxaVtgPryWT2VQsun9SYU5A3z8dxLFvpfEITCnEpu4Js+vRrrNxPiFya7Q/NOBuRRVNZklYtHWUqV+b946LV+XQYGDjiMKnc/Ca58TOgteOVlJ6Y+0tM3c7vGHkWlJ1KclFjbt1MzV39l+7qyCmDu/F2IjnJi1K00Zxd45NF4THuFLC2NSKJXZCSPjGDw7yHJr9gGPDweRThpTI61KLyx0bxJEg4caImQWmJNMwurcHG/HTi4Lwam0QoWgRas0LT9N0mAHhNEiJ+aF0yDG5wlCK9lobSkFF5GXsn6RzChkw0Knd5jIiYiFXt21UejFmqsk22hVYtEJB6lgeYSOvFhFWPk3yqw4CMJMROP2ji314+IiaiNaa/Vx3XXUq4QeOjQEPhoQSImTy5FXg6xJMrQvmMOnn0yBteNaAgHzTA7ybFiZSYm3Z+C+INEF6L2CTE4goqRV9iO9Rvb4fw+MT6wbtJ9m/HGW2TiejJDW/aSlEBLK46Gn6X2SSpUhdCwPNr4G6VltChhcKA2eJt1zlG0x1Rb6XGYSTlKLhYvPQOS+V9/OYaLByYA6CcJoxquTYPXXp/pxAOTesqAnD+zgacuSTBUqbwRU8MD+vm0gNMSV4Mnz2/akIHhwxKQX9QTBlHiOT6Wwh2ZMmpbpSSXnADTAnknXSlq8WPkoqEIfXRUApYuDceFF5FVpLDIidU/J+Opx1OwYTOBE4Tm0HfQXi0unmypcwU9WFzIk9WKBUCeySUttarpmWdi0aW5TUSEJ2LTpgbo0FHYyTQetkvnZCSnEDNBLlBo7WW4ZWQZFi0gPpmBbVur8eY7a/H44xehbet/sp14QK3uy6+ycMOIDWjZKgJLvu+Fzu0p1DzJEVDb2LmnCNcMT0cyIVjkpSkgJpiafWcqXnnRiamPNfPlWqlHy/DwIzvx5ReRsGxialAIR1ZI5R9Ue+FOT3UwIZWQUuHQEXCh3DTD51TgZPYxlx3oNzpHIq5XjqKw/MU9yi+/HMPAgYcB9GUIlJEMywWncx8WfhyOm25prhRFZtzW6AjYG0U2eYpTOc8AACAASURBVBKB4iHevsE6EvAw7MvWxsSuXRkYOXoX9uyiCjr1eqg9qPh7FYpD/ZLOIthGOardVNAKgUuFTLSdp4/XZCfi+huy8OUXfQMGRwAlBcCqVSn47MtjWLOmiPOgikpKNin5puYn8TSsxwpZojyA5wPwtUqsbxsu4V5xV6MDUeFHsX5TXXRkRbFQXOpG1y6pOJrcWoSEhkGwkFTgllFlWPQxKYoDx1KrYDssNG4oQngstQyfLMzHzl2FiKsbjpFj6uHcnmHH1eIWLjyErl3roFs3un8vjhyswkcLS3DoUC6aNw3D2HF10a4DeQLKKwXJevrxI3juJbqxNqoGI5NciG/VsukBbN3bDTERxDTQs8mA1auysPKnQnz69wQUF9RBcRHlH6Ro5B1pwowOif1YKKOfPPVSTRzlaIDkisASMlhkMTR6GkiK/Isryuo16Rg0gBTlAqaAyDxbMD6+5Nt6OO+CWsdtQlMjRVF9DEwPYTq7RDac46sBCDotl8n5ymsYBlIz3Jj1ehreezcD5WVk9akmorajZkErQv++HlSWH8GmHTQFJZYbdumiPZRX0Fs4xypnvtnzL4Zi6mQCJCgCp0nukrNUVbpRUlSFLVsNfLIoAV5PCPbsrcD+A8QgJoEgQSbPE6xmLgtVh+k6nBA7GcWRhNaBqFrJ2LCxHjp0Fo9SXFKNLl1SkHKUkmLpoxdYtRS3jirDJx/TDGCF7joMZgHMev0gXnwxGfn51MlJnqIS0TGH8OZbLTDyVmJlq1RN2avSMg8mT9qCL76k3ImKneQhixAbm4CHpjTHpPvbIDhYSDp7d5Zj+GVZSE1vqpJ7KX5yWm8m4Lqb8jB3zjkIp02gfExhCRczc8uQkerAvLmpyMhyIyvDhbXrMtX3yZQXCUkVc4zhbJWTqrBZnCJ5HPI+lNvQTZxBirLqlwwMGZgEgFAciTepmat1m0ys+qkZmlFoq8Tsj7b3qZkSnTROCGiqlt+vWXMMr0wrxsoVhAK1hMsRAaedCq+1A0/cH4vkxF8w77uOcDmGwbBrcXVdfJMgKnwfdgkcjgN48eXamPpwOz4vI6gBg7MDrybhSCm27khBXn4U5s/NReIRG/kFZEGjYBh1/H3f7BoUrZw9ChARnoTN6xugfRfxDCUlbnTukoSUo5pfpqW8FLeOLMMnC6iIx5UOeL0WZsw6gqkP0b1ST44LoO3ImepejoYNDuGn1e3QsX24tNKyohgYe/tuzJ9LwkxoITWaUZ5FOGMpwkJSsWFbK3TtSNcvXqVPnyPYvJkeqOJ6+eaG0bWl4oZbM/HBe70RHSEMDN7qjtOw4yOJgiIL635NQlGxA0uWVGH16hIUFcfA46F7j4VhUgOd1IQ4KmADRu6LQmcxnDRxk1qrzxjUSxSFWmVJUZSAwYsOndPxy+rmqEeGld2xJOWn/NDxN8c7Cmenvg0DcFd58eqrOzB/vhOpR4MxuG8eBp63FtcPzcSx1BSs2DIAK369EtsO1IGXvaHBu4Dx/uuU3xD8a1FvTCrGjQnGHROi0LuPZkcrCI/DJzUTKyC0LC6pRGmxhfnzDuGbxVXYvp0g2kbMjJXQTIZcc4XJdiAiIhFb1jVEO6UoxSVudDlOUVhNWYhPVJT16/PQv18KPDyVk4Za6OKTorvY2/DadAMPPdzTFxpt25mDSwaRUtM22gENXCz8dP+J+GZpbVxzBV03Tdpwcpv31i203blmWAipkorEXgJDkIJ+F7ox6d4wHlsr4I2GMFVthz/rz6WqqrwoLa7CiuVZ+HhhOn5aRcpCvL5Iactmqgo3SSuumwIFeP+QM0lRVmdgyCCtKOQ6xaN06Z6GX9e0REyUWBZZtP+AomjN4+cR4BW4yi8WNzvTi5tu3I3UlFx8Mv039OnxEVDZDrO/uRVPz+qMzHwiTFJ4JvwnFhQy8/yMTMBLQpCK6Oh8XDwgCBddFIWbb6iDsDATkdEUrtCXEzlQLK3XJHBT4E868vIq8fabmXhjZj4KS5sL2U/NVmaCpk3J/FFs3tAA7X2hl6fGivLNkjxcd3UFDOrTd1Yzw0FYEDLgwbZ3YNorLkyZ2lWKkYYDj05Zh1deJdi1B0+/EfyZPIqqUSANjzziwcsvS8s0Gbtzex/B1q3kfbRHofFKYjDE4tP9ZgBIw6AhEejQuQITJ7RHXIyFuLoqoVcUFgmdaJgEfUbJhWVj0WdpeG16JnbubsjzlnlQOydDtKKaBqPW1q7A8EuyzozK/CqfopynekxEUbr1TMOaNS0RzUVVSsT8glMzr+KHNWvyfnEsAdRyhfq6YeGzhZl45aVyHIjPwjdvb0SfTstQUj4A733SELM+awEDA0XBeaKlmg6jAnpdaWfbzwPGC2AgD3H1jqFhIy9Gje6G+nFudG4Xhy49SGnkUKQWWF4vXGoC5U8rsjBq9FFkZhF0HQ4H7aVoCdM6PDwFmzbUQ8c/qSgeCxh/5y589CHF+vVhOEnxyFtJAix98bvwyjQHpk6hGWayro9P2YOXXiV0qa0ore7V9/XgH8PYsXmYO5f6/2V1zz33kCgKWXrVtiv5E0VtsoEUd2fyOahGk4XI2EJE1MrFzbe1wLndohAdFYpBA2sTAyjg8MJyWzBdojRJCaW45ca92LitIQyT8kw3d8N6LQFv/EpdqeooxB7+iyfzq1anK49CiiJTR4gy0qlrGlb/3BJ164gAywz1k7OHf68IJ970v1AV1g1V5GMKk9qBlwKBo5V46tkj+Hg+eYRWCAouxV0jD2Ln5h8QHnUp2rWpg5nz6IFexGMlaLAD86+I0cuGkqwZ7bsuVpb3L2HCJ4UBpAp0XsoLirnId975hYipXYQx485F23ZO1I6WfEOUTxoJvl2SgxtGpMDj7gTDoDZYQnkMhIcnByiKheISbw08ionSSjfO77MGe3f3gmHE+MYYSZsDKQp5lF14ZbqJqQ/L7AA6pk7eg+kzCKUT5oRWIIHJ6X4zMHpsDuazojC8hd69j2DL1mYB9BYZRSRtMdLCyzC84oIR6ZP3WOHknn5WwBVUgSGD3IiKyMFVIzri4gERqBdL60Rojc0MI/JSqRlFGNj/MI4cbgvTrKWAD9oxTXt++i5SlDwsZpr9X1xRVq85hkEDqI5CMKqeL1WNNu3Tseqn5mjKgxz1g9C//yMfcXJF8e/kFfB5Ne6It9rmxFGU8dOPk/HIo5lIzSBLWw9whMFh0qZEx+B2V8FALYQGGyirDoVtREqIotmxXAWj+Jv2V6eKu6g6kx/ZolF8HIik0TdK+yv9DK9loGHdfNxzXwxPf4mtQ1P76TtNVLoduO7GdfjhW4r1G/taSGpFJGLT+obodFKPInH573MUGu/kRq9ev+IQ9QIR0hU474s/Rv/ZiWmvOjFlMnkUOR56eAdmvkb3oL2MGDRRFFrDTIwel4/5cxRRkUOvBGzdKhM4hWYvUK1A6joP1bmoTNOUNaPf6/Wq4DZtWidXsAOR4YUYNbIWxo2tjU5deA89pd7Ay68l4MlHy2F5W8Npu2TcuM+b0fXqyvwZoSgED0uOQg1JmibfoHEqvlvcGOecIxtjChu1pjnKP1cUWp7jKvyE7HDRQqz+ocNFeOSRw1i61IDXQ5BnuNRZ2OwJa1W8nvCkeKQc77SrC48qP2HB1/E6eSmF3SvwQCrTVBsJqOap4qUINXmqfeh/oRuLFvVGoyY0XpY8lRNfLc3AiKuyYZhdlLE2QYqycUMDdO6k6ig19CglJR70OnctDh3sAhixMNjLqcYm2TEWNvZg2jQTU6YIe4GOByfvxOs8H5pe0xVesg8y5NavKFq5lKJsodBLGRLaAIm/j0JSOghEoekxUrWXfEczqyV/ZXVkpoGmcNDnk9GofhY+/6o9+vWtK8CcAaRllaJD+3UoLbwQDoTIUBJNBuXia4kaLnEG9KOsWZOKAawoF0lRjeFFE0HBB/DpwihcN4JcilTDa77pTKDwHe99NJ9Kx83wUjHSQHGxG4s+ysGMt9KRcIQgTVKSIBkTqobLcWWfQ3Q1b8qmApkeUu1W+bUXjZsUoFefcrhoH3kncCQhDFs20+5TlJDy5APZuZjomgr8kqvUVl9v/ErF1xTcdH0VFn7eBU7lULftLMCVVyQiPa2l7KBlk6IcxcaN9dBZFxxrqijFHvTqvQmHDlLTHE3A0R2PivaiFGX6Kw48PNVPY3/woT14faYKvfhedN+JXvs0jL49H/M/lP1oSOB7nnsEO7a25NDLsCsRGZ6PPucbiIguR7DTQH5eEH5a5YRFjW/Km2ngi8/KqKRSKP4pk1mo+ErbSbRutR8//XwBmjcTI1Rc5sbt4w/iy88ay6wDNrgKFT/TFGX1L6kYNPAwJ8TiNCkEokRyK956PQj3PCDJoH+a+fGC/+f/JUREcQCqTwEWDsYXoGuHLahGb2YxC1StoERfAqgLkwIwSGW5lMe4WjT+lOWhCGPGFmHeXNVtCOCThccwchTF4E2VOOlGLb3jlVZbukvl4bjfQgYERobvxjffNcagixv4em5uG70Niz6mnIKoH4ZSlPpKUYCawcMmxKNsVB6F7lvvdKwEiiVrN6ZPc+DhQI/CiqKSeR1ysRXRgEgqxowrwLw53dUjstGrzyFs20whI7EPctC52yFs3dIXwSoxjz+chw5td3A3qgwPoSckiqcajFUYxiaG5xNQFmM71DxUKwXPPG7g6Reaqm1jDHzwYSbuvIPOQLPS/LmUeKsyXHppNpbyuKK/eI7y62/HMKj/IXjt/kowiV9F4dYOvPqSgcmPdleNTX80fkZb5ONM9HF6JF6JvBPRu+lXFSgrSkKtqLrweuvjuecO4LnnquFEd1i+vgcJ+YQEyft4KQSUKr8FGNArF7v35SCvgupApOBFuGN8IT6YTYU1ecjLlufgphE5KC2joQfSBObzIJqZrMmbxzUXyXfa+AXzP66D0aMomZZ6wNixWzB/PpEMm/PX1IpIwqaN9dCpoyBnv1cULQiBdRQTJaVu9Dr3NxyKp6F+SlFUIVKEngRqH6a/YuLhqTQaSY4HH9qtFKWdyjdIX4WrLTysTIwZU4B58/RnLPTscwQ7NlPVn8LQQnTqcgCbNp+PWiHS25KWVoBLBu3C/kN9eHaB5Dyyq5cUM5U7UEwDGnxOptXmsJaWNQO335aFDxf28JVfPpydiTsmUH8MzT9WYSUT5KRnXhTlDMhREg6X4rLLEnHwcBs1yExTF3cr9nBn2DbFsC4fg1Tkz68Q0o2qahFkiditWtImqzMbH1GS3lsCd8UOlBz4DpV5KYjrMRquOsOQdqwYV112ADt2ET8qSmJlHQIEtLzKVtrUJJWKN58qwYez12BP5u0ACKKrRteO8UzdbtEqWogrbhMjrt2Opd9TI1gjqQtJA7siUtKXOOAgKrkCFSREo9vyIipmC5YsaYL+F0oYmpBYjRHXx2PHDurhoIosEBaZzIrSmThWzPXycmU+NbmNgtYVzRzluGVkORYtoMKnoZL5tUpRVCcp0z6oC1LlKvY+laMEKgp5FKrGE+NApthzPYWvmxQlG2NH52PufELF5Pn0OO8wdm4iOJ0wwiqEhibhg3m1MfImuRY63piRgkmTKwG0VhtIqZ2L+QtEcSUEp7BUUVF45KobDjsRzz7hxGPPExtBwvWpU9Px6qs07Fx4aT4N4udZgWGX5KjhEn9xj0K59N9Gp+KTT2gCY5QvVbbt/Xjh5WA8/kgbtgTsZVTLT2CfNj8CXmPFFObONXonWSLpghPsxICDBfMoKjN+RkXyMjjyN8Fh2fA0uB6R50yBaTbFsmWFuPxyGkbRR8AFDVnycGmiZnvQpF4RendLRaM6azB6RCK2by3Emu3jsSu5I/YeoODxIL5b0gyXX9lItRcZ+HV1MYYNi0dFNXGvoqWdgOlXUky1bJPJlV6TgAGynsTlovQzBddfX4QvvuimiJLAt0uP4dqrMmGaXVXjlAO1IlKwcUNdlcx7GR7u3DUFqcnkxWR6PbcA+BRFFKyk1INze63HwYM9VL6jdyzTBE/yKHsxbbqBKQ/7k/mHHtyLma9TjhKoKHoCi3iUsWPyMHee/oyNHn0OY+dmalwjYad6yTE88GA1Xp9BXaTkq73IyzMxfNgubN5Cvf/UIkDwsexooJqVBGGk9/O2e7qTshCNG2zE9p0DEFdX2MMZmcXodc46pKf3h2EE++aL+ozqmQQP0w1NmpSMN96gLeiI7kBNSw54vSm49jobCz9uirBaJKKawas1PwAyFL+rDJfQ6ZkGbxisCNTGa6EMdlk8So98Dm/actQycuFwUAjmQEF1PYR1uQNhzSaiqsqJiRP3YP782jCMBrDJOvIkH2FykcrVj9uDsdcuw6MjV6JWzB5UV3fGF4vPw8xFQ7AnoSe8XjcuuywH3yzpjiDeCUIIiW/NTMQLr2YjJ5ssdwMYJvVgCItW2i1ISRQ8ahNqlobmjVLx2ec9cV4/mkQjXYWTp6Rgxqu09Vw9hqAJjg2nyvz6euiguV7FbnTuSlwv8o461aYvodCrFJ8oj1Ja4kWvc9fh4EHaRoKAAblWNkpc36B134Pp00yVo0iYNPnBPZjx+okeReg4xP6mOsrYsTkBBUcL55yXiO2bSFHUTDa40bzZbvy4ui3atIyAhUqYCMWGjfmY8nA61q6lSKIZDMQqYyheRaOfEtiS98mD6UjBjLfDcd+dhLLJO1b+WIxrrjyCiipC9OSe/CUIsqZUmad+lDMgR6FbfeD+BMx6kzrRYtTMNEK/LNQKO4Ttmxujbaf/ae87wKOqtu/XtPQAoYSuSO9FQRRB7KA+G4pdQSyg+Pw/BQXUn12w+/TpUxBBVJ5YsCBiAbug9N5J6JCEhCSQOpny/9be59yZBJCoqMCX8QNM5s6de8/d++y29tpcRHVX1EDbzIqdiaY7s/WplXcqCvASzMKerR8gvGEy4go3we0rg8sXgiekzCploTAK4tojodtTiE0+EWvW+nH6abORkdEaLk89LfgJYz6Xn4WtXNSKm4RpL36HHj2zsHVnF1x1iwez066Gy30iwqEyxMatwYcfp+K8PuxHUU4pfnrN+nyMfmIxPp8Wh+xsxgTcHChY3Bltr3oRqicXo99VZbjrjuZo366aQR57MG9OLs79x3rk5nVEmP0ZAmGhomzELz/XM3UUgiL9aN9xPbZsoktLV8dC0vNw7XWFeOtNZecv3BPCCSf+jLVrO5kZ9E7YbNwoG6O4ymW9ht+1wigKQZRmepdDeMfPZOCmG7Lw2gRbmQ+h64lpWDifGC5OKTZkGliP4ffE4eknGdMZFhiXG0XFQYwePQeffJSIFSu5sdCl5BrZPyxA8lrzcGafAtw6JBWXXtzUWA1O+yrFheetxpw5/D5+XivyzuwUiaWoKFlHRsGRD+v+B5Zj9GPcGUnuxpSrMtV73BuxamkdtGyfjACC8BKvExWrW0I29YvNHxl7yIyI1ly2pu9G1qr30CRmPJKD6fARekVT7nLDG2BXovZ1FPjjEGjcHzU63yvDQt+alI7rB/JhtBJ4BUdLcBKJ1tSL0bLFTowYuAUff/oVevW+CPPnl+CDb/mg+MC5W+Wibr3l+GBKK/TsbSDtUdc+b2420jYUYVdeDBYuzseObTmom5KILifWRWq9MjQ7pjp6nMIHbDcGFwr2AJdcshyzvqkJt6uB3Kfl1WJl/pe5DOY1RmE2q32HdGzZ3Ewq3WIP5fh8XH9tESa9pYpSsDeErt3oenWGC9UQFhIN3YikWU7cnBUmRmF6WCEsalEshMVC/+0N8t8MDBqUZSyKWvxu3dZiwYJmAqLUnKKiMGJiVuO5F5Nw2y1sW9BkhX1t21KK2T9mo7DUgyXL9mLd+izE+Lzo3LkRmh3nRu0awDl96gsjqF6Z/j36qfW4bwStcmdnJmbEsvI2mABgwfGIUBSNK5auCuC8vkuwYythGWxzJSWpGx7PFvz0TSpOOjVB0oBeGdTjrKHDXOgskcAhVEFKSwMY+9JOPP/vOejZ5iu8MHIrkrES4WCxEa4QPBIPEPHLFmQP8sN1EdPhfiTWvxRFhV6ce/4S/PBDHRk/52EvSZgJSQ9CngLUrl0I194N2FVUG7G+MJo1BNK2N0JpgCQZdvxaLhrVX4J33+mAHr0FiyNBqDovEbCSPxhGWUkZ4jweeOKi0QdUVN6PD5s2+THq3nRMeYcL0MoE24ZeKMwK9WbMnptq0sMB5BeE0KH9Zmzd3NT0s/A8PL4Q111TjDffZhXbhfzCMpzYVbNeksAQRRHHVdj6VVGWYszTHowc3t5J1A8btgzPMT0sMQoVxbJP2kxZBgYOysLE18l5oDHjiSeux4L5mvVShLEd303O4dV46aVUDB2qU83kM04LcOShFxcr2USczSnLgYxfNPPFMXevvZqBEaO2o6CQxc1kQOostruVsSuvkccfMRZFFYWzTU44/gesXtUFLroiQrpAC5GGa6/egrcmn2H2mQiZmj5Iu98ypaz8w3QzFi8twSMPc/gQhbEhknwfY8KY7bi0+0cIFqXBFeLk3DACHhIxcP/yihtWGvCgKOk01Ow+Cq7YE7B4xR70PSsNWZmGYsg2E0v0zWsPwi1Bqe7CDBil41CSZaXwhvNRFipGnTo5GDI4Hrfe0hT1G7PoaCVBi5cmvVVuJ7WHlJSWYtbMbAwbtgPr1qUi3hcr2Z7iUC1D/8NPe1EteQuWrGyA4xqrwPCKmjfdiM0b2ampXYM6P7EUAwcGMXGitvDyuPbt5mDtKt5jiqyjuim8R+0HDYdX4Ln/xOHO2yPcySM5gnyMKq0mWewoCKsouzBocCFefzUi+N27p2s/imxmFWKhUCliXJvRv38J7hzZGJ06pcBrKY+MlSi/cNxwiIyIIIeXr8zBiJHr8PkMbgKpgNustSi8TWAaVk753RGjKLrX+ItC6NHjOyxcSkXhA9Q+Z46kO7n7Esz5pW8UFy3dMo0VbFaYlJmExPtDwPhXNuPe+zOQz+m6RMMy2xHOxYlNP8ZHo99Fg1pLQLYemU4b4gBRLTrqSIMgSspigOMGILHtCMCVgrvvWY1nnqbkEyVr/GrTNWfV1KaQtThWJuP2gFXo0WkHikNNsHi5pk3r1gduHlod7VrloUPbhmjXlmnR/b+++3Yz0rcE8ebbfsz+zo9AgG6YB0OvLcJ33/yAlTvOhxs1BZtGpzAuPhsPPV6A5o0J1w8jt9iFkffEI2cXC226o1jSuFN7FeKfd+SLbSsqisN9I/cic2djuF0JSi7OwUvcCIQngDv7Tlx+ZREuv8yHUn8QMZ4YjJ9Ugi8+ryFDjFRRjMNmsoQuFKDn6fkYPCQIr6sM4ZAP943yIX0jCQVthlKR1gQxSqglafccJCbl4MKLPDj/Qi9qN4jFmT2bHBAOu3x1DlYszcDMWW588F4B9u5lGriBZsokgFcl0SYuQzslF8vfGwK8IyWYJ9r2uWd2YPgIylM9U2Qi2VwhWjTNwCfTm6JNm2hKTRNUy/NXfqeFCzNx370ZmDmTKcOG4m9rcVuZ1T34BQ9fPQsjbpgDb3A2Qq54DsWDV85BsBwfnh+uoB9FvtaIPX4EYmr2Q0GBB6eeuhKLF5NILcXk8q0loELog1YcWBCxnhw0rLsVwaIPMODiUnTv2RfDH5iF4lAPbN/VEf4AszSb0KxJbRzfvTbcnjAQYAwBBD0hmUnpL/Jg1sytKChmH/1xiEvMRaOaK+AvTsOYfwHzF/yC92f3RsjTGVlZxyAcbixp33B4nSCR9RUndKIuFhGleMp1osvDZjKCCrcaF4vdk6QKStDUvFgewzfsZMBoeXebXhFmorhTky+rjhE4dg468qhZJ+n4zBKovGamGM8cB7iZWdM150t6EF1sRdY+F50pyY1lh2T94qoHcEbvhqiREEYooBkaFiBDQuwBLFqYj/R1BJMyvuHGo5S8ahX1G+RvM0pchxzZmNaysBwBWS/LJfDjDzk4tTcXljSazJEzdmCuaxuefdaDu+46xoQi1lWxwbua8MsunYGpH9LMt4TbMqeYLIfihvagjncmPvj3PJzaYQYCRTuFVpTtF1KucpNELijBfonfh9KU01Gz22jA1xQzZmTh2mt2IDePVWgKiaaiJRg1C+8WmqIA4hPzcdN1Beh/+ma0TH0DSXG5yCy+AFO/64nnx1bDjsxUE1xz97SBM+lDOXmLwTItKt/zwSPdhqVo0mwjHhoej87HrECj+Ako8/iwqWQYnh1fDe+9nwAXh7ZKoZLZOQV/iFUW8gzNc2iQq/IpTphUpo1CGPfPuk82QyaMM3KjFGAtvqpxUj9f790NV1BVy2YbJQsm12B4t2Rmo7YZhMn2IUBhTcxELJFmLt3C/aXyzXoSrb5C7COumslBOxkwEnFLDw2PsQV8UQzbe2ISE2JYrA/GA20wf0QoinI2rVhegDPP3omsTJI5xAvUxBP2IIAsDB9RgKfGsKJrgjpZSZsO1iag6TOy0f/iHJSUHQew0UlI36IekDzsdFzW+xM8f/cq1I2bDlewEB7h//Ug4HYj4KHihKX2sidcE742NyOxyQCpuA+6bi4mvk1slRbwHNIKoppFIZW0gJbJ5f4W15zzPiY8tgy+Opvx9cwLcNXdfbBr92lChKDuDGmIiBDeg9SEGRh4aQ28+VFrZBTQlYk31ovVegrAdrQ+5is8fOtkXHZlEXbvjMUz44/F828OQUmgl3GqFJkgxUrppzdKIQBO7WnR1VPApfa4qLWV7KG4TBb5rKKo3MYmrSp9OgYhLYUfcs6Yz1sCD6MsSo/ENRFqSN1UgrRWETSwVRRxCIU5RQVYetpNqzP7PG31Si/PJhl0K3AyzHKPTN/blLOiM6zDqS0Pmh530NpH3tgHFXhS7tx061JMGMcKfTPhmHWHSDBXgHqNF2D2t8ejadMaQoBtm33EsaWgm7EIg25YgomTiAYm/JzugKYaBQIvg7N+/AAAIABJREFUylUCd+hnPD34B9w14AsE9q6VYFAeiMREYfik+Sco/nuptxGSTn4BnoQzsDG9AGf3TUfa+saAm7s+ZzhS7LhrGgC4A02dixsuWob7rl+GXP8s/LDqZgx79AzA3Vl8f24MnEPfrmU2kpK2oVfnaRh6JXDfI/WRVdwd2/amYvkagh11p2SSIiVuOma8MQ0+rIc3/mI8/d/dePvLc4W9RvfyIHwIoMxl70V3fpsRNKJvaiOmEUzkymzrDq5LJdBuSrZi5URSIsV2/qLXAHgNJstYEc3U8bmaSb2CltCEsFphMRdOu4Mz+t18iQNGrRi+Odkb406Z951rtDFkFLyp4ikiP/McHCTEGY46HyV67m9FpPrfPHFLd0HlFXbjwcd+xGMPMqA8XhRFuBmJ83ItxDdft8Tpp9Uh6ab2pVs8ks1+eVxYuTYL552zGVu2tNcMlO6lErBLkkp2wAJ0rPsRxj+yCl2bTgNC25UKleJIoQyHEXBzxn0IQT9QXPcqpHS5B3A3xsv/XYvbh+bB4zoRQREWuof0PszuJV4FH3MaBl2eio2rv8OKdfNx5nmXYuHyWlifRqh3ghzjcZegRYscDB+8Df1OnYgk13fYmXM5vl5yHZ6bGIsVq2sbEj59tNXiduDsXmuxZPEC1EjpiKTqLTFnWXX4/bUd9sWYcAgBURQKohV4dVkiaXWxFRpryZJEZ91sUdKibAlOjaRmtd2AYyn4r1piUUZnVorNeNH6qNWXMxpGe1UAbkzWjdNEuV5KVN7fyXJVVNOKx0SrwcHes+eKPq4YfftkYJoE88ZCWZ63Cr1Pf7uiaK5c3YXN24rRq8c2bN3KngXdeTm0koHnRRewMMQuPH0ArLM4Hi53aQ/Fz4snx+zAyHuz4XJ1dECHuhHR3zdCHVqJAacvwH/v+xKxgVnC/shjSOogMmQG/tDxKA42QGyXO+Grf62MKbmy32ZM/bSa0AfZx6vEdNqjotD9QnhQiEBI+abi3ZmITyjE3oLaCLgSTfsur38zujW9F9MnJiD1uAJ8++UCDLy7F7bkjTaDi4wbJTgollzpr7OgWAQva0DueIP10iyOEGBLTGLjAKMUZsMo1yQmAYK6MmoBbKHPZKRsrUEWzQQNZuApNyl1ifgZO+HY1n8qKlsMPGyHFtfPpcMAzEgIyRXIPVnE6oH3/9/+jhP9OHbKJhD0F7zOQpx1Vg5mfNZSLYrcqnai2qlm9nsrpSi/ZpJ++w2U/4SaXfqpOl6ux8kr8csvjQAPMz7EQTFIDuK4Yzfiy2+aoEXTGKUoFUCc0pBK34LJcBQXBXD5pSsx/Qty6NaSHnXtKzd8VFTKYBjJMTPx7+EzcUPfeXAVLEXYFQO/R10DrylOsacrEPCiML47qne7D96k7pj/SynOPXcRcvLaw+dKEvZJARxK2YEZLAvlJmDQp4E1QZ3i6ytURVKw8qBy0b3l+7j71kZYtuJznHpWPdz/RBv8svQfhifLCnLkPsNsenKVIhxkFioIlzsZ4XA8XGwiE8i51neEDFv8cFNnkGU3Ab+IBGMVjllgPPcrXASiTFZRNCXvc+eiRvUMuF3FUhIJMKsm8YUbHjFgFDa/WNrCwvooLGiko9AlitdrcLPO5NuNmim5CHPc+T4+3h+TLG0C1PhMRSPKihpF8ZcVoG/fOEyaeDJYnhJJFPN2OCqKgTB6ZHeKxeR3tuPaqzcBrhMAd6wgaCVIxjI8+4wHdw1rJ4GwkpoZphAZPUZlYLjixmefZaB//60oLm4v0H0nGygFNz5Jbh9b0LX59/jgqR9xbMoH8AcoWD54pPuQS+aR5kdmfEqK4+FpeTUSWg8XbNaTY9Iw8l6yPpoCnA1GkY0E3y60apmKJatSZFcKhcrg8fBaTQuSIeNWa1SAnifnYWv6dmzKyMaZp9TA7vz2WLyC7cfMWFlFUaIHgXtKR2UGTu9djHBpMb6Zw/thapR9KAam4rQ5WYuiqS91OmxA66SwIvCfcp5M9C5vIP8me9i2RRo+/7oNkuJ0vpGwcJrZpiqU2ioRG+vCM8/uxmOPMGVb0yRXSHXOBd6Mxx9PwJDB1WUimfUE/5h6RD7t2JMoitaK56ZSxMZ4UK16nCqU0NjyWn6nohyqi9/nQkWDjUWR3caNVat34cxzViBjOxuh4rQHWyQ9F926ZOCzr5qhTm1TtyAU3boF4odbelQvHnh4Cx59iGad8BMN2DU1afmjuJTzcMeFU/DEXWnwlv4s0EHdhbxCQqC7ZBDuYBB7w8cipuv9iE89H1lZYVzcby5+nk3AYX1TKNuAXqcX4pH7G2Jbug/X3cydnFky45ZJGsr21VOWdBfmrEeFJ5PYjinieBklIZED+ztMGjfs1t3fJWQVK/HBeynoc3ZNvP7mDjz5ZAZ27mBqvJZsFHIPYmJNSlXOoeusmwDft+uglka3dHuc/iwusc2EidIG4I1bggkT6uK6KyMdnAeSj5LCUlx6xUrM+IzMK1QU436FSxAbuwiL5rZC204W2vNnSVklzuuYHbsW/DfaEotLdqh1uRIXFnWIuETiFWmAx2secttKjHuVGJ0G2nsgSRT+lYZ33vHiyiuZEQohxAlQQs5hg1XDLQsvtm0vQd8+S7ByJWHaHPZpiBwk4aNNpnR9GqbMwqSHN+PMdm8j5N8qtRUVNOUR5lwVWpniYBz8Kacj+YQH4I5pjfnzctG95wqEy2qidl0/Bl0fh7tHNUPtlBhMfH0HBt3E+6lv0phqznVylFNxUOW1GSJbX5AN2cDiTVpTlEYwWARw8voW4PWJ1TFooFq0RYv34N/PZuKtyVQ0KgxRCTp/Rc9kmBntaG2xKrw7y9ho6ZOiGBwNIk1cGHHlGBem4+obgpg0ob2qlLio5rk5tRhrfVz4dmYuzjiHvT2c9hyrGWhR1A0YeONejH+lEzw+a/V+m9z8OUfbxMZhpygm/20GvGhDYhjff5eLS/qlITe3rcIqpI+clfpMnHLSBnzz7SmIibOrbjRfYhwadbpjOmfl82m7cNEl21AWIirZqwonMquAfaVEyMVZbadg8ugFqJUwC2HkS1BMPz/I2YchBqLq0hSXxiCmzd2IbX4jykqTMfzu2Zi3cC+ee6ErTu4agaOMG78Tg2+mKLG4aHJvDg2QCoa6BiYDIwyT5uE4fROqMLr/6wYndyrwm4WY8EYybhhAiHtkO5wydTOee6JAiL/Zx+FBPEJmSq/CyzVYdc7pJICsgNgEiZp6LZuoJWPlv8WxKzFjZjs0b8GZ9aoo8pIHp2BKWjybir7o4nRM+4QbHpMapigZdsEXuwITJiXi2iuamR4bpxzq5L5syGIv8c/4OTr/ZS1uJFg6zCyKkMVJfKGBl0eExotzzlmImbPYS6DpTwmGQ37EuLfjzbc4XrqW6aXXgT5GCmwPpEYEIReG3LIcY18nq0oTI2msfzAVrFERd1Zf+Hs8PngF/nX1e3D7lwguSXVWi2TirTNdHAihyNseicePQkzN8xEIhFBcFEQ1jp8TsBJ9NTfGjtuKIYMpODqsR79YrUqkxiD2yvzO/j7a9bHv273Tfp6fWYAJE2vjhoGceEuoiKoea0KZWaV46P8WY8qUGOTtSYWL7clu4t1Uy5RlhYEug4pogKA46ObLdAuR6V8hsjfGIoT1eOLhMox4wPJ08Y6oGBrHWcSxlttdmD0/G/84dzvydreJ6ubkGpWgfbstWLC4A2J82mRnCST+HCtxsLOWzwxGjj6cFEU2Mo1BgjIMhmKkLZ4ffbQb/frtgotgRBFoIyihvTjnrHRM/aQDEhNIaqZACSVTs+6b9bE92L69GN27LcH2nR3hQSJCpqLsBMvcDQN70LTmdEx7YQ7aNPoO4bIsrbzb+EAyNWUIBl3IK0uBu+mtqN3+ToefVylIeX1uUfo3316LobeuhyephpQTqJSi6vYeebw7ZKroQXiDrAt5UeZRwbW7vrBWKt7DuGOS30ZpyWr8d1xXXHdFB01l0i2VgaURYf/q212461/zsXIZ+2PoorEbUV0oratEpU+FXM4UEp1ZmSzmsn3ah0B4C84+PxfTp7aHL9YkTUTRyITJdTefl9/plnDtdcvwv7fj4HI3NZsI0/P87sV45T+1MeR2tv+a/e1gsvyXvF8xRX24KYpZrqDk1gmm06A+M7MU5120Govm1oLbTUIG28NNoVmECW+kYuCAJmLwJadkglTN/HCUNtnkuce68fakbbht6G6UFLaUkXDabkt5sSRrDPeX47reX+C54b8gJW4WwkGmcZnepRdShqJQLEoT2sJb7yQkH3cJXN7OQmqnyQRL0aPCl50bwvadZXB5tCXVeJSqx+ar+f9C/8nNQfuWUSa1oCgkRpQ9stOq9XGGULd+DGpVN7gopyiokBEWQz3wYVduCV58fjMef2wLwuEOYl00MWJqI06Qb3523MMwPJIUUKrTpOR5eG/6Meh76rFSzeGLXL6idE4yxTqBbkybnoX+/TLgLyNBBK0tDyOlkx8tW8/DNzM7oGEj5dkqz0b4l2jEAb7Eqq19u7xj9rcH8/ahmS53xeSYPt7xb2zA4JtyEQp2FN+XSRiOU0aoGG3bpGP+wnZIiGddxbhm7A+R3JWhk5CMkzI0XnD+TEyfwdmDLVVw5S+dQqU9F/zUHLz7wHT0P/tzBIs3SRBcVhaHUld1hOuchITW1yI2iaMPkhU6I1Jt6wwWzs3f2SJaxcWv+LNoq/kTiTUOLC5211NLEw5pp6DtgZGzRX+FedaffpqGZ58qxvc/EcV7nLDhky+sXC+9DeAMNktGV4ilXIeRI6tjzJiGJgY0bQmORyhT7sWy0AksKgrj/LOX4Ee24LrryPdoCo8YuO146hkPht9pAa72fsrv3n+nuhzouw8jRVGhkWcrgu9CUUkQp/dah/kL68IFnRVOlkHiwtzulXj4QTfuf6CNPFBWrWkX6Pc7eD9zLvaqrFmbiwvO24gN6SQ3MGMT6IaZIosrzLRrNjo3+QCvP7AGnY+ZikJ/CUJx3eE67jIkH3umQtZDxF+x51sZ2B2uXtsxEQ6jrGglSvIWwOOx1EuH5tHrHEIX/IE4xFdvh5jk1ghFzQpR5y/SNuN4Vy4gb08ZHn14Lt6cFIPsHI5iqAaXx9Z2aN6YeuZ/FHeOvPAhFNqDTh2XY/pnx6MR57eLMdLAW0XbCDpZ4rkUHuD5Fzbirn+Vwo2Whu5JC8kI5aBt2+X46ZdTUT2ZcwLNDFY50b5h9aFZsUN3lsNDUcxa2XyMBpx8efH+lAxcde12BIOdTRZGK1vhUD7q1duGr2Y0RIcunP6qsA1VNgdnrJAJkwh94YVV+Ne/CuFGNz1eRpiZ+IZTdiUgX4Ebzv4ejw5bD1/dZNRueSHcCSSeS5SKvhUWKTEIA3u0VdAHvnfzZBQsHo04gUVEdss/konXtaEwh7DXXxM1uw5Gtcb/QFhmGmpCwyDh5UgDxjUiaAjkAMz5eTfuvHMR5s1llo6sjRwRru9r/KKoYcXUrcF77zZE/8vZd2Lg6UZR9HoMnN4AHFet2oMLL16FtA3t4CJns0DOuKbsYdmAN16Pw4BBLbVPlGhinsLQCB86kf5zznR4KIoZiiMAObEbdKEo+F7pRrz8iuX4cGoN4d2SITdSc6CkbsWZZ27ArJlnigBbZdFx1FrFlqyVUYZgoAzXX7UB706tJjUOU8CRdHBI6jTamXh2j7l49b9t0aRDG7g4vjkUY2DbhmfYoeZkBVdduyg5QsnW8QgtG4E4X9Bg0vThVZ47ed+HrevilqxgXmkq4joPQ0Kj/ggjOSqRYbBejvvFIIPWwdgAk5EqKi7Fq69sw+OP78Du3Qz26ZLyAtn3wf0/DuHwdgwclIvXxraD12vaiB2eeDPzXfEL4qJyya+4fAPee58KxdoV10Ub28LhdPTquQvTP+2OatKBrD3rjlWusiiV0W6TzZLF04KXNv+bKrIbWLAoF336rEFuzvEKCrS9DihCbOxmvPhsMm65raHMCZHgWjZItTCcM05FYWcL45ylS/agV8+52Ft4MuAyeDL2hiAbSYnZGHF/DG67pQVq1qTilIrK8rqYuZJHLEFAmSKHzXvm0TtxafHWNxBeNhyxVBRnytOB1qKyboeOiXO5irC3rAF8HUchofGVwnksCRANFBzSb2YPJXoyBA2M3TQhELEuixZl4YnR2/DRx4kIBNkJSSlm8F2E5KRVmLe4A1o3T5RNIOASvILp64hGI2s6ZcIb6Rh66x6UlpD2yI69YIxTiuSk1fhselP06l1LaZ8k3a+zcMwOUhlB+VuP+ZstChcqqgfeSSAZBKdtQIIbQ4bOw9j/psJFrl0pLlKR9EHExy7C5zM6ofcZnGOnxAgiILKD0qJQYqgohPOH8eST2zBqJGWLFWw+6HRccWkA9z/YCu07mFFx5KkVt42xCwuYdptWdK3m6EwAL7uxgYvABSqKa9kwURSHyfBAjzmaVuZXRYHFT6IUipFXVh+xHUci4ZirECaWza4b8Z7G49edXpLtKosWoGIvU1JRLpSG/Jg2bTeefGQnFi4mx1hteLxpeOGlZAwdzBSuWlpbx9fNTAMhrYG5sWxVEU7ruRK5uWTB1HZpzQ3Q7VqPW27wY+wEy8ZiHWxt0nIu7m9Vg4N/+d+sKLxA7Xk3a28yrRpQctfxyM4NFBQG0bfPcsyeTWJqdkEqAIRCHEImzjpnD6Z/2lxAbhY/pjPZifFS10jjxgCyc734R59vMXe+D53au3DfA81wwQWpiIujS8Ge8iA8UpYm3svGGKa7zoGEE3VrH7QidvUbPCjb/gZ8q0YAXsZAOmOknEDYBFe5XtiomLbi8WrKdPiQJ4SCQAN42/4/xDXoZ2IUm+2KAB51kygPYBcPTLRKISu24Yyp5JxsYPJbbLtehuYt3Pj0i75IEEQtYxWuBbN82kEpLqCJazgQ9oprluGjqbXhchGxrSluCfrDBWjedB1m/9AWqQ0VeKjfquMbiHpQ63NwQf27jzgMFMXKkQ2qVZhZnGLPHldXGkJdHnz4URquvGoLyvwnSrVYCnwmiA2Hl+H6gYV45eWuiE8g5NxUoe1McVPDEEvkcmHewp2Y89MuDLy+BWqkKHO6KidzZ7bop1O0DKV2NOhEpdoRaCqKIaiGD2nr38GC7/8P8XEqVGbz1s9E1fkq/fDlMwq5CbgCKChKwimn34PmzS9BOMwZLtb1csBUTsuv8x0m0aFujyZLVKR1/LZHWDCBXTsK4fa6UStV10Sq74zfTA960KNuFyMQcqfdfutijJ/IloI2AvWPQHZKERu/Eq+Nq4drrzEzbkzfvCKhbUH3iEh6/f2gSH2Q6jtELAtdKiXZ5pLSjZBdyBWLR8esxwP37oXH1VndDFOglJ4GrMZ998fisUfbGmGgABNIWP78zD7pxF/z7Yawgz1ikvF13tA+bQGYCHL3QA9V3TF9efHmtx/glpfuQnK1aodss5TdWC6gBKG8Evznzhdxba9+RlnNyDtT3lSDZbRY1seaMCV7sC9NxZs/9gcDY7Fhj+z81rXjoSbb53F7MPGNLAy6YQMA8hbHahuAxJr8Ow233RHGyy+Qzd40hUldVlPmh3/lpPw2dhhYFFPV5tho44aRwUeF28wi4TULB5cXGRkFOPuMuVixmlSZCrYTX1iWvhjVktPwv8nNcP4FSRrOEtdltnHbE+J2MV5hpK+mXx4vvz9MQgsdlqm/50smokQKjPtI175+w9jvZ2DI2P8DalQ3dSGz6PbQ/bli0Uq4P9dLAnPFRYVy8vHaHWNwU8++jqDbNhc1WAarJVYvEgcQ4Khks6yqGwUx/1AJSZLtMy2+irxT+8DmNwUFsR6vF7pwQQ4u6bcVW7c2g8udZAa88ru4yW1Dq1abMePzE3DccQkKVXX4BKI11TZWHf6+1+GhKGbf1f0oarexG2GU1eHDW8N8/SXLsH4dmcvJgk+go9uAWffg2Mbp+PiTZujcpYYyyQsZmrpQFHzJrZlJvbq16TfbdlW1HNH8VhUE3bme/ZuYsT9+jiHjHgSqJ0fcs/Ib1G//yfSzSCNbzl6M++fjuLHn2Q6Jj70LFTkDf7f2zKyjg36w+3mUedH2XCKFbdHWQuhDAomR1LsQwTJzyLn0a5G2mTzCdSPjGCQuyUWTJmmY9mlLdGhPlLFJHxvUsmLDrGUu94B/+5r8hZ84DBTlN9ytZLko925Mm5GDfv/YjmC4GdzuBB2SKkE7UcbsMtyIDz5si/btiClSAKK6UKS9M30X5fAeRugd4TH/Y12R3+BKj/txBgaPewioRnbHaGfnN9zrPofavFUZ3Nl7MO720bix1znG4bMWxAT9B/YRf+UCNNRWC2QIHwQoqdGbxhU+LFuZh8suXoL1UlSso30y1C1aZ2HwmI+X/3MMbruddaqj53VkKQp1wJATsDX9njuX48WX+YDbCRxD4BesljOlG8pCk6bp+PTDNmjfqaZksgiBV5SxPkDGHxoXaWatnAMgx2iPd2QLjCbQPrAQjPt+BgaPfRiu6hyrfRBhqazXYfCDQU8AyMnD2KGjcUvPc02W0KClpf/d3Ehlz2tCK2nnNawp2tVo4vcwG67VFV28NBMXX7waWzZ1EDiPfJVU9EmoxxOtweBBxXjh5U6IjTUwHwe6f2QrzRGlKHwWQTczYgzRvQgEgrhx0FK8+RYzNM2d5ib60kqlmomWzbdh6ket0L493SDpejKuGJXOL7UQdfYiE2cVEmLdLaso/LlyijL5u88w9KVHkFiNVXOb7DJdixUUp/xU4F8XJhFITxDFe/Lx4h2P4/qe52nzlBQRqc9R11dZRTGwFe27idSChKlMlJPWyoPVy7NwYb/V2LCBTJ5M0ROyr8NaVUnWYsCAbEx4rSfcpNus8NIhSJW9qMNPqY4oRSGcxSXMIWYnc7lRXBzADTetwLv/47iFptIzrv0haiVCyMWxTdLw/tSW6HZ8TXEPpH7g1tSnV9hBnNyx6dOI8vP3SRMd/CHOm/4xpj7yf6iWlKhxk2SF91UUx4odLLhX86c8Z+4gMksLcM0DD+PkPqyjWAXnN0SyWpUXSaMcUXUXk4hGmBgutxeLFmbj0n4rsGlLM8Ct9K2aQPEJSWEIG3HhhXvw7nvtERfrKTfi5EhXEPu0jxhFcVAahKLI7mloP+BG7p4wBg5YiWkfs6bQVHY5ZocCsrHRd85A4yZpeOWVDji/r447sLundspaelETCpsmMYWomNgl6p+DqUralPexdvg9SElIUDI6+9n9xK6Sjq6UojD+UnjPppAfJzz5KFpderkWSLWiJIpkcQPiLv2Gl6Y6TJOMrIeedf78XFx5xXKkb2wHuGqYtDOzhVqZJ5vKKaeU4H/vtMYxjak0dvzGb/jyI+DQI0ZRTMTgsIjYSoFUX1wu7MgMYsA1azDra+bzCXMhk4opisgIg11IrrYDw+6Mw333toY3RgGYgphlzYZwDC+VSrv/VL5tr4klXTjwE43eOTdMeR/rho1EjURVFE3ZGu8ouk5jYu99z7r/bJCSZruwKeBH16fHoNWll5gYxcRX0v2sQbnODTm4ssh9G74BcY2CrP7r2Ifxk3bivlE7kJVJvuUUKRcK14CgIfg9W9Gm/U78b3IndO4Yp71CSskRmVtyBChBZS7xiFIUuaEKrpCOotZgMy09jFsGr8I3s0hwwIfL+D2sbC10tUIcibAd111RglfHt0cCiamkDmOXKrqRSN0xzfhEAv7KLGrau1SUUaiRwNZjmzxwfLBy91C+/mHOXlFPzM9i/cLAxpAfXZ8ajdaXXhwBd9mwQFwi0xxSCUWRJRU2FYvxAQoKynDrrSvw9mQmBxrD5eagVROvSOjC/zLQpl0Gxr3WFD1P1iG1Gi+pi1mRabEy63Y4H3MEKYrulE6WygiP9HgY94jhSVZ2GYb8czU+mhILF5rJ8cIe7/TVU/TX4azTQrjvvsY47SwdhKn5Lwq1jpwQ5TDMJVZhIo29v/5IN0x5D2uHjURKolEUUywUD0wAmxHzonFKVHuu8dNU+W16zpQRXRzQGsamQCm6PP8EWl18mUMtwY8pKyU/o+3UlXnZSrreswtLlxdi1KgN+PwzbjbN4PawTycS8ymd6jr07OHHy681R8e2hOSbS5URccwwk83y4NasMtd3uBxzhCqKdfsV9cesixCBGP84v9CFoYOXYPJkO4xTG55Ujgy1aSgbiTGr8PjoerjjrpamyUgtioqYhf3z/0kuQd/bBP4HeXrLpryPn+4cjpSk5AhFUnShLVpRomOgKHNpgZ32TuUqRFFC2F5WjDP//TS69Ltc0Ad2Gok32jxVWk6txQReeGkdHnowA3m7W0gbL/vcSY0qgFJ3jDA6AktxySVuPPdMezRpyiKviUmkBGPiJWek3OEi5n/8Oo4gRYncrLpDlHtJ/iuZG/1sZroCHqH49ZcGMWTIckx8g6R4beBCojP0R/1osoyUwIsdOOusPDwypim6RXFzOWhgKcAR4qIw/YOliGnh8jdvRcbi5fB5CRa0Eqtwjcpyh1bIIhv0lk7MKgmXoWGndqjZ6Bh1dehe8sqErSKq8F3OV43WnPLQkYXzM/DIoxsx7dNawqzJYUkGsCDpYUJ7dD3W4cab/XjphY6Ii2f7gQZcktGzc0ujchd/XDwPnzMckYqy/+Wzvph5V7BbIQy7ax5e/o8bgSDHtBniNkfR6AZRALahQd0C/PP2ZNx2R31Uq0ZLZIqRBitFvJO6fsruqF6RjqaIBM1GvP8qt0NuWTcN55okrjIcxSLFVHDqp5JhaC5LX4V7ivH6xJ148ukc7NhO3BwHkZJZRhVaGGJkwj3HUKdh6K3FeOmlkx3CO4XEUHmj60vRcd7hI+h/9EqOIkWJXgoStxEhrCLx8ce7MGpEGtasY79EAzP6jnLOHdjUHkKcA7gB3bu7cPON1XDVNY2QkKAz2zXet8FYLcQQAAALlklEQVS9gjhlPou1ZDaeIeuLabc19qPC87F2wvTflNvxow/dn9+kMZqajCi4PvmJRVOiGem1YUAFmC0K/Me0UCMGJf4yvDslA+NezcCcn/kmx/lxEzHoX5Ojk9xWeAeObZyNkffWw+CbG2h7jZgPWmr+oKQUkbyBvcdK+35/VIb/ks8flYpCMWHcwrHYlsR71ao8DBywCvMXsI7SCC4XW2h9Zp4Iq/2GtjVYJFXm7iftwvC7uuCiC+rBFxdxn6QvRFoATHZHfECbFTOK4gTn0bxXNkmsu799RchEK+pUBUGzDVemXTpyAkvEEeVzWZox6fKkbpk25iDw+Zc5+PcL6zHzK/bssF+eozHUtaLAqz2gArBtYQU6nZCPSeNPQKfOWn9SC6xV9pAwt1jqp79EXv+2LzkqFYVwFM3msBfFDK5xuZCVXYzXX9mOxx7LRJFfrQvJITjdS2bFk59YagkUF6aSs3D6abkYdGNtXHRhYyRX07nlgoMy7cgCWXceXxTmKhIj78eqVOzqq9wuvG/cUt6KqsVRF5TbhHWICvaW4PMvd2DC67vwxRcUeDLIc6ARlYXIakPmLXzDhKTkwufLxO13+DBseD00rEeaJq4jmSE5IY2UUIork74eWYAKefu/TaT/nC8+OhWFQi8dgRzTxoULSs+7Zq2AqR+sw7PP7cbPP5Oyp4EM+BGKI7ESEharu8W+eY5/duWjbdtiDLuzJrp0rY4unRj0RguH9fx5vPZWOgzyIoqmp0VQAha0aF2p6AdrVU5Ttft/mfSvk5uLKFnFT6xeV4TZs3fgpZeysHxJDYRC5AMgH3GCUjXJQFC6kHov4TCt6U507JiL+++thf5X6GgHnZupOWCb0DAQMeU2M3gAveaDF2f/HFH+c896dCpKBGBluK6MC0K3QbweHwoKQ3jw0VUYN7YYBXmEhNfV2SIiMEFDAGdH2VkLk46GjV046SSgf7/GOL13PFLrK5OLVRyNTbRurZUZO+VWBVprKE51cN/N+NeKhI73poVQmX1pRjsIVCccQm5mEeb85Mc7UzPx87ww0tMZiJOOiKMvSAahLDXKdEOxJ3UsLyoLCQkrcPPNSbh3VDek1jXX6BgKGVbpNILJbTj999GxV+WAo3+uWB/6sx+dimI3e+sS2C4/2fh1Hrm1LvMX5OHJMVvw2fQilPhJWlEP8PiUVkeofkz603Y8ytzzTMTG6ni2/lcci1N7JqFRvdo4+VR1zSIvGz9Y4dHMmTaQaRLBjouWz0QZEqUZsh6Nrejtf4TcgkVFSNuwGwvnFWHKW2uwJ7cp8svIMJMosZhmuDVeUjonHS6rA2Az4HbvRp8+wEMP18WJ3VIMmzOzZYoO3u9Lfh2NrK4cZObQi/Bfc8ajUlEUEWUfYqTCbnd79ScoLFp34GvaJ1vw9DNF+Gk23bYaOmyUFWYzgVjySLbLkFSsIQa7lJa9Mny0Ti0vevXORFxMPvr2aY2+fWoLY70vxo2UlIoK9Psebn6eH/6yoAw4/emnPHz84WqUlCZjzs+J2LGD8QZRBszUkV0+ViykFAml2KkFV50ME0AonCmDlLp0CeHukXVwef/68BidMLR1Tp+OAyizyuxcfhTy2P7u6Ep2OXd6VCqKpePRuzRDNtXx0SKZSaUqGNCkUV1AUWEQH364Ha+N3YkfZlPgGMMQMUs4jIHJS8bHkCSIx2E68sN0cTiAtARerxc1a/DMhWjQKIwLLqqFlq3Y+0KD5obbE4DXE0BCYhySayajes1qIFlD7u587N6dh6K9ZQjLAEnKN8/vxsaNXnz4cS42byYlXxL27AFKSu2U4CTATUtgaknyr7KnaLJB075BmeBLetNN6Hp8jiQprru+NZKSSG2nQm+5Cmyh1NlwSJUkYDO+rOt4IEWx1/H7NoTD8VNHpaJoQG4CT9sZZZRCKXqUCI9VbidmkI1XfZ+9+cCXM3dg0qQMfPNtAYoKmSGrD7eL3FQqHOoaKfhQ6gqCYlZaHytOZJrU7BlHxlGRbCBu5iF641A9JR41UqrD7fZgd04+cnfvRYhzuh0UAIWSf2iVOJiIXMNUfrWIOm3YYsVMs5WWGDWGEWwZlSMTcbGb0aNHHAZcXx/nnV8LteuYLB57dIR2lozzZt6JjZWcqcB26JHxD51ip0lkOCQW5ZMNh6PQ/55rOkoVRYNL7a8wyxL1fDVzq/B6FST12R05Nhum3x/EvHl5GDsuHQsWuLBmNQWulQ4xpfA6MTwZYnSQqhsxwjesE32VI1mQtEawtFhn3UHd+aPTukJpGhXQiw7IZw3bjEzJoksYYbfmOYUvJUwLYinOeZdU0E1o2MSN3j1jcdPAY9Dj5ATECu9Z5BVhNGKK3CqKXTfrwpqhRmZlTY9CZNKWk4yuXKr79wjr3/mZo1JRfv+CmsyU5IY1XWxf6RtzMWdeNia8UoalyzzYnctjKdQ1ZNa7unOGlMEU4SJYKHX7bA9NJEdsxt+V271Vxe3L2AbzGwujYYbLTLlysmolCMmEYVouoHqNQnToWISbB6egc+fq6Ni2TpRm2K+wBKwHQxr/mit1dCpGRRmqUpRyKxJxmqwfLmxHURndosIS5O8N481Ja7BowV6sXVsbS5dzQA+LeCzm2ZiIkbPOfuceL3GCGVFnADFO5qu8BOtPmvEyZNcOsZxeS6RBihaOcUexxEet24XRum2h8APcNKgFatf0INFaD8ds6PnVTtgE9sEU5fdvPUfLJ6sUpbwT4lSYtWORQ4vMATKRS/hdo4JZYNOWEH6euxHFJfF4581dWLZ4O1wxCcjdUw3+QiqPDbK58xJsSURxhVqDda2s4TGsMLpXc9enMhjEM/bCHZOPGjV3wRUqQJs21TBgQAskJZaiy/F10aq5EAbbizbNVFbzyoutoK2P0izVoVbQKkXZZ0VVMziHhXGLMtlbXJeZg2JpFqMKh9zr8/MDKNpTjLDHg1lfF+DrLzPgL4kTtG32bg9Wrc5HRmahCdZpeSjUTkUvyuViMF8Gj8eFOqkJaNmqDlJTOafSD1+sHz171UXfcxMR6w0hIcmH6slWORgTqduoHYlOT5taNqsVNt4W0/UrIIBDLW1H8PmqFGWfh0cXiUpC0B+H8Fg2es4e0W5K7YSM+qBMDTb9MQcQhpICYOXqHGRm5qOwoBRhAjKDbgEwMxLXEQiahJZw3BNAYpIPteslo0WbVNSkF3eAl21qtGBFMUxyibaVWVkftYAYZW1sxuyIYwL+6zWuSlEOYFH29yg0pDW+iiXSE/mOFDdtt+Gh92j47VFFVEOJbZVLi4Im1pBUeATKr7WiaM3Wu4vcz6G/2r9elP/cb6xSlP1YlAqevPOjKgH/pmtES2MGCTls8UYYHYJvK44Kk9SXrYtEhDWSN7KKYLmDywfZlsFLbZeiD1RxhWJes2pGaYkocLTBulg2V26uz46zqFKTgytZlaI41ewDOjbOGyq+FEgbXHOaaZSYOdis6NFtEUugR0YUpfwer4GD7QjR4MH2mOgno5FV6qJZBYwMNdLLiZo1U87VMtcaXTM8uIxUHSFlrD8yqvaoWEIH937wu7FBsHQ2msFBpsU2ErRI6U//RLG46O/MuGrzTayqS7wT7RbtbzwC35f4KGJhIvqpyQdnBsD+cgPWkkR93rE2VZnhgz/3KkWx+7Rdq4NIjQihCq1CYUzB0NmobbeW2fudeYcmtRtmgdKew850iSjPgV0gq6H7U0J7D/rdkdjETgBTJ638y/xGvLUqx6symlJlUX5zZ96vVaJtBXt/4EG+F1U/kQKNEvdV7hVdHY/+f6N4tp/esVDWUjrkS87XlA/sK/v9lbvKo/WoKkU5Wp9s1X0d0hWoUpRDupxVJztaV6BKUY7WJ1t1X4d0BaoU5ZAuZ9XJjtYVqFKUo/XJVt3XIV2BKkU5pMtZdbKjdQWqFOVofbJV93VIV6BKUQ7pclad7Ghdgf8PgD0m5F2vKJkAAAAASUVORK5CYII="/>
          <p:cNvSpPr/>
          <p:nvPr/>
        </p:nvSpPr>
        <p:spPr>
          <a:xfrm>
            <a:off x="434975" y="-136525"/>
            <a:ext cx="1781175" cy="14001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 name="Google Shape;135;p17" descr="data:image/png;base64,iVBORw0KGgoAAAANSUhEUgAAAMoAAACeCAYAAABzepVJAAAAAXNSR0IArs4c6QAAIABJREFUeF7sXQeYFFW2/qu6exITGYacc04iqKBIVDAHzLAEETGjCOacQEExiwQFMawJUAQUEVdyzgxhAjPD5Jxnurvqfeece7sbZNdxH/uQt9QuDvR0V1fdOvE//znXsG3bxtnj7AqcXYF/uQLGWUU5KyFnV+CPV+CsovzxGp19x9kVwFlFOSsEZ1egBitwVlFqsEhn33J2Bc4qylkZOLsCNViBs4pSg0U6+5azK3BWUc7KwNkVqMEKnFWUGizS2becXYGzinJWBs6uQA1W4Kyi1GCRfG/RHAbj5B/yURxswOD3ePmNNkwABugleo//45Z6xXHSrzj+veqtdIbA77fVP457TX+JfD/gUF9MZ6TX6Hroz4nHid/4uyv4M6v1/+q9//WK8i9lP5DcQ4JokbzRixYMwwEm/xgk7PRLAzBseC0bpmHCpHcabhj8CScMpSx/XnrURbBCyHfbtheG6RAFZL2R76brsS0DJr2V9cAtX2e75KMmXasbNikOX9OJR8C98K/ohtW90T//iYH48/d05n3iv15RLBI8liuRAt9/j9MgL78HlgMwPGyVSVHk3fR5A7CcIEk1HCeadn1Wsc5uN5CQUISMtAKUl9lwe0x4vHQ+UjADDqeBsHADDRtFoVXLGAQH/2uhorPapLh0TbYJ23awNyP5JiXlCw/0Oif1PKQgdIji+ReCPh/wgbOKcuZp+Cm7Ylt8BAsXhyUkdBSqkCKQuSZVov+Rl6DXPOIlWIAsmKww/tCppLgSpaVuwHRi3W8V+H5JDqqqDMB0wGtbKCgykJRcisxjZSgrJ8F0iuVW0mnCjdAQD+o1DEPLVrURG0MXRgJrw+UCBl0SiyFDg2FaFsJCnIiKDVGfJe/hgMcmj0K+JkDo9WJpp8ReRnkMjhHFI2nF9ynNcYv83x2G/dd7FL8FJWH1W1bJKyTUIUtLXoMUhCw3hS2Bx+ZNFTiSmIuSMhcWzj+IAwcL4Aqpg8K8OqiqjAYQrt4uvksUS/+RXEFkWOcQ+qe+Ji2kbgQ5cxBbJxOWpwBNmoRj9OjOiKtfgcYNYnHBhREn2A/xN77QUP/VRxhX92tIDqXcT4BL0S7kXwaop8xm/ZVPdFZRfHmIkiL1w6tkhEXIsiGBvxxFheVITLAwd84+ZGQDa3+LRnYOxUgk/GEAgpRCBAGGKBWFVrDJypM6eFUOQSGb8lw6SVehjs47xMOJBxMfRsJN4R/9IS9SRVeEuBgn+l5YjLp1S3Hb33qgfScH4mLoWuSgbgoBGMST0FVI3hQQdqkgVMVtojjqeiSU++89/usVhQRGwiiA9IFSDLGtlDf4La3ltbBqRQr27/fi7bePISe/PopLSSFI0KNhGJGS3FNoZpAHMkUwOWyS0E6yGcoj6AWtmPQmUhzxXKJM+iI0wiWegXMO9m7a2+mMiu6hjBUGKEd4mInI6DxMmBiLnt3duHRIWziDRSm0TzRJQSzSfwElDJNWwgPbomzNAb71gGT+rKKcbdwSASExpLyEhMckVEuEMT29HJ9/WoCVP+Xix9VlgKcWgMYAYkRJSOBNUgYvwIiTIEc2CTz/nX7KuTi0YgPuz2n4BZ+p5kRJPBB7IYNP7yWlVdrmD4LovXSdooUk4Pw9Kn8HSgAkAsjGoIFxGDSoEW66JRQtmpOXMWHxdWgvQ9dLH68Wz0OKwrmXP2wTD/Tf61POehQWNp0LuHy41/oNWfjm20ws/CQD2RktANQHUAtwKEkky8suQz4rVl4hTiyE9LtqVbeoBFAMoECFTNojVKjf63xF50T0k0I2uh4K6SIBUP5Bf7SwCrxrmF6lXCZsg8I0Sf4JCWPvw5pFnqYI0bUPYeRtcbjh+kbod2E9HZTBy+EdKRmBE4H5iN+jisqcVZT/2uDTssUDEDRLAr9jRx5en3kI3ywORVlpHIDanHMYhiughkLGViwuBzRs1C1YNilCOecOrhAT0dHVMO1KRIbb6N07DhdebCMqggRb5QimhwVThJSsug0v1UP4nCT4DlRUBGHdWgMbfstFYREpp4mSEgcqykmJSJlCYJhRgB0Mm/Mgr4bwlNIoCNtw8/eSwtYKzcA1Vxfj/kmd0etc8owmPPAyUmZQLsTKonIq/feTFij/e8TmDPco/xvI8vjPrt94FPPnZ+KzTz0oK20EIA6mGSI1EpYbqbewUFMOwkJHHoMUo5S9Rfu2FTinpwNOowxXXd0RfS+OZItPxcGI8BAEU0rzbxzVbqCkuApejwXTBDZtrsDXX8ajotrE3v0u7N1F19JEAQmkPBpYoNBKeT12FIKw2XzNGQgLK8StNzkxbmws+vSlcBIckrFXMUihVa3IBx3/Gxf//+QjZ5aisKT6YCoJW3wP0xdJyF98EYSuk/jjfy7QcRRhIj2jEh98UIiZM+JRWloXQHPAoDjeDxdrdIhCGy4sgkKpQkRHH0XDxoUYO7Y7mjR0o1uX2mjXUUPB/0xCaqrcJ1bJT36+pJQqbNucgfS0EMz7aD9SUkJRUED3UUdCNvZYouCWgoVJeeSvFPqlISIsHWMm1MN9k5qgVRPKwbRhECWTtSKlCajU83KqtVXQuX/d//9BZGeYogSgRfxUTqIoTPEwYDGVRBJl26B/k6Xk4IJfs7w2Pv8qE9OmJWL3DgqxWor15VBdCSkn5LpwR1b4KIB8DBjYAO3bVuPOiU3QrKmBqOgTYFgNc51SaypkGAqNODQzKMEn8fdztgoLK5CZZeG9D5JxMN7EyuU5ABoAIA8ZoryLKKogbwJa2BZ5xqPo0DkLDzzQAuPGNIKDXBeDdgRD00coJ1LWhyEwURL1S3mLNi563U7p/Z/ek51ZiiIxkECo/GQCE0/tRggjEozGoSyoxdV1qqu7WKwSD1bi2Zf2YMECivObc8giVXfSJgUXMxWErHAeK0d0VClGXOPEVdeHYuAlrRHK5REqPgrh0ALxulQxUdNHTuWzJeEM8JIcGmk4mWTZqY2IX3F+WHYIPywLxpdfFSI7hy44CoZZF7CCFIWLzkHIGhkDWrVCRsquGRGERx9pjnN7RillUZiXyuX9CqFDM/+lSX2HzqopPqdyEU7fuc4wRdG1Bm3INBaqKBiqHkLFQpIpBmFti62vQwnxwoVHMWVyKjKzCfVpBhhBUuuQbESFXCQYVMjLR+fOBbj8Chtjx7RDmzah6ouVwpKiUChGoYyGUlVIorljp+zR6q8UKfQbCma3EERtwWtRIk/GwFTolbwxNbkS8xccxjeLC7BrByFordnDmKYNAjMM08mIhAEnLJuKmDmIjE3FjNfq4vbRhPiJB2bE2FfPUYCGH0H28QroWwMB8FO2BqfxRGemooidU1CrRqC0lxFh15G5joJSkkvx7AupWLigEm53YxgcwxuCFFGIRmgRoUj88xhatk7Hvfc2w4hr49CosWThLKts1YXvxXCwz7vpmJ3CGRKVk9HY/7dP2p/fSFFUCqNST9E6rEFcCjs1nV6uJTu7Et9+k4ZZs1JxIJ5CsoYwHFQodcOggqeXlF6BY5S/OJMw7JJyvDGjHdq2i5ZMn0I1NgYEKZNT125GvBNhZ6Jy/7+OM0xRAhefHoyKn4lGrhEdTl4t2JZHLCUcOLC/HLfesg07dlEtpDEMM1iq3yx3Kt62KEHPQO06OZgwoQHunhiHRo3EgxCtnaSChEDEkL7XgoPFgXIiqahzdZuhYhHjkwWGgQ7hz/ye8xJVyyBRpOsnKFn4Z+o3gV7Hp6eSyvtpKUBufgXmzs7A22/nIe0YwcPN1PJRGElGgA6XMgoJ6NY1HR8t6IHu3YRLRnUX+ipRQ62ytCZ0NU4fOeb/k6qcUYpyPF6kUCm2aNSbQTZOFc6ovsFP28Ciz4/hsUePISW5DaNA9DqzSoSjoSglOXA603DNtRamPtIU5/Sg5N7Hh/SRFcVPaVupv0tYuwahb+rcfk7Vf1ZUvDbVYaj2EeC91CJZnCcJ9Z4vTHkBXRqlHCJ+fxFeevkI/v6lA1VVDWAYdRXtxsP3o1fIjSzUa5iGyQ+58NCD3WRpbCbpiFL5Crbag/1n7/t0nP3MUxQfRCxJvQJgYLGdE0vnMhyo9gBTpsZj1qxKwNsEphHHIYYqZ/MjtizKQzLRulUqZr7eBpcNrwvTIVR6OchCkhKyX+GynCTvGv4kMfF3EbIPsQ0UHU5A9qZtcNG5fMVspUW/e8ra4gfkHvzVAVVw3z2T4AOVXqB+p06I7t6O+DbsGTWJU3IIEWD/GSQZl/9SmKnCRoaJPVj9ay7uuzsJ+/eTx23Eykdra1LvDSGIphOWRcyCJEy424033+iBICflNQpQYQQsICs73qKdDrk+5d95RinKcXevwwyTKuISepCwUCpbZdm4e+IOzJ1NuUVrwAyGQTCnitmJ2wUrHyaScf99Mbjv/oZo3lLCCg6zmAOlFUSrjM8VHf8QOMcRpdLcqPjZH2H/hAmo44yEVSP3EqAU6uy/o+CxbophSHFXofezT6LDkw+qaxZFkcxIlFUuSTGV+eqcEhaKzrOM2yaZAVJ+F46lV+PddxPx0ktZgN0FMGKozUzRL52MGkr+tgfjx3vw3gc94GBCJa2VMJDFoBzfAnfKJfY0nfAMVBQNi0qOYRNMSi24nIo7UV3hxYQ7d+GjBfTAOglfirsS6VDCbx9Gg4bpeO6JBrh9Yjv+DdFQxBBKp6HvyQdC0CwJOrNQyuGTcZ/mIv3Dj1Fyx0TUMcPhVYTIP/18T7DKVBsybQcs00IC3Gj8zCNo+sRk33VKqKWQO0mUVJ4kQkyhFtkTzp+UzjOGSPUY9pASaL03dx/eeK0ah+IJ7Kh/3PulVYAUbg/GjKnA2+/2QlgIeWAKP7Waao7z75X/T6/BX+gDZ5SiiOxQOKBjYUqehdtEHsDttTDxb3swdxFROFoxVGpQfzlTTugBkmgcxmWXV+Cll1qgaxepE+jEm9tOKGzxOQcyvcpUG8LPOv7wkwa5PViltxmzF6F8wkTEIhxeU5XpWBG10KrojV8TL8G2mAEGQeLIAIiOBhITRRGS4EGDZ6eiyRMP+UJPyhMCdUv+rgMwf5avWwr81XkFE3BrgFSbUlLduO/e/ViyhECSFjAcBH6o9zEnjc6bgNtGl+C9d3siPJR7CFhXaLkksAs0Kicqze+v9C+kEye9lDNGUeQx2TAVKmMRKsMWVBLaigpg/B17seiTYMBoLQ1TBJtyX4lU6qn6fPONmZg773yEhunJJH/wiHzPNBBS0p8JhID9Dz/l/fnIm3gX4hCsxjvo95FnE3XRSTUFP1p9nAQKiH+Dh+5LgQ1MP1FwBaXYR+FF82ceRfOnHlMhl84QNKOg5hQSUS9aV2IhCDWSvqOiwoOJ47fi40WE/LWEYYaKgqhhFjQ4A3YSbh5ZjrmzuyI0hDyNQMQElFDngVZeXzimPTLD8ZS/cQB4RlRdzhhFYfvEciBipTqhOGJwu22MG7sTCz8JV0rC40hgKGWx7SI4zWO4514DL77UAWFhVHF3w6Ri4yk+6LGXbZuP0q8fRVCITv4pOiSPQ2hSENzeWggKJU5VBdzuImkvpmvh0EjqOpySM+ysBM4hQmV6TZRVRSF62HiEXTQRHkSx9RbBpOq6EFtqdpBHFi9Fwq1NAbfYGICnGpj+WjJenZ6NwqJWgCPGBx8TKsa2BwcxamQV5nzUFS5T+RFf2qaDWfXIAr1MAA3mTKDvnzmKQq7fsmGZ0jloMHnLREW5G3fetRMLPibL155jbWmekk5C285HbO10THu5KcbdQf3rlKJWcSjhtIN9MXjNBKtm7/Lkvg8j+QGYwRYMavVlobDgNQxUWnXgtFoja185nEYpGnYNRbU3Ay6jGAZZaS7qMZkroP4hlXfh9BtwV9WD0XwcHPXugk0sZ5+lVopZY0UhDaGCJSFboijixZQCqcETK5bnYtzt8UhPbw3DUQ+w3DBtl1wm42j78bcxZZj9/jkICjL9o8N0E5vyk8cFYJxf+gPEmq3s6XvXmaMoDGt6FYok1tayDDx0/17Meodg3i4wTJpfRSGLIf0cyEWDBmn48IM2uOwKQbUsPodUlCUfOfVJZ3XmOzDi74GLUiVV46CipB3aBJ6Q1nCUt8aRZamwy0rQenhroG4WzKotsCuyfK35PgyBlUDImgxewEapVRvO5nchtPGDgBWj6omqC5Iz9UBY+o+ES0HAwk/hII8kXdoLlFeGiS1bcnHzjYlISGoBw4wjTgsHitw/w/lLAsaNy8Ps2efBVJC1gCiqvZm95ImeTpdQT/0z+KO7/rO/P2MUhXAtoTvKQAaXaeKzz5Mx6rZMeKzOoiRe8jYiJJaVgyYNM7BgUXNcfDF5EuI1SaLMClIzFvufXU9+f3XmuzDi74MrmKw1uwHAikJZVgtkJHoRFtUAlrM2SnJKULtLU5QWbkfD2scQEpkHy1EhUTtFYyrKtCkOov97TVimFyVWLFzNJiKsySTArq1GKkn15M+3jkimJ+oo0Lioi4KDGelyMBK4ZXMOrrt+P1JTOwFmNHPKGCRh10LMhoN4+okQPPlsOzg0IuLTAT14z88Ck18FJvb/1nL/n3zoDFIUUhWLk056aLv35uPqq48gKYH6R2J9FXeCQS27EHXrpuCThS0wZCh5ErJmVG+RIhnLHUOkNoyA6SqnasWrst6FGX8vXC6dTwHVZXWQsrsVSrODUY08VEWEIS8zEhEhQWjWphbswi1o3r0AZlQJmwOXRcqshFZiK85PCB4u8dZDULMJCG16L4BY30wV6lLmiO1PMM1O7CmRWouu5B+PTtHrW7YUYsSNu3A0qRNgEISs0DD2QFWICNuP775vhf4DohmSIKNE3lSDxr411gUdpaKnau3/U+c5YxSFbQ8XtwwcjC/C1dduQ/wBqpPUZY6VILf0UKrgcu3Dux+0wO1jaqshKB7uJzctSd59VlcNZjjVi1tJinLwHgQR9V1FTpanEfauqw93WiiCHFVo0LkTPMHdkXI0FXb5HtSO2o/W55XBCCuAlwqGlglTeoz52rkIapmwDBvF3voIbjEeoY3vgRdxHI4xYO5bhj+THqvWY8vgCTQqQ5dxNOrypXCpvQ6w5pd8jBiRitw8alGIAAho4HiWfhahU4ckfPlNa3RoHw2v7YWDDBTrfGA/ke/kJ1ASTvXTODXnO3MURY39IXdw680H8Onn4TAMan+lCSp0kEunUGcXJk1y4LUZVF0m7yK0DYcKISxLNSupXFl+nNoYmTyKcfBeBLk0emXDMqJRXNQVZQdqI2vrMSAsBkZwXTTq1x2V5g7ERG9GeEQaW2VK+ul/DnYPMr1SXyKFOUXeOghqPh5hjR9ANepyNZ5q5zJahTGwmpOX1eguam2Wmjp9F/k0Uj0nbfKpAiSDdUFKtgbeeSsZ99yXC6Az16uEzUDf74RtJeHC8/Px7Q+9EButmsSYzq/hYF3QJd5czaHsUyPy/95ZzixFMQx8+GEi7rqrFB5PRyEEUkDGxUQSkIMYNToXs98/H8HBQs7QhoyrFYabwwAaS2SqkOs/gbtIjnIPnMFqzJxty6jTiLZwZ7RA9qZqZGRUwDiWgoiO4Wh/azvAvQXe8iyeXayZWVyAlLlCoijqT4mbkvmJCG1KOUpswJMPSLxqqvs8sYUKnP5eSRtueGCB6zoEDChum2V42KsREEIm4I4JOzF3Ln1RN34WpGw6WLNxCDNnOTDpvjZg8iYrEr03oKEr0Kn8e/L7f/apM0JR6AFQdX3jxhwMHByPirKuXAAzbWlPJYTLwlFcNyIfCz7uijBqPyQB8CEthgpjLG4LJrwrN7cChUVeNGkUhiCqUSoKx6lYeU/eB3AmPiBDUlhgKTMnAXHBLgpDZVkcElNKEGZUom7jENSKcwOOElZknUxzfEj0HPYqDoV6kbJbqHLXg9HodgQ1uFcl88cTa7Re1ehefAQwA/9Yn41Zs3bj8cfPQ8+u4WoNfdUVVcBVPsUwUFZejbGj9+LvX9aGYTRWs8wIUKCnUoaQkO349O8tcc0VjXz9K4qNpi5NCKXSDfnXPk6/ovjyRdW9qG2SsjYaHS0pqcItt+7Asu8aACZ1JnpgeAmgJOtWgGbNj2LNL13QvDlZQG1ZVU99IARsAMmpZbjp+lXYuzsNP/98NfpcQD3lwiETsfijkl1AAquq5lJRkMp66ba5KPv6MZ66YnO4QYfJ3oEmshiOUFR5ndxh6CQv565WnEq3aoQyBSzT8KoSJAmMvCi1IhA14G5E9b8LANWPpI1KZxKSQKvhdnoB1VXoNhwBamXNi4qr8dZb2Zj1Zjpysy10616FJUu6oVnTaD4zgyhUr5dZ4UymJN/hhImCAhtDB+3C1h1NAKO2qsFQG7XUsIYOOobFSzsgNMzla6fzu0iCtHXYfFZR/vUKUHmEUR0dX1MoZcLBT9Ti3xHkO3NWGh56oAAwOkpWwZaQ2KvVCAqhEKAebrulmZpIL/Vpnter6hicLRBLAwbuuTcJ77ydg47tTaz8sRMaNwlFZVk5U+yDQoJZZXR1WmoXKpT2KbVqGqMk1aAQT7phSJjINh59fw5yJt6NOqBz+ennOtLwd2D6IyqdKfkzAt8oB9/6ySp5ef5jm2deRMsn7pNIRqFdhAvyuinlpZyBUzNCnRSMSxwyclIUVtHx7bdH8dprmVi/nhq4GgJmCGDtwZ0Tg/DeuwSW2PAyEuafkG+bAtQL2cXA94vTcfV1ifBaXbhjkgwCM2K8tC6H8PjDQXhhemv+jNBlZBql76hpmHgaden0e5QAoqEiU3CsK+ihwLfxB0oxbPh+JCdT4liL+0JsoqdY9CCO4omngeefaQkPNRMxsCL93WxnWXAoDOP0GIsWHcX4cYVMOpwztzZuvYWQG+COCd9zq+yTT/VD9+71pfDm4zYxzdYP+etGJS7s+UYtKEokcGz2xyidcA9iEcmkSN0u6+uaVQl04OQluUq+aR++5FcsobbIFBYLSbaFBk8/iSZP3QOapMqWXgmbn+xMcLhwr8Tb0XU4fcPGjxzJxew5OZg5oxReT2O4EMdMZ6ayWG6EhRzE/AUhuGFEa5lKw5C6GDOh1yjigKrkvzbjEB591A2Ppx3D9zISygHL60HjevuwbGVTdO1WB16iDhGj20edUSTU06gENfnq064ouvdaTJAIijxgvU+JgXsmxuPd2VTmbk7bjEj/CUOOuejZfR+WreiLevVMeJQn4iI2J75qxKgqoqVnW+jbZzuSk8Nw+WXBjPfTsfzHLNxw/SGUlngweHAali+/GU5qTOKDwjfNwXf4+ks4dGH6hyJ9yAsskEKzvwuximavhfefKUpNDKqAuDZcthMJtgf1nnsITZ58AB64OOAT/6NYvOwBRc04CzDIrwm72esBvvyyEI89fhhJScSebgEYIapHVAVvNilDJlq0OIING/qhHs3h4H4ezZ92cFIvk2CEol9eBQwasAEbN9SH4Wii2MSSX9nWIYwaVYaPP+7BxElJi+jzqpBaE0k9ze/5CyjKiVOHaCH9CMn6X3MxcGg8qqr7KqqTasCyqmEaB7D658boP6AuWyqaiOLgaqJU4ZUv4Z+VFR7cffcuzP8oBPXqG1ixvAm6d49EdbUbl121H6tW0LCFYiz9OhxXXFsPFeUebNlUjPMvjIWL65SyzZtsM0e9IVqJFA1eFQVJBA7OWYCD48ejjiMSFtHsA/JhdRKRL/5FTdRESKAcsngNpMCNbs9PRvsnHoZXsCnVyU7nJKRKpIq/1vT3Hu7eU47nntuOxd+EwWu1E0awHhLBuZ7kUyZvRUG4VwZGj8vBe291QUgIbWEhIaboIRkS1fIgMS02bs3D5cNTkZfTQba+cAg9BlY1goPj8fXnDXDZ1Q18BkbT2U75xJr/gFKddkXxP1FNgVVWWg2eu+7avfhmcRTANRN6SDT8gB5SIsaPL8WsN7oiJFQeID08qbbz42ZJ8RhuOOHCT8sKMPTyFB43+tTTIXj2GQm5qGf88cdKYSAGt9xcgQ8/bA8i9v5jbR4uH7obl17mxEvTe6JlixC2ytwIpobQCUZw4vREoPhwInLWb0aQg5rG/P0oPp0IjKn+xEMVdNhGpWmhbqf2iOra2Rf/EGggMwP8iqJ5bOUVHrzz3iG89qoH2ZkEJ1NvPA2B0F2fFFZ6mGRqECNAJT6WTRy6zfj22064+upYnfv750PqQYFcFBWVf/TxZEx/hYxDExn5xNYqhL1/vz7JWLW6F4LDaM1kUCHtTFZDU/EnVurUv/U0KwpJjEKmeNGE9Cfxr4GVK7JxzfXHUFHWQWjobMqqAasKzZokYcOmLmjQgCokQgj0NSqpGEc2G3UgOakaV19xGLv2ReDcXoVY/XNnhEe6cDAhH5cOSURyUivUr5uObZvboGGzIBQXA8Mv3451v9G2b/uw9LtzcMXlLY9bfUms6Wqle5ImsoiDkKT+/+Igigh7EMsQQMTwSOJu6L4W4Nd/5GDKlERs3kTzvOoDBv30H5I/eWUyLYduagNVFUraVjE6d0nA99+3QrOmRLMPoMnQHDGeW0DfT/dto6DQQt8L1uPAgY4wEa3SPEEiXY4jmP9RLG69LU4pCkVtukD0f7Fi//53nHZFoeKWeALiMfk74yrKbdx40y58910kYLbiJJYeCLlxYDfefD0W9z7QUk2F1GUseoqKoRrQtzJpUgLeeMOLEFc5PvuiIa6+RrY8GHnbAXyySGCjmTOCMOlBGvZm4c23MnD//dXsOe64w8YHH8gQuK+/OgJ3JXDN9c3g4q0TdQFNwkdGvgwTO3cWYsnSMgQHU89JIM59woPyZ/B/+ARlqpIDXsOBSk8Grr4qGt07k8DJmFUuTBLZS80Uy86twLPPHMZni7woKKwDgxAtrrircI/JbuR9lKIwWKEuiC2VFybPWSZDtA/33Q/MeqMTf97Xy+mr2svlC+HUxIdzDuOO8cQubiuoGTdqUfU+H+ddsA9TuRG2AAAgAElEQVTfL+mO2NgIMYr/Afb2Hy7mv/GGv46iEM7EFAnB9jdsKEK/fkdh2R1UAxbh8qQE5ejZbSeWr+iKuPrhqnbglzg9m1fv3LtseSZGjEhGRVkkxo2twpy5PXiZvvk6CbfeXIFKdzT6nJeO5cu7ISbahfiDpejXbzvyctuhadN0LF/ZFh3b1+J6wXkX7cDhfRmYOD4SM988H0FB9KBJACjsVhQNw4nZs49gwgSid9BUE11H+Teezu8+QvdJ37cDc+e1xNgxnQImoWh4Hfj4k3TMfPUodu8m79EGphkEMkhcX1IewAfhcS6nBxORt6DeFzVgg+pUHDpWISR4Pz79NAZXX9OS4XCCoUllmEPHpEch6NMkfFqryy7djw2b68Aw6qmaimrFtjfjq89b4bobyVj9Byncp2K5j/O8p33HLR2wC4wpOI0LN922AV8sojyCkmwaZqc2ujFT8c6bLky4qzHj+5xKswXU0KWClQ0b5dUeDBl0EOvX1kWnDmVYuiIGLZvGoLTci/791mP7jmaIjsjDdyuao98FMbxH/O3jDuCjj6iIV4J33onEXXdJLvPYY7vw8stS3BtzWwnen9sDQUEOVJVVIbiW7HHN+78bDnw4Ow13TKBrahgwzkh7oMAnGHjvWtkDXwtMZjQiQFZ+B+bMi8W4MS1F+BWrYNvuXEx7ORlffk5halOYtPERT5NRbGAfZYy8M10Ht1QKjT4QAFBkURkwQ16I8ols9D4nCWvW9kVIiLQpcDWFwQIBAJgtRkP5DAOff3YMo8bkwl3dybdXpNDx89G/byHW/KMtN6MJzvZ/E6r+b3TnNHuUwGIZkVBpL0Mb23YV49KhB5CbTYtMg6VJCClBzEW3TruwdmN/hIZTX7aaYHWcomhI2MAzL8Xj2cfLYaA9hl1SjHkLY1AvLhiPPRaPadOCYVkujB+XjdlzevIaLv4uBdddnQ7LaohLBxfh6yXUNuzE3gOlGDo4HhnpddG+dQrW/ONc1GsQjIyMMtw9/idcdU1X3DS6GYJ5JhgwZ3Y6xk+gv+tdrfQjOjGL12msgBTCedHNTScgYjwVkgTTAXi34/2PojDhbzRDGCgsKseCjzLwyitlyMikwmFdyelMytFIFF2qPd3PI9Nom9RjieKjPZ/kDBLBSt1GwGfamzIFjzzkxguvdJSNk/jyqZgp8DkXeB2SL1a7TVw4cD82r6U1oIq9HjpYhZjIvfj6780wYGgcQ/0y9ebPpvR/AjH832iI+uzpVxSyTGyF9H6fBu6bHI+3ZlDVuxkvogyGoJAjAbPf82D8ne1kuLRClCSRF+SLBp1SvXj3jkIMGpaO/KymcCAIbqSha49SPDa1DqY8vBcpqa3RrIUHv/2jFZo0diA7uwpDh+7Erl3NEexKwqqVrdFvQB1UVntx9YitWLm0LkyzCnPfD8bo8ZKzvPjyQTzx2DEWhOuvDcZzLzRBhw7hWPRJBm4bSQ++PrOWvXqLBS58Sg2eHbkqWLrsw4gMyUGxpwvcXtrTRDVQcU4WULAkaSTPau3AvI8jMWZUC2zdXIopj+3DLz+TYnZlVI82L/KrpBJA305c/i5DYi3w+1iK5RN6eB6rTcDrIi+ViA7fiVW/tMM5vWIl36Hr0ztjcIpE5yEoPQiL/p6B226krTLOle0p6NLZke3GXXdX4K03+zCNR1FH/VXT4wRbqPkaqlEX5aMc+XY28DnsQI/8ZzSEvKYeh/t7pf1LKIoOA4iYmJJaisuuOIy9uzrANIPVdEeqFpegbdtj+O23Nqhb18kRmmWSuyfesNg8jsN5xKgTQ4b+ilWrWsKBJrANqgkQpr8XX37bDJ5yN+8hMu6Ophh1q+w0Nf2VFEx9lB5wCCY9UI2ZM5ty2LJwUQpGjSoArGhcdnkRFn/ZFc4QYNv2IgwcdAClhQTR1oKFfIRH7MXzTzdAfkFdPP8iwa11JNnmkIPCMlXQI8NADFyuRQANI77AvaNC8fqi3sguJGRKBlHIzl6a6q4KfpwUp+LxxyIQEVqAF145itKyNjCNxjLZhVEFsvYklVopdLukBh8kzJV8roaWXI1ote009L8oC8tX9UEop2cnE0yx9vlFxRg8fBd2rO8FJz1Los8QNuYtQWzsPqxd2xHt25MHrOlxYpj+73ii33+X7J6m70XOeSLIcNoVRQwZCZOMsPtuSRquvDoJMC5U1WZdLd6BZ55x4emnu/imOXLvAzc0CQ2CFIJu8IflhzBy1H7k59KwibYweOB0Kq4ZkYl5c7oiOjIYq39Owb6DWbh9XHfs3lWJYUMPoqCoPtq0TcePP/ZA82YuZOdZuPCCvTh0qAnqxKZh2Yo49O5VHx6PF7fesg9//zKGWbO+7MKmzYbyERYcgQoCzZhhQHsshsleLXr0KW3TDS9coW5EhmfghosW4Im7KjB8QnMcK74eBXkh8HppHFMQc8WEYUB5mhuWt5R37w0NC0M57YiHEMAIltoS7w4soQ8jhJxkawHwTx2WFwN6QwJnF/8LmWXPYVkICTqEaa+GYOTIBqisUiOKGJYWbpmuM4VGmHjhtXzMeC4UTiMSXoKvue5Etag0zJ1XC1deGQ434QyKbBngX3yFUz8FSDyybxJmgN/0gXnq+9kLqd1AeAWUPTiuGGvbCAl2ICrKBYfDT6Xxexb/Ypx2RZH2Xr2NswOXDNmPH1fFKSYqXShZVQ9ia+/Gku8aoO8FDdUwA97vWT0YWhRCxWiPQycKCsqxZ08JHplyFBs20cDtWNSKTsRv69qiR8cwlBYBlwxfj/XrgYsvjENsbDi+XkzWNw+fLCL+V3143DYefOQg3p5JyXAVJj8YhldnSC1l0cIs3DaqEHBQMu3bJwHMryHrZHnhdBSgUd1jKKiMRXFBXZhGqI8CIlMfS9Cm4THc87dtuG7gYjSI3YvEogvwzeob8NyM+igpbw+DmMG+wXt07lJc2DsdCYkHkJ7bEzAayRbbTPuRrR801UVkiLxRIEigQy1pzhIdIumvYTLNTGgKB4sRFlSAqGgKK92qnYGKq+JJpGfFC9vlRllpFCppyz+FrnFQyGON3KgVmotatcolHPPx1dQ2HFz9Z5jguHtgA6DfrHZU84dfsh2HoKOqAnocXkLXrl8w4XGX4ZJLPEytCdYz/v4JZH1aFUXQei8n5VR/yMupxLl9EpCURF7AAR6qwKYmE4OHpOGnH3uLp1fz09gH8e/l5m3TRElZNSJrSXGyuBCYOy8Jz728Go8+1Q9T7m3HgvzGzEw8+DA1cVHYVaaaiXIw7OpsfLGgByIiXNi2tQAXXHgM1ZV1cM45Gfjpp/aIiQlFemoFhl4aj3372wNmqJrXJdtCyKAF2ase2IDrh+WgZevOmP4W8X0vkM1ITfJ6ouAOay+6N3wSPyxqgDqNs7F9VyFuntAKiXlPwEvbUzBdhkFYFZOn4aWphVj540r8uuNGRrZonai7kQ0F1yxUuKXpMUIflpqJJvVoJeEITISxRocCFBhiDphg6SvZ/y6M09vaqYkuhG75CJMUTp8Y9mkSp76awNCKFlW3YujrDYSXdW5EnxHI/o+PSgwenInlPzSHU33EH+Ecf22nWVGksk0NWLSAL768Fk89EQTb6s1WQ3rF6c8+LP62Ma66SmJ+IXJw1gEnWVRGy5zYsj0Hjz3+C0b/7ULceH19OJ1ys/sP5aJJ89qICDJxcE8Jzuu7HYUl58MgPhJ7onKER+/DP/7RET26hKOyChh+2Xr88nNDBAUVYf7cONxyG0G9wORJ6ZjxBlEzCDamXIPSVAopSJwpFHSjfYtCnNPhB1x87s8YPKAnpr9ZiKO547B6fSwqLYGY+WFaBejX+Rc8NLE+du//Ba1axGLeFz3wyxZKyunahFMWHFKC3r3L0TpuOcbecAB5uR58umQ49qT0wb54UpVwrmKQ3Hm4uKeFX/eoq3nNZOmVpZFQRLbtriniJOCU9JBIi7VmIwSEKD5Lps8rCixT91UuyW3HOhRU5Ej2EmqrPEXRFP8oRVRionHRmYn9ss2H/x7oDign5PiNjYJ87iQplA/loF+WY/iwbCxZ0iJAUU5WBKXnfFrrKJKAC47uwF337cF7b9FQOqroEpWenogbMTGbsHFDV7RtR3u+00FCSX9kxyt6gBVVBq67ZhuWL6fFDsa1N9l44vH26NwhCC6HGooFYMqUNXj1VVK+Xgw9y7rtxfMvBuGJx6SS/P6cY7iX2o3dJm66sQqffd6F37X6lzRcf90xFBSeo0iNKnRhSrlCp4xKdG/+A2Y9uQF9z/+RkbqkpGF44b0r8dmKQajw0EZGNltTA9Vo1zQDFRVlOJpdhraNcuF1dkPCUUroFX/eAsKDknDN4J/w2qNfo27sZsDqhsXfdcEz84ZgV8IFgBXnYwZwsxdDuiFqwJwanqe20dOVePbAanuHP7a86h0s+2SelOVnMMJv3XmPeqUoGjpmo8AhmQrvdE6qn6/2TGwAJafSTGgmttJgPt0uoDyxWH1VAxJXLi0ACiUMJG/+83sjhSrDsGE5WLK4JVwUhJwUceak53QrijgIur+ExEpcOiwDRw4R5h7OgwgYFbILMOHOYrzzdlNOuIQoIpE4t0mpm1v0aTJG3loN22jFAxqICRwUehg//9wO/c6n7aTFbadlluDzz3Lx3DNZKCluxpa7a5eDWPlTN9SvVwtHk0rRq88W5Oa0Q8NGmVi+rCW6dotGVbWFKy8/gB9/orGtjSSEYuqNMlu0ay7JJCFOWI/hfb7HJ2/uR3T9XVi4oB9GPXkNgCuV9SZ0ja6Hwj7auZeEiGaPUTWftt+mvIpiARfgNAFPBWoZH+OTmZ9jWL98OIMuxZ1TyjFn5WAYziuloZPY03YBj2k1ZdQET0gxzXAOy2U8kyZMqlC1poiXT0+0OdYFS+2RNK1f6i6y3R89G7+B4lNoWj7nRLILgfyR3IENpmpNJlBCDqIsEUgiO3r5FZPOQYXeIBj8k5JxGdpOP2UuWUD4pP/q8yh0bWUYdql4lH+uKHIVp92jaEn/9bdcXHwR7cDbjq0DN28RRd3KxPRXLDw8talaOK0omnpowXYb6NZtMfYc6A2DhJgHJhQjMvIgfvtHe3TtFkmOCV7DDZcKRjduysObsw7hh+VJWLjoClwxXCZJTrz9CN6fS3/Pw/MvAU88Sh2VwBuvH8GkB6tgGO3Fo7F+qO21VXigax5OxOOecUGoLlsHeHaifrPb8ep7sSguN+By5SAuJhtRETYGDGqCnr0jEBQCeCwDR1O9+HlFEpIOFsJdXRfZhcT0JWZCCFrUS8XUew7j22+XoF/v63A03Y1539dnig/VN5zOY7h9rInhl0XCFexCRkY5nn86GUlHG8A0m6lp/tq+BnSOseCcmCucxA4zpK3bpQWJOy638VljXaSkJyveRiNVPkURwVPCrQEIycYohIaXDEghatfJRFhoDs7v3YRbKSKoedIBFBUY+MdqIrEeg7sqDuk5FGnQjmG1ZBcAMgo0DPFfukr6vnIMuzTrBEUJzP79J/gLKIpQTz6eV4DR4yoAg6y/ctV2KRo3yMLXXzdH7/PJu4j1ltxFGLKkUF63gamPbsDsD10oLSHBagyX6xBmvOrAPfe14oV75eV92LsvHU88MRDt20sYUFnlwcaNaehzfnOEBgGrfsrHVVdkobyqHs47Px8rf2qCyFrBSEosxvBLDyD+MCkxWX7qmVFxv34cqs2QBCDEkYqoiAJkFlJjVBliI2n8az56943Azbc0wvDB4Zw/RceGqp12/Q+kuKgaVRXVyMoEZr1/GMuWliMjow6iwxrDNPYivywaLgSjdTMLSdl1UFlBHigRE8a58M77zeAI2GV07boM3HpzJlJSSdlpgoZCQvT6cl5Qc0XxcbM0p17UQKFQfuWhNeCcyReW6XxFGRjdys1lSKmAcaeoLbt6nXOuiWHDauPWkXVQO9KLqMhQBIccDzhUV3hQVFgJt8eJD+ckYfH3Fdi5neInGvkapkJbn/v4XbVH6kcnKErg/ZwAcJxmRZGFrq60MGzweqxe11ZNTCeIlei5Weh7wS6sXTfUj3gwt0nQDh5RxIaJEkwH1qwrwCOTDmLTFgfOOQfYsPZcZvmu3VCGS4fuQ1lpDJo0qcbUqUEYM7oFwmppqbKRl+fBJYN3YNvOBnC60vH3r1rjmitlFNCE2w9h9lwKhZop907fLsoWGZaFykovqiyijdC4BQoRPNKFyeFHDho1zcOTT4Zhwu20j2SAVZfoV2Jy7iDUoYVfKPbsy8KHc/Lx1hukmFQEpekoivLCW38DEWEHseSrWAwYVlf6cTjcF2MycUIK3p8dDcOI9G044TNEEo/JBQWGKRJrHPeaWGe97rpAwbG7Uha6ZumVFwiQFEefm0JSQe743dTGzSdU52H9LUJoSCpuHw8881w71I6m56/dlF/g/5n3y8orxaIFGXjmiQKUlNO2HzKQ3a8hJ3gKvt+TKYpW/r8Q6qWeEAta9x4/42D8uTzTljF4jmPTcdkV+/H90kBF0fGw3xJKMCZDt0tL3Zg9Zw/O6VUH/fs1RXlZJUaO3I9vviWLTNwiCu8KceFFpfhucVdExYhQzpqViAceoHg4FKPHlmL+XAqxHPh+eRZuuC4NFRVdpcnIqBRvwklAAabcno+/f7MByfnX82aqUtsR1MlGPrr0SMOChe3RvRNZuxPCleNCg+O5VvQrIn1yWgbgmed349mn6B/Es1LbKzDYUY2Gcan4YWkjdDuPGqS03JJiOTDx7iS8/24UYFI4qXIU1gEtCIouw3Qa3fKslcKPiolPkCIlE4ZU6CUJvDwLfg40NJllTc9q0oM49KAPDS0rljLlLd5yhNfKw5vv1cGYkVKp94/0rkFYGEAM/XrxUYwelYDSkq4wDArJdJ2LcidVX2HDRGtYjmGXZGPJ0uaSoxz3fAINwGnPUUR7k5It9B+4BalJVEmPELdtO2E60rB0WRguuySWi46838lJDj9wR+jH8S76o3npGDNuH4AB/HmBNnPRsXMifvvHOagd48CeXZUYOHgXcnMbo0nzVCz/oSM6daA24Wqmqaxb24Dn7EreWY24qEOIidyGMEcCXpgMLF2yEb/svBaldg9k5TeH16oH2y5FaMghLPq8Ba65ijyThGqUWP+6rghzPsyAp8wBl8MFD/OwpJfGa1VhyJAY3HhLDKIiQ5jRzO3NAB55ci+mvUCC2UnWyEHbhJPY7sHcOVEYM1ZmAPjRGxvXj0jE11+Rt6MaDjljgpxlgJ1+szgTsu4B0+dZmEQ9fHmw9hAkUETF5+F4GvZV4q2KkoKuCePbFwHoKfvsKAjuVXmKeQCTJ5mY9prkg/pISCzH7LfTkZhswcG5pRo/4rDgrq5A29ZOTLyzGZq2CPPNICNzufjbo7j11gKUV9CgixCBstXW5r6Ts6KUYPil2Vi8pBVcQccrht/iqDU4vfCwXPbMmcl4eEoJLG8rQTCowcgOgmEmYt+BOujQVjdABUwZPEFhdJ+98HYEriUL+umiVDz9zF4cOUK9IRKru1y7seyHBhgyOA4V5VWYcPs+LPyMWK6FeOf92rhrAuU5wMsvHcHjT5Tx5p9kQalxiuDsHh2SMOW+SvRsvQ4Nwhaiqrod9h57GG98FISlP9POVDQnLAGjRubj4wW9mNRJWyFkZpXg4Yd34evFDlSUULGTrCcpv7LqLJIEl2egc5dkzHqrOwb0bwieCOFwIiunCkOGxmPPznacp3gpxOOibA7atc/Ah3Na4MIL/Nypaa/E48knS+DxErwdpLZpUQRSn/TzDEc1n0n1wLMCKCHWXoTfryveajgfsxL0idQIKd9z0Z2eglCyGqnKvS5wCNesFK3bHMGO7Z0QHk7lcdoYyos33jqC19/IQEYarRM9OzWXybcLM3n/XNStm4qnnmqMu+9ur+yDeNK77jqM994jmLydahDToIG2D3QvpCg5WLyE4OEzQFHuvy8eb75FcTSNCVKolu2Fy3UY27c1ROcu1IAkXLATY1TtTWT7OaKw6Mq0Mq2GgeSkPMyalY233y+DpwoYe3stvPdOO970ZslXebh6xBFGTYYMycNXX3VCZGQQ4g+VYEC/bGTmkDch+FHv4EUylIKOLb7G61OWY+jlFpL2xWHyC62weO1tvJkRtSZHxyZj2Q8xuKB3LDcfVlfaGD9hFz75hKDhjoCDqO9Sh5CBDTrsUVYYmYitsxcrfuyFXj2oX50Kak4882wGnnvOC8OijUhFyNk72Llo1DgVgy+24fVWoqQiAksWk4Gpz7UIE9RWQGsjSkksBl9BzrdPpWwqRNckOYWk5ASFsy559fWKR5AT6KKwqmmp4IwgYrbFKoeRhF3x9vRYVTZqiZjxRigevJ9mIoiQ/31RJm68jVjHxH4IUwoqUDPBzxLm0TrRWlbCMPbinTnRmDjW75HWbcjBdVdlITunPYdc7Bc1g0OHnXYZhl9CitICruAzQFEenHwUr8+IhOGIhuGVll/bTsfgoRa++qIJc4rEvp2cahGoLDr00PUZ/qk+tuiL/Vi+IgXTXhyCRg0dyMyswCWXJGD37mYIdR3CipWNcdEA6SG57paN+OYz6s5rIaxkEhZSVN7N00KLBqvw+esrkZmRjNgGI/Di68ewfNMVMqDPrkKj5kcQH98e4cEieKkJ5ejcIwHFJe2lK5IeOD97nbBKV5WIl6o/WIcxelwp3n+nG89SpiM5pQq9++xATmY3ho05KuNTEN+LWJJUS6FrJSWJU/PIZAwfgR+qTCHxOn9WBj2Is6Dwj7wJCSxZbHqRxrnSex0wvYpXxpQZlW9R6MUdkZS3aeWh1wILjHKRfiEXKgvsahjGFmze2B69elN4SrUgFwYPWI2ff20Jh9mM+ResdOTNacK/amcWzriCoO0sdOyUguUrO6NpI2I+yHHpkANYuYpqXpSfEXlWQkumRtF9WcVKUVqdGYoy+vYUfDw3DDBoP0JpKaUtmp96PgTPPkFJNdVVpAJfo0M9LzKOslmbBir9ilZd7cGjj+3CzBlStHr6EReeeVn6TL5anIUxo7NRWtIShk3xrxYMnbaWok50Crq3SsCOrclo3qoHvM5Y7E1oBLeHIOFSNGx2APt2d0N0JMXWTmz6rQL9L8lCVUVzVX2mmoHaGEmjdxpVYj0h5K8StaPX4FDSAMRGEwxM9RY32rT+BclJ53NxkvpduAJhC41GrDJZWhJwykuo0Uudj0dwEc2dFogUQXtpYiCr93BxrxwhIfkIjypDeVk4yksJQaLvD1dzAMUDkkejXc+kcFqE4PB8RIaVoboiEkUlJPiEXNUSReMhIrLzsVwxfY7yzl+xbk1HnH8RUYSqUV4RhP7912PrltYwjDhusyCdpq0jvD4kTbyY6q1UGMQe/Lg6DkMGSNhMx4gR+/EV5WcO8siB42pVCGmVYvgllKO0/OsrSmpaFa64MgG7djTmB8tUJbY22/DK9GBMfZgsp+Iv1VRRlJGmHyQyvC0CCx4JDyXOJtIzCzHhznX4fomNNm0NrFp5EZo2j0RegRv9L96DfbtbA6YMqhYUS9Ug+KEXwkkblVqRcCACXpTB5aCAizYsdcKyK9C0+UHs2dkZkVESruzeW45evZPhruigrDtZcTIAEsHT9ETJs6T9jEiiluVBVNQRzJ7fGhHhZSgvrUJhoQOPP56NrExS4hCZvmIbCHYWYujQUtSuQ2RPLyqrDCxbHoWyslih26vhF4bhQZOmZeh7QRFb9PzCCKz5xYWqSiAoOA2Dh0aiSUMnLh1eHx072UhKMLBiWSaOJlXi+xW0OWsTGGas5JHeIq57DB4YipbtQjD8ivro0s5A4iEDy37IwaGEMvy0qhru6vqAozaDFX44WRNVfuWicN8LG3IIyp2R/X7Els20ixoxxaVtgPryWT2VQsun9SYU5A3z8dxLFvpfEITCnEpu4Js+vRrrNxPiFya7Q/NOBuRRVNZklYtHWUqV+b946LV+XQYGDjiMKnc/Ca58TOgteOVlJ6Y+0tM3c7vGHkWlJ1KclFjbt1MzV39l+7qyCmDu/F2IjnJi1K00Zxd45NF4THuFLC2NSKJXZCSPjGDw7yHJr9gGPDweRThpTI61KLyx0bxJEg4caImQWmJNMwurcHG/HTi4Lwam0QoWgRas0LT9N0mAHhNEiJ+aF0yDG5wlCK9lobSkFF5GXsn6RzChkw0Knd5jIiYiFXt21UejFmqsk22hVYtEJB6lgeYSOvFhFWPk3yqw4CMJMROP2ji314+IiaiNaa/Vx3XXUq4QeOjQEPhoQSImTy5FXg6xJMrQvmMOnn0yBteNaAgHzTA7ybFiZSYm3Z+C+INEF6L2CTE4goqRV9iO9Rvb4fw+MT6wbtJ9m/HGW2TiejJDW/aSlEBLK46Gn6X2SSpUhdCwPNr4G6VltChhcKA2eJt1zlG0x1Rb6XGYSTlKLhYvPQOS+V9/OYaLByYA6CcJoxquTYPXXp/pxAOTesqAnD+zgacuSTBUqbwRU8MD+vm0gNMSV4Mnz2/akIHhwxKQX9QTBlHiOT6Wwh2ZMmpbpSSXnADTAnknXSlq8WPkoqEIfXRUApYuDceFF5FVpLDIidU/J+Opx1OwYTOBE4Tm0HfQXi0unmypcwU9WFzIk9WKBUCeySUttarpmWdi0aW5TUSEJ2LTpgbo0FHYyTQetkvnZCSnEDNBLlBo7WW4ZWQZFi0gPpmBbVur8eY7a/H44xehbet/sp14QK3uy6+ycMOIDWjZKgJLvu+Fzu0p1DzJEVDb2LmnCNcMT0cyIVjkpSkgJpiafWcqXnnRiamPNfPlWqlHy/DwIzvx5ReRsGxialAIR1ZI5R9Ue+FOT3UwIZWQUuHQEXCh3DTD51TgZPYxlx3oNzpHIq5XjqKw/MU9yi+/HMPAgYcB9GUIlJEMywWncx8WfhyOm25prhRFZtzW6AjYG0U2eYpTOc8AACAASURBVBKB4iHevsE6EvAw7MvWxsSuXRkYOXoX9uyiCjr1eqg9qPh7FYpD/ZLOIthGOardVNAKgUuFTLSdp4/XZCfi+huy8OUXfQMGRwAlBcCqVSn47MtjWLOmiPOgikpKNin5puYn8TSsxwpZojyA5wPwtUqsbxsu4V5xV6MDUeFHsX5TXXRkRbFQXOpG1y6pOJrcWoSEhkGwkFTgllFlWPQxKYoDx1KrYDssNG4oQngstQyfLMzHzl2FiKsbjpFj6uHcnmHH1eIWLjyErl3roFs3un8vjhyswkcLS3DoUC6aNw3D2HF10a4DeQLKKwXJevrxI3juJbqxNqoGI5NciG/VsukBbN3bDTERxDTQs8mA1auysPKnQnz69wQUF9RBcRHlH6Ro5B1pwowOif1YKKOfPPVSTRzlaIDkisASMlhkMTR6GkiK/Isryuo16Rg0gBTlAqaAyDxbMD6+5Nt6OO+CWsdtQlMjRVF9DEwPYTq7RDac46sBCDotl8n5ymsYBlIz3Jj1ehreezcD5WVk9akmorajZkErQv++HlSWH8GmHTQFJZYbdumiPZRX0Fs4xypnvtnzL4Zi6mQCJCgCp0nukrNUVbpRUlSFLVsNfLIoAV5PCPbsrcD+A8QgJoEgQSbPE6xmLgtVh+k6nBA7GcWRhNaBqFrJ2LCxHjp0Fo9SXFKNLl1SkHKUkmLpoxdYtRS3jirDJx/TDGCF7joMZgHMev0gXnwxGfn51MlJnqIS0TGH8OZbLTDyVmJlq1RN2avSMg8mT9qCL76k3ImKneQhixAbm4CHpjTHpPvbIDhYSDp7d5Zj+GVZSE1vqpJ7KX5yWm8m4Lqb8jB3zjkIp02gfExhCRczc8uQkerAvLmpyMhyIyvDhbXrMtX3yZQXCUkVc4zhbJWTqrBZnCJ5HPI+lNvQTZxBirLqlwwMGZgEgFAciTepmat1m0ys+qkZmlFoq8Tsj7b3qZkSnTROCGiqlt+vWXMMr0wrxsoVhAK1hMsRAaedCq+1A0/cH4vkxF8w77uOcDmGwbBrcXVdfJMgKnwfdgkcjgN48eXamPpwOz4vI6gBg7MDrybhSCm27khBXn4U5s/NReIRG/kFZEGjYBh1/H3f7BoUrZw9ChARnoTN6xugfRfxDCUlbnTukoSUo5pfpqW8FLeOLMMnC6iIx5UOeL0WZsw6gqkP0b1ST44LoO3ImepejoYNDuGn1e3QsX24tNKyohgYe/tuzJ9LwkxoITWaUZ5FOGMpwkJSsWFbK3TtSNcvXqVPnyPYvJkeqOJ6+eaG0bWl4oZbM/HBe70RHSEMDN7qjtOw4yOJgiIL635NQlGxA0uWVGH16hIUFcfA46F7j4VhUgOd1IQ4KmADRu6LQmcxnDRxk1qrzxjUSxSFWmVJUZSAwYsOndPxy+rmqEeGld2xJOWn/NDxN8c7Cmenvg0DcFd58eqrOzB/vhOpR4MxuG8eBp63FtcPzcSx1BSs2DIAK369EtsO1IGXvaHBu4Dx/uuU3xD8a1FvTCrGjQnGHROi0LuPZkcrCI/DJzUTKyC0LC6pRGmxhfnzDuGbxVXYvp0g2kbMjJXQTIZcc4XJdiAiIhFb1jVEO6UoxSVudDlOUVhNWYhPVJT16/PQv18KPDyVk4Za6OKTorvY2/DadAMPPdzTFxpt25mDSwaRUtM22gENXCz8dP+J+GZpbVxzBV03Tdpwcpv31i203blmWAipkorEXgJDkIJ+F7ox6d4wHlsr4I2GMFVthz/rz6WqqrwoLa7CiuVZ+HhhOn5aRcpCvL5Iactmqgo3SSuumwIFeP+QM0lRVmdgyCCtKOQ6xaN06Z6GX9e0REyUWBZZtP+AomjN4+cR4BW4yi8WNzvTi5tu3I3UlFx8Mv039OnxEVDZDrO/uRVPz+qMzHwiTFJ4JvwnFhQy8/yMTMBLQpCK6Oh8XDwgCBddFIWbb6iDsDATkdEUrtCXEzlQLK3XJHBT4E868vIq8fabmXhjZj4KS5sL2U/NVmaCpk3J/FFs3tAA7X2hl6fGivLNkjxcd3UFDOrTd1Yzw0FYEDLgwbZ3YNorLkyZ2lWKkYYDj05Zh1deJdi1B0+/EfyZPIqqUSANjzziwcsvS8s0Gbtzex/B1q3kfbRHofFKYjDE4tP9ZgBIw6AhEejQuQITJ7RHXIyFuLoqoVcUFgmdaJgEfUbJhWVj0WdpeG16JnbubsjzlnlQOydDtKKaBqPW1q7A8EuyzozK/CqfopynekxEUbr1TMOaNS0RzUVVSsT8glMzr+KHNWvyfnEsAdRyhfq6YeGzhZl45aVyHIjPwjdvb0SfTstQUj4A733SELM+awEDA0XBeaKlmg6jAnpdaWfbzwPGC2AgD3H1jqFhIy9Gje6G+nFudG4Xhy49SGnkUKQWWF4vXGoC5U8rsjBq9FFkZhF0HQ4H7aVoCdM6PDwFmzbUQ8c/qSgeCxh/5y589CHF+vVhOEnxyFtJAix98bvwyjQHpk6hGWayro9P2YOXXiV0qa0ore7V9/XgH8PYsXmYO5f6/2V1zz33kCgKWXrVtiv5E0VtsoEUd2fyOahGk4XI2EJE1MrFzbe1wLndohAdFYpBA2sTAyjg8MJyWzBdojRJCaW45ca92LitIQyT8kw3d8N6LQFv/EpdqeooxB7+iyfzq1anK49CiiJTR4gy0qlrGlb/3BJ164gAywz1k7OHf68IJ970v1AV1g1V5GMKk9qBlwKBo5V46tkj+Hg+eYRWCAouxV0jD2Ln5h8QHnUp2rWpg5nz6IFexGMlaLAD86+I0cuGkqwZ7bsuVpb3L2HCJ4UBpAp0XsoLirnId975hYipXYQx485F23ZO1I6WfEOUTxoJvl2SgxtGpMDj7gTDoDZYQnkMhIcnByiKheISbw08ionSSjfO77MGe3f3gmHE+MYYSZsDKQp5lF14ZbqJqQ/L7AA6pk7eg+kzCKUT5oRWIIHJ6X4zMHpsDuazojC8hd69j2DL1mYB9BYZRSRtMdLCyzC84oIR6ZP3WOHknn5WwBVUgSGD3IiKyMFVIzri4gERqBdL60Rojc0MI/JSqRlFGNj/MI4cbgvTrKWAD9oxTXt++i5SlDwsZpr9X1xRVq85hkEDqI5CMKqeL1WNNu3Tseqn5mjKgxz1g9C//yMfcXJF8e/kFfB5Ne6It9rmxFGU8dOPk/HIo5lIzSBLWw9whMFh0qZEx+B2V8FALYQGGyirDoVtREqIotmxXAWj+Jv2V6eKu6g6kx/ZolF8HIik0TdK+yv9DK9loGHdfNxzXwxPf4mtQ1P76TtNVLoduO7GdfjhW4r1G/taSGpFJGLT+obodFKPInH573MUGu/kRq9ev+IQ9QIR0hU474s/Rv/ZiWmvOjFlMnkUOR56eAdmvkb3oL2MGDRRFFrDTIwel4/5cxRRkUOvBGzdKhM4hWYvUK1A6joP1bmoTNOUNaPf6/Wq4DZtWidXsAOR4YUYNbIWxo2tjU5deA89pd7Ay68l4MlHy2F5W8Npu2TcuM+b0fXqyvwZoSgED0uOQg1JmibfoHEqvlvcGOecIxtjChu1pjnKP1cUWp7jKvyE7HDRQqz+ocNFeOSRw1i61IDXQ5BnuNRZ2OwJa1W8nvCkeKQc77SrC48qP2HB1/E6eSmF3SvwQCrTVBsJqOap4qUINXmqfeh/oRuLFvVGoyY0XpY8lRNfLc3AiKuyYZhdlLE2QYqycUMDdO6k6ig19CglJR70OnctDh3sAhixMNjLqcYm2TEWNvZg2jQTU6YIe4GOByfvxOs8H5pe0xVesg8y5NavKFq5lKJsodBLGRLaAIm/j0JSOghEoekxUrWXfEczqyV/ZXVkpoGmcNDnk9GofhY+/6o9+vWtK8CcAaRllaJD+3UoLbwQDoTIUBJNBuXia4kaLnEG9KOsWZOKAawoF0lRjeFFE0HBB/DpwihcN4JcilTDa77pTKDwHe99NJ9Kx83wUjHSQHGxG4s+ysGMt9KRcIQgTVKSIBkTqobLcWWfQ3Q1b8qmApkeUu1W+bUXjZsUoFefcrhoH3kncCQhDFs20+5TlJDy5APZuZjomgr8kqvUVl9v/ErF1xTcdH0VFn7eBU7lULftLMCVVyQiPa2l7KBlk6IcxcaN9dBZFxxrqijFHvTqvQmHDlLTHE3A0R2PivaiFGX6Kw48PNVPY3/woT14faYKvfhedN+JXvs0jL49H/M/lP1oSOB7nnsEO7a25NDLsCsRGZ6PPucbiIguR7DTQH5eEH5a5YRFjW/Km2ngi8/KqKRSKP4pk1mo+ErbSbRutR8//XwBmjcTI1Rc5sbt4w/iy88ay6wDNrgKFT/TFGX1L6kYNPAwJ8TiNCkEokRyK956PQj3PCDJoH+a+fGC/+f/JUREcQCqTwEWDsYXoGuHLahGb2YxC1StoERfAqgLkwIwSGW5lMe4WjT+lOWhCGPGFmHeXNVtCOCThccwchTF4E2VOOlGLb3jlVZbukvl4bjfQgYERobvxjffNcagixv4em5uG70Niz6mnIKoH4ZSlPpKUYCawcMmxKNsVB6F7lvvdKwEiiVrN6ZPc+DhQI/CiqKSeR1ysRXRgEgqxowrwLw53dUjstGrzyFs20whI7EPctC52yFs3dIXwSoxjz+chw5td3A3qgwPoSckiqcajFUYxiaG5xNQFmM71DxUKwXPPG7g6Reaqm1jDHzwYSbuvIPOQLPS/LmUeKsyXHppNpbyuKK/eI7y62/HMKj/IXjt/kowiV9F4dYOvPqSgcmPdleNTX80fkZb5ONM9HF6JF6JvBPRu+lXFSgrSkKtqLrweuvjuecO4LnnquFEd1i+vgcJ+YQEyft4KQSUKr8FGNArF7v35SCvgupApOBFuGN8IT6YTYU1ecjLlufgphE5KC2joQfSBObzIJqZrMmbxzUXyXfa+AXzP66D0aMomZZ6wNixWzB/PpEMm/PX1IpIwqaN9dCpoyBnv1cULQiBdRQTJaVu9Dr3NxyKp6F+SlFUIVKEngRqH6a/YuLhqTQaSY4HH9qtFKWdyjdIX4WrLTysTIwZU4B58/RnLPTscwQ7NlPVn8LQQnTqcgCbNp+PWiHS25KWVoBLBu3C/kN9eHaB5Dyyq5cUM5U7UEwDGnxOptXmsJaWNQO335aFDxf28JVfPpydiTsmUH8MzT9WYSUT5KRnXhTlDMhREg6X4rLLEnHwcBs1yExTF3cr9nBn2DbFsC4fg1Tkz68Q0o2qahFkiditWtImqzMbH1GS3lsCd8UOlBz4DpV5KYjrMRquOsOQdqwYV112ADt2ET8qSmJlHQIEtLzKVtrUJJWKN58qwYez12BP5u0ACKKrRteO8UzdbtEqWogrbhMjrt2Opd9TI1gjqQtJA7siUtKXOOAgKrkCFSREo9vyIipmC5YsaYL+F0oYmpBYjRHXx2PHDurhoIosEBaZzIrSmThWzPXycmU+NbmNgtYVzRzluGVkORYtoMKnoZL5tUpRVCcp0z6oC1LlKvY+laMEKgp5FKrGE+NApthzPYWvmxQlG2NH52PufELF5Pn0OO8wdm4iOJ0wwiqEhibhg3m1MfImuRY63piRgkmTKwG0VhtIqZ2L+QtEcSUEp7BUUVF45KobDjsRzz7hxGPPExtBwvWpU9Px6qs07Fx4aT4N4udZgWGX5KjhEn9xj0K59N9Gp+KTT2gCY5QvVbbt/Xjh5WA8/kgbtgTsZVTLT2CfNj8CXmPFFObONXonWSLpghPsxICDBfMoKjN+RkXyMjjyN8Fh2fA0uB6R50yBaTbFsmWFuPxyGkbRR8AFDVnycGmiZnvQpF4RendLRaM6azB6RCK2by3Emu3jsSu5I/YeoODxIL5b0gyXX9lItRcZ+HV1MYYNi0dFNXGvoqWdgOlXUky1bJPJlV6TgAGynsTlovQzBddfX4QvvuimiJLAt0uP4dqrMmGaXVXjlAO1IlKwcUNdlcx7GR7u3DUFqcnkxWR6PbcA+BRFFKyk1INze63HwYM9VL6jdyzTBE/yKHsxbbqBKQ/7k/mHHtyLma9TjhKoKHoCi3iUsWPyMHee/oyNHn0OY+dmalwjYad6yTE88GA1Xp9BXaTkq73IyzMxfNgubN5Cvf/UIkDwsexooJqVBGGk9/O2e7qTshCNG2zE9p0DEFdX2MMZmcXodc46pKf3h2EE++aL+ozqmQQP0w1NmpSMN96gLeiI7kBNSw54vSm49jobCz9uirBaJKKawas1PwAyFL+rDJfQ6ZkGbxisCNTGa6EMdlk8So98Dm/actQycuFwUAjmQEF1PYR1uQNhzSaiqsqJiRP3YP782jCMBrDJOvIkH2FykcrVj9uDsdcuw6MjV6JWzB5UV3fGF4vPw8xFQ7AnoSe8XjcuuywH3yzpjiDeCUIIiW/NTMQLr2YjJ5ssdwMYJvVgCItW2i1ISRQ8ahNqlobmjVLx2ec9cV4/mkQjXYWTp6Rgxqu09Vw9hqAJjg2nyvz6euiguV7FbnTuSlwv8o461aYvodCrFJ8oj1Ja4kWvc9fh4EHaRoKAAblWNkpc36B134Pp00yVo0iYNPnBPZjx+okeReg4xP6mOsrYsTkBBUcL55yXiO2bSFHUTDa40bzZbvy4ui3atIyAhUqYCMWGjfmY8nA61q6lSKIZDMQqYyheRaOfEtiS98mD6UjBjLfDcd+dhLLJO1b+WIxrrjyCiipC9OSe/CUIsqZUmad+lDMgR6FbfeD+BMx6kzrRYtTMNEK/LNQKO4Ttmxujbaf/ae87wKOqtu/XtPQAoYSuSO9FQRRB7KA+G4pdQSyg+Pw/BQXUn12w+/TpUxBBVJ5YsCBiAbug9N5J6JCEhCSQOpny/9be59yZBJCoqMCX8QNM5s6de8/d++y29tpcRHVX1EDbzIqdiaY7s/WplXcqCvASzMKerR8gvGEy4go3we0rg8sXgiekzCploTAK4tojodtTiE0+EWvW+nH6abORkdEaLk89LfgJYz6Xn4WtXNSKm4RpL36HHj2zsHVnF1x1iwez066Gy30iwqEyxMatwYcfp+K8PuxHUU4pfnrN+nyMfmIxPp8Wh+xsxgTcHChY3Bltr3oRqicXo99VZbjrjuZo366aQR57MG9OLs79x3rk5nVEmP0ZAmGhomzELz/XM3UUgiL9aN9xPbZsoktLV8dC0vNw7XWFeOtNZecv3BPCCSf+jLVrO5kZ9E7YbNwoG6O4ymW9ht+1wigKQZRmepdDeMfPZOCmG7Lw2gRbmQ+h64lpWDifGC5OKTZkGliP4ffE4eknGdMZFhiXG0XFQYwePQeffJSIFSu5sdCl5BrZPyxA8lrzcGafAtw6JBWXXtzUWA1O+yrFheetxpw5/D5+XivyzuwUiaWoKFlHRsGRD+v+B5Zj9GPcGUnuxpSrMtV73BuxamkdtGyfjACC8BKvExWrW0I29YvNHxl7yIyI1ly2pu9G1qr30CRmPJKD6fARekVT7nLDG2BXovZ1FPjjEGjcHzU63yvDQt+alI7rB/JhtBJ4BUdLcBKJ1tSL0bLFTowYuAUff/oVevW+CPPnl+CDb/mg+MC5W+Wibr3l+GBKK/TsbSDtUdc+b2420jYUYVdeDBYuzseObTmom5KILifWRWq9MjQ7pjp6nMIHbDcGFwr2AJdcshyzvqkJt6uB3Kfl1WJl/pe5DOY1RmE2q32HdGzZ3Ewq3WIP5fh8XH9tESa9pYpSsDeErt3oenWGC9UQFhIN3YikWU7cnBUmRmF6WCEsalEshMVC/+0N8t8MDBqUZSyKWvxu3dZiwYJmAqLUnKKiMGJiVuO5F5Nw2y1sW9BkhX1t21KK2T9mo7DUgyXL9mLd+izE+Lzo3LkRmh3nRu0awDl96gsjqF6Z/j36qfW4bwStcmdnJmbEsvI2mABgwfGIUBSNK5auCuC8vkuwYythGWxzJSWpGx7PFvz0TSpOOjVB0oBeGdTjrKHDXOgskcAhVEFKSwMY+9JOPP/vOejZ5iu8MHIrkrES4WCxEa4QPBIPEPHLFmQP8sN1EdPhfiTWvxRFhV6ce/4S/PBDHRk/52EvSZgJSQ9CngLUrl0I194N2FVUG7G+MJo1BNK2N0JpgCQZdvxaLhrVX4J33+mAHr0FiyNBqDovEbCSPxhGWUkZ4jweeOKi0QdUVN6PD5s2+THq3nRMeYcL0MoE24ZeKMwK9WbMnptq0sMB5BeE0KH9Zmzd3NT0s/A8PL4Q111TjDffZhXbhfzCMpzYVbNeksAQRRHHVdj6VVGWYszTHowc3t5J1A8btgzPMT0sMQoVxbJP2kxZBgYOysLE18l5oDHjiSeux4L5mvVShLEd303O4dV46aVUDB2qU83kM04LcOShFxcr2USczSnLgYxfNPPFMXevvZqBEaO2o6CQxc1kQOostruVsSuvkccfMRZFFYWzTU44/gesXtUFLroiQrpAC5GGa6/egrcmn2H2mQiZmj5Iu98ypaz8w3QzFi8twSMPc/gQhbEhknwfY8KY7bi0+0cIFqXBFeLk3DACHhIxcP/yihtWGvCgKOk01Ow+Cq7YE7B4xR70PSsNWZmGYsg2E0v0zWsPwi1Bqe7CDBil41CSZaXwhvNRFipGnTo5GDI4Hrfe0hT1G7PoaCVBi5cmvVVuJ7WHlJSWYtbMbAwbtgPr1qUi3hcr2Z7iUC1D/8NPe1EteQuWrGyA4xqrwPCKmjfdiM0b2ampXYM6P7EUAwcGMXGitvDyuPbt5mDtKt5jiqyjuim8R+0HDYdX4Ln/xOHO2yPcySM5gnyMKq0mWewoCKsouzBocCFefzUi+N27p2s/imxmFWKhUCliXJvRv38J7hzZGJ06pcBrKY+MlSi/cNxwiIyIIIeXr8zBiJHr8PkMbgKpgNustSi8TWAaVk753RGjKLrX+ItC6NHjOyxcSkXhA9Q+Z46kO7n7Esz5pW8UFy3dMo0VbFaYlJmExPtDwPhXNuPe+zOQz+m6RMMy2xHOxYlNP8ZHo99Fg1pLQLYemU4b4gBRLTrqSIMgSspigOMGILHtCMCVgrvvWY1nnqbkEyVr/GrTNWfV1KaQtThWJuP2gFXo0WkHikNNsHi5pk3r1gduHlod7VrloUPbhmjXlmnR/b+++3Yz0rcE8ebbfsz+zo9AgG6YB0OvLcJ33/yAlTvOhxs1BZtGpzAuPhsPPV6A5o0J1w8jt9iFkffEI2cXC226o1jSuFN7FeKfd+SLbSsqisN9I/cic2djuF0JSi7OwUvcCIQngDv7Tlx+ZREuv8yHUn8QMZ4YjJ9Ugi8+ryFDjFRRjMNmsoQuFKDn6fkYPCQIr6sM4ZAP943yIX0jCQVthlKR1gQxSqglafccJCbl4MKLPDj/Qi9qN4jFmT2bHBAOu3x1DlYszcDMWW588F4B9u5lGriBZsokgFcl0SYuQzslF8vfGwK8IyWYJ9r2uWd2YPgIylM9U2Qi2VwhWjTNwCfTm6JNm2hKTRNUy/NXfqeFCzNx370ZmDmTKcOG4m9rcVuZ1T34BQ9fPQsjbpgDb3A2Qq54DsWDV85BsBwfnh+uoB9FvtaIPX4EYmr2Q0GBB6eeuhKLF5NILcXk8q0loELog1YcWBCxnhw0rLsVwaIPMODiUnTv2RfDH5iF4lAPbN/VEf4AszSb0KxJbRzfvTbcnjAQYAwBBD0hmUnpL/Jg1sytKChmH/1xiEvMRaOaK+AvTsOYfwHzF/yC92f3RsjTGVlZxyAcbixp33B4nSCR9RUndKIuFhGleMp1osvDZjKCCrcaF4vdk6QKStDUvFgewzfsZMBoeXebXhFmorhTky+rjhE4dg468qhZJ+n4zBKovGamGM8cB7iZWdM150t6EF1sRdY+F50pyY1lh2T94qoHcEbvhqiREEYooBkaFiBDQuwBLFqYj/R1BJMyvuHGo5S8ahX1G+RvM0pchxzZmNaysBwBWS/LJfDjDzk4tTcXljSazJEzdmCuaxuefdaDu+46xoQi1lWxwbua8MsunYGpH9LMt4TbMqeYLIfihvagjncmPvj3PJzaYQYCRTuFVpTtF1KucpNELijBfonfh9KU01Gz22jA1xQzZmTh2mt2IDePVWgKiaaiJRg1C+8WmqIA4hPzcdN1Beh/+ma0TH0DSXG5yCy+AFO/64nnx1bDjsxUE1xz97SBM+lDOXmLwTItKt/zwSPdhqVo0mwjHhoej87HrECj+Ako8/iwqWQYnh1fDe+9nwAXh7ZKoZLZOQV/iFUW8gzNc2iQq/IpTphUpo1CGPfPuk82QyaMM3KjFGAtvqpxUj9f790NV1BVy2YbJQsm12B4t2Rmo7YZhMn2IUBhTcxELJFmLt3C/aXyzXoSrb5C7COumslBOxkwEnFLDw2PsQV8UQzbe2ISE2JYrA/GA20wf0QoinI2rVhegDPP3omsTJI5xAvUxBP2IIAsDB9RgKfGsKJrgjpZSZsO1iag6TOy0f/iHJSUHQew0UlI36IekDzsdFzW+xM8f/cq1I2bDlewEB7h//Ug4HYj4KHihKX2sidcE742NyOxyQCpuA+6bi4mvk1slRbwHNIKoppFIZW0gJbJ5f4W15zzPiY8tgy+Opvx9cwLcNXdfbBr92lChKDuDGmIiBDeg9SEGRh4aQ28+VFrZBTQlYk31ovVegrAdrQ+5is8fOtkXHZlEXbvjMUz44/F828OQUmgl3GqFJkgxUrppzdKIQBO7WnR1VPApfa4qLWV7KG4TBb5rKKo3MYmrSp9OgYhLYUfcs6Yz1sCD6MsSo/ENRFqSN1UgrRWETSwVRRxCIU5RQVYetpNqzP7PG31Si/PJhl0K3AyzHKPTN/blLOiM6zDqS0Pmh530NpH3tgHFXhS7tx061JMGMcKfTPhmHWHSDBXgHqNF2D2t8ejadMaQoBtm33EsaWgm7EIg25YgomTiAYm/JzugKYaBQIvg7N+/AAAIABJREFUylUCd+hnPD34B9w14AsE9q6VYFAeiMREYfik+Sco/nuptxGSTn4BnoQzsDG9AGf3TUfa+saAm7s+ZzhS7LhrGgC4A02dixsuWob7rl+GXP8s/LDqZgx79AzA3Vl8f24MnEPfrmU2kpK2oVfnaRh6JXDfI/WRVdwd2/amYvkagh11p2SSIiVuOma8MQ0+rIc3/mI8/d/dePvLc4W9RvfyIHwIoMxl70V3fpsRNKJvaiOmEUzkymzrDq5LJdBuSrZi5URSIsV2/qLXAHgNJstYEc3U8bmaSb2CltCEsFphMRdOu4Mz+t18iQNGrRi+Odkb406Z951rtDFkFLyp4ikiP/McHCTEGY46HyV67m9FpPrfPHFLd0HlFXbjwcd+xGMPMqA8XhRFuBmJ83ItxDdft8Tpp9Uh6ab2pVs8ks1+eVxYuTYL552zGVu2tNcMlO6lErBLkkp2wAJ0rPsRxj+yCl2bTgNC25UKleJIoQyHEXBzxn0IQT9QXPcqpHS5B3A3xsv/XYvbh+bB4zoRQREWuof0PszuJV4FH3MaBl2eio2rv8OKdfNx5nmXYuHyWlifRqh3ghzjcZegRYscDB+8Df1OnYgk13fYmXM5vl5yHZ6bGIsVq2sbEj59tNXiduDsXmuxZPEC1EjpiKTqLTFnWXX4/bUd9sWYcAgBURQKohV4dVkiaXWxFRpryZJEZ91sUdKibAlOjaRmtd2AYyn4r1piUUZnVorNeNH6qNWXMxpGe1UAbkzWjdNEuV5KVN7fyXJVVNOKx0SrwcHes+eKPq4YfftkYJoE88ZCWZ63Cr1Pf7uiaK5c3YXN24rRq8c2bN3KngXdeTm0koHnRRewMMQuPH0ArLM4Hi53aQ/Fz4snx+zAyHuz4XJ1dECHuhHR3zdCHVqJAacvwH/v+xKxgVnC/shjSOogMmQG/tDxKA42QGyXO+Grf62MKbmy32ZM/bSa0AfZx6vEdNqjotD9QnhQiEBI+abi3ZmITyjE3oLaCLgSTfsur38zujW9F9MnJiD1uAJ8++UCDLy7F7bkjTaDi4wbJTgollzpr7OgWAQva0DueIP10iyOEGBLTGLjAKMUZsMo1yQmAYK6MmoBbKHPZKRsrUEWzQQNZuApNyl1ifgZO+HY1n8qKlsMPGyHFtfPpcMAzEgIyRXIPVnE6oH3/9/+jhP9OHbKJhD0F7zOQpx1Vg5mfNZSLYrcqnai2qlm9nsrpSi/ZpJ++w2U/4SaXfqpOl6ux8kr8csvjQAPMz7EQTFIDuK4Yzfiy2+aoEXTGKUoFUCc0pBK34LJcBQXBXD5pSsx/Qty6NaSHnXtKzd8VFTKYBjJMTPx7+EzcUPfeXAVLEXYFQO/R10DrylOsacrEPCiML47qne7D96k7pj/SynOPXcRcvLaw+dKEvZJARxK2YEZLAvlJmDQp4E1QZ3i6ytURVKw8qBy0b3l+7j71kZYtuJznHpWPdz/RBv8svQfhifLCnLkPsNsenKVIhxkFioIlzsZ4XA8XGwiE8i51neEDFv8cFNnkGU3Ab+IBGMVjllgPPcrXASiTFZRNCXvc+eiRvUMuF3FUhIJMKsm8YUbHjFgFDa/WNrCwvooLGiko9AlitdrcLPO5NuNmim5CHPc+T4+3h+TLG0C1PhMRSPKihpF8ZcVoG/fOEyaeDJYnhJJFPN2OCqKgTB6ZHeKxeR3tuPaqzcBrhMAd6wgaCVIxjI8+4wHdw1rJ4GwkpoZphAZPUZlYLjixmefZaB//60oLm4v0H0nGygFNz5Jbh9b0LX59/jgqR9xbMoH8AcoWD54pPuQS+aR5kdmfEqK4+FpeTUSWg8XbNaTY9Iw8l6yPpoCnA1GkY0E3y60apmKJatSZFcKhcrg8fBaTQuSIeNWa1SAnifnYWv6dmzKyMaZp9TA7vz2WLyC7cfMWFlFUaIHgXtKR2UGTu9djHBpMb6Zw/thapR9KAam4rQ5WYuiqS91OmxA66SwIvCfcp5M9C5vIP8me9i2RRo+/7oNkuJ0vpGwcJrZpiqU2ioRG+vCM8/uxmOPMGVb0yRXSHXOBd6Mxx9PwJDB1WUimfUE/5h6RD7t2JMoitaK56ZSxMZ4UK16nCqU0NjyWn6nohyqi9/nQkWDjUWR3caNVat34cxzViBjOxuh4rQHWyQ9F926ZOCzr5qhTm1TtyAU3boF4odbelQvHnh4Cx59iGad8BMN2DU1afmjuJTzcMeFU/DEXWnwlv4s0EHdhbxCQqC7ZBDuYBB7w8cipuv9iE89H1lZYVzcby5+nk3AYX1TKNuAXqcX4pH7G2Jbug/X3cydnFky45ZJGsr21VOWdBfmrEeFJ5PYjinieBklIZED+ztMGjfs1t3fJWQVK/HBeynoc3ZNvP7mDjz5ZAZ27mBqvJZsFHIPYmJNSlXOoeusmwDft+uglka3dHuc/iwusc2EidIG4I1bggkT6uK6KyMdnAeSj5LCUlx6xUrM+IzMK1QU436FSxAbuwiL5rZC204W2vNnSVklzuuYHbsW/DfaEotLdqh1uRIXFnWIuETiFWmAx2secttKjHuVGJ0G2nsgSRT+lYZ33vHiyiuZEQohxAlQQs5hg1XDLQsvtm0vQd8+S7ByJWHaHPZpiBwk4aNNpnR9GqbMwqSHN+PMdm8j5N8qtRUVNOUR5lwVWpniYBz8Kacj+YQH4I5pjfnzctG95wqEy2qidl0/Bl0fh7tHNUPtlBhMfH0HBt3E+6lv0phqznVylFNxUOW1GSJbX5AN2cDiTVpTlEYwWARw8voW4PWJ1TFooFq0RYv34N/PZuKtyVQ0KgxRCTp/Rc9kmBntaG2xKrw7y9ho6ZOiGBwNIk1cGHHlGBem4+obgpg0ob2qlLio5rk5tRhrfVz4dmYuzjiHvT2c9hyrGWhR1A0YeONejH+lEzw+a/V+m9z8OUfbxMZhpygm/20GvGhDYhjff5eLS/qlITe3rcIqpI+clfpMnHLSBnzz7SmIibOrbjRfYhwadbpjOmfl82m7cNEl21AWIirZqwonMquAfaVEyMVZbadg8ugFqJUwC2HkS1BMPz/I2YchBqLq0hSXxiCmzd2IbX4jykqTMfzu2Zi3cC+ee6ErTu4agaOMG78Tg2+mKLG4aHJvDg2QCoa6BiYDIwyT5uE4fROqMLr/6wYndyrwm4WY8EYybhhAiHtkO5wydTOee6JAiL/Zx+FBPEJmSq/CyzVYdc7pJICsgNgEiZp6LZuoJWPlv8WxKzFjZjs0b8GZ9aoo8pIHp2BKWjybir7o4nRM+4QbHpMapigZdsEXuwITJiXi2iuamR4bpxzq5L5syGIv8c/4OTr/ZS1uJFg6zCyKkMVJfKGBl0eExotzzlmImbPYS6DpTwmGQ37EuLfjzbc4XrqW6aXXgT5GCmwPpEYEIReG3LIcY18nq0oTI2msfzAVrFERd1Zf+Hs8PngF/nX1e3D7lwguSXVWi2TirTNdHAihyNseicePQkzN8xEIhFBcFEQ1jp8TsBJ9NTfGjtuKIYMpODqsR79YrUqkxiD2yvzO/j7a9bHv273Tfp6fWYAJE2vjhoGceEuoiKoea0KZWaV46P8WY8qUGOTtSYWL7clu4t1Uy5RlhYEug4pogKA46ObLdAuR6V8hsjfGIoT1eOLhMox4wPJ08Y6oGBrHWcSxlttdmD0/G/84dzvydreJ6ubkGpWgfbstWLC4A2J82mRnCST+HCtxsLOWzwxGjj6cFEU2Mo1BgjIMhmKkLZ4ffbQb/frtgotgRBFoIyihvTjnrHRM/aQDEhNIaqZACSVTs+6b9bE92L69GN27LcH2nR3hQSJCpqLsBMvcDQN70LTmdEx7YQ7aNPoO4bIsrbzb+EAyNWUIBl3IK0uBu+mtqN3+ToefVylIeX1uUfo3316LobeuhyephpQTqJSi6vYeebw7ZKroQXiDrAt5UeZRwbW7vrBWKt7DuGOS30ZpyWr8d1xXXHdFB01l0i2VgaURYf/q212461/zsXIZ+2PoorEbUV0oratEpU+FXM4UEp1ZmSzmsn3ah0B4C84+PxfTp7aHL9YkTUTRyITJdTefl9/plnDtdcvwv7fj4HI3NZsI0/P87sV45T+1MeR2tv+a/e1gsvyXvF8xRX24KYpZrqDk1gmm06A+M7MU5120Govm1oLbTUIG28NNoVmECW+kYuCAJmLwJadkglTN/HCUNtnkuce68fakbbht6G6UFLaUkXDabkt5sSRrDPeX47reX+C54b8gJW4WwkGmcZnepRdShqJQLEoT2sJb7yQkH3cJXN7OQmqnyQRL0aPCl50bwvadZXB5tCXVeJSqx+ar+f9C/8nNQfuWUSa1oCgkRpQ9stOq9XGGULd+DGpVN7gopyiokBEWQz3wYVduCV58fjMef2wLwuEOYl00MWJqI06Qb3523MMwPJIUUKrTpOR5eG/6Meh76rFSzeGLXL6idE4yxTqBbkybnoX+/TLgLyNBBK0tDyOlkx8tW8/DNzM7oGEj5dkqz0b4l2jEAb7Eqq19u7xj9rcH8/ahmS53xeSYPt7xb2zA4JtyEQp2FN+XSRiOU0aoGG3bpGP+wnZIiGddxbhm7A+R3JWhk5CMkzI0XnD+TEyfwdmDLVVw5S+dQqU9F/zUHLz7wHT0P/tzBIs3SRBcVhaHUld1hOuchITW1yI2iaMPkhU6I1Jt6wwWzs3f2SJaxcWv+LNoq/kTiTUOLC5211NLEw5pp6DtgZGzRX+FedaffpqGZ58qxvc/EcV7nLDhky+sXC+9DeAMNktGV4ilXIeRI6tjzJiGJgY0bQmORyhT7sWy0AksKgrj/LOX4Ee24LrryPdoCo8YuO146hkPht9pAa72fsrv3n+nuhzouw8jRVGhkWcrgu9CUUkQp/dah/kL68IFnRVOlkHiwtzulXj4QTfuf6CNPFBWrWkX6Pc7eD9zLvaqrFmbiwvO24gN6SQ3MGMT6IaZIosrzLRrNjo3+QCvP7AGnY+ZikJ/CUJx3eE67jIkH3umQtZDxF+x51sZ2B2uXtsxEQ6jrGglSvIWwOOx1EuH5tHrHEIX/IE4xFdvh5jk1ghFzQpR5y/SNuN4Vy4gb08ZHn14Lt6cFIPsHI5iqAaXx9Z2aN6YeuZ/FHeOvPAhFNqDTh2XY/pnx6MR57eLMdLAW0XbCDpZ4rkUHuD5Fzbirn+Vwo2Whu5JC8kI5aBt2+X46ZdTUT2ZcwLNDFY50b5h9aFZsUN3lsNDUcxa2XyMBpx8efH+lAxcde12BIOdTRZGK1vhUD7q1duGr2Y0RIcunP6qsA1VNgdnrJAJkwh94YVV+Ne/CuFGNz1eRpiZ+IZTdiUgX4Ebzv4ejw5bD1/dZNRueSHcCSSeS5SKvhUWKTEIA3u0VdAHvnfzZBQsHo04gUVEdss/konXtaEwh7DXXxM1uw5Gtcb/QFhmGmpCwyDh5UgDxjUiaAjkAMz5eTfuvHMR5s1llo6sjRwRru9r/KKoYcXUrcF77zZE/8vZd2Lg6UZR9HoMnN4AHFet2oMLL16FtA3t4CJns0DOuKbsYdmAN16Pw4BBLbVPlGhinsLQCB86kf5zznR4KIoZiiMAObEbdKEo+F7pRrz8iuX4cGoN4d2SITdSc6CkbsWZZ27ArJlnigBbZdFx1FrFlqyVUYZgoAzXX7UB706tJjUOU8CRdHBI6jTamXh2j7l49b9t0aRDG7g4vjkUY2DbhmfYoeZkBVdduyg5QsnW8QgtG4E4X9Bg0vThVZ47ed+HrevilqxgXmkq4joPQ0Kj/ggjOSqRYbBejvvFIIPWwdgAk5EqKi7Fq69sw+OP78Du3Qz26ZLyAtn3wf0/DuHwdgwclIvXxraD12vaiB2eeDPzXfEL4qJyya+4fAPee58KxdoV10Ub28LhdPTquQvTP+2OatKBrD3rjlWusiiV0W6TzZLF04KXNv+bKrIbWLAoF336rEFuzvEKCrS9DihCbOxmvPhsMm65raHMCZHgWjZItTCcM05FYWcL45ylS/agV8+52Ft4MuAyeDL2hiAbSYnZGHF/DG67pQVq1qTilIrK8rqYuZJHLEFAmSKHzXvm0TtxafHWNxBeNhyxVBRnytOB1qKyboeOiXO5irC3rAF8HUchofGVwnksCRANFBzSb2YPJXoyBA2M3TQhELEuixZl4YnR2/DRx4kIBNkJSSlm8F2E5KRVmLe4A1o3T5RNIOASvILp64hGI2s6ZcIb6Rh66x6UlpD2yI69YIxTiuSk1fhselP06l1LaZ8k3a+zcMwOUhlB+VuP+ZstChcqqgfeSSAZBKdtQIIbQ4bOw9j/psJFrl0pLlKR9EHExy7C5zM6ofcZnGOnxAgiILKD0qJQYqgohPOH8eST2zBqJGWLFWw+6HRccWkA9z/YCu07mFFx5KkVt42xCwuYdptWdK3m6EwAL7uxgYvABSqKa9kwURSHyfBAjzmaVuZXRYHFT6IUipFXVh+xHUci4ZirECaWza4b8Z7G49edXpLtKosWoGIvU1JRLpSG/Jg2bTeefGQnFi4mx1hteLxpeOGlZAwdzBSuWlpbx9fNTAMhrYG5sWxVEU7ruRK5uWTB1HZpzQ3Q7VqPW27wY+wEy8ZiHWxt0nIu7m9Vg4N/+d+sKLxA7Xk3a28yrRpQctfxyM4NFBQG0bfPcsyeTWJqdkEqAIRCHEImzjpnD6Z/2lxAbhY/pjPZifFS10jjxgCyc734R59vMXe+D53au3DfA81wwQWpiIujS8Ge8iA8UpYm3svGGKa7zoGEE3VrH7QidvUbPCjb/gZ8q0YAXsZAOmOknEDYBFe5XtiomLbi8WrKdPiQJ4SCQAN42/4/xDXoZ2IUm+2KAB51kygPYBcPTLRKISu24Yyp5JxsYPJbbLtehuYt3Pj0i75IEEQtYxWuBbN82kEpLqCJazgQ9oprluGjqbXhchGxrSluCfrDBWjedB1m/9AWqQ0VeKjfquMbiHpQ63NwQf27jzgMFMXKkQ2qVZhZnGLPHldXGkJdHnz4URquvGoLyvwnSrVYCnwmiA2Hl+H6gYV45eWuiE8g5NxUoe1McVPDEEvkcmHewp2Y89MuDLy+BWqkKHO6KidzZ7bop1O0DKV2NOhEpdoRaCqKIaiGD2nr38GC7/8P8XEqVGbz1s9E1fkq/fDlMwq5CbgCKChKwimn34PmzS9BOMwZLtb1csBUTsuv8x0m0aFujyZLVKR1/LZHWDCBXTsK4fa6UStV10Sq74zfTA960KNuFyMQcqfdfutijJ/IloI2AvWPQHZKERu/Eq+Nq4drrzEzbkzfvCKhbUH3iEh6/f2gSH2Q6jtELAtdKiXZ5pLSjZBdyBWLR8esxwP37oXH1VndDFOglJ4GrMZ998fisUfbGmGgABNIWP78zD7pxF/z7Yawgz1ikvF13tA+bQGYCHL3QA9V3TF9efHmtx/glpfuQnK1aodss5TdWC6gBKG8Evznzhdxba9+RlnNyDtT3lSDZbRY1seaMCV7sC9NxZs/9gcDY7Fhj+z81rXjoSbb53F7MPGNLAy6YQMA8hbHahuAxJr8Ow233RHGyy+Qzd40hUldVlPmh3/lpPw2dhhYFFPV5tho44aRwUeF28wi4TULB5cXGRkFOPuMuVixmlSZCrYTX1iWvhjVktPwv8nNcP4FSRrOEtdltnHbE+J2MV5hpK+mXx4vvz9MQgsdlqm/50smokQKjPtI175+w9jvZ2DI2P8DalQ3dSGz6PbQ/bli0Uq4P9dLAnPFRYVy8vHaHWNwU8++jqDbNhc1WAarJVYvEgcQ4Khks6yqGwUx/1AJSZLtMy2+irxT+8DmNwUFsR6vF7pwQQ4u6bcVW7c2g8udZAa88ru4yW1Dq1abMePzE3DccQkKVXX4BKI11TZWHf6+1+GhKGbf1f0oarexG2GU1eHDW8N8/SXLsH4dmcvJgk+go9uAWffg2Mbp+PiTZujcpYYyyQsZmrpQFHzJrZlJvbq16TfbdlW1HNH8VhUE3bme/ZuYsT9+jiHjHgSqJ0fcs/Ib1G//yfSzSCNbzl6M++fjuLHn2Q6Jj70LFTkDf7f2zKyjg36w+3mUedH2XCKFbdHWQuhDAomR1LsQwTJzyLn0a5G2mTzCdSPjGCQuyUWTJmmY9mlLdGhPlLFJHxvUsmLDrGUu94B/+5r8hZ84DBTlN9ytZLko925Mm5GDfv/YjmC4GdzuBB2SKkE7UcbsMtyIDz5si/btiClSAKK6UKS9M30X5fAeRugd4TH/Y12R3+BKj/txBgaPewioRnbHaGfnN9zrPofavFUZ3Nl7MO720bix1znG4bMWxAT9B/YRf+UCNNRWC2QIHwQoqdGbxhU+LFuZh8suXoL1UlSso30y1C1aZ2HwmI+X/3MMbruddaqj53VkKQp1wJATsDX9njuX48WX+YDbCRxD4BesljOlG8pCk6bp+PTDNmjfqaZksgiBV5SxPkDGHxoXaWatnAMgx2iPd2QLjCbQPrAQjPt+BgaPfRiu6hyrfRBhqazXYfCDQU8AyMnD2KGjcUvPc02W0KClpf/d3Ehlz2tCK2nnNawp2tVo4vcwG67VFV28NBMXX7waWzZ1EDiPfJVU9EmoxxOtweBBxXjh5U6IjTUwHwe6f2QrzRGlKHwWQTczYgzRvQgEgrhx0FK8+RYzNM2d5ib60kqlmomWzbdh6ket0L493SDpejKuGJXOL7UQdfYiE2cVEmLdLaso/LlyijL5u88w9KVHkFiNVXOb7DJdixUUp/xU4F8XJhFITxDFe/Lx4h2P4/qe52nzlBQRqc9R11dZRTGwFe27idSChKlMlJPWyoPVy7NwYb/V2LCBTJ5M0ROyr8NaVUnWYsCAbEx4rSfcpNus8NIhSJW9qMNPqY4oRSGcxSXMIWYnc7lRXBzADTetwLv/47iFptIzrv0haiVCyMWxTdLw/tSW6HZ8TXEPpH7g1tSnV9hBnNyx6dOI8vP3SRMd/CHOm/4xpj7yf6iWlKhxk2SF91UUx4odLLhX86c8Z+4gMksLcM0DD+PkPqyjWAXnN0SyWpUXSaMcUXUXk4hGmBgutxeLFmbj0n4rsGlLM8Ct9K2aQPEJSWEIG3HhhXvw7nvtERfrKTfi5EhXEPu0jxhFcVAahKLI7mloP+BG7p4wBg5YiWkfs6bQVHY5ZocCsrHRd85A4yZpeOWVDji/r447sLundspaelETCpsmMYWomNgl6p+DqUralPexdvg9SElIUDI6+9n9xK6Sjq6UojD+UnjPppAfJzz5KFpderkWSLWiJIpkcQPiLv2Gl6Y6TJOMrIeedf78XFx5xXKkb2wHuGqYtDOzhVqZJ5vKKaeU4H/vtMYxjak0dvzGb/jyI+DQI0ZRTMTgsIjYSoFUX1wu7MgMYsA1azDra+bzCXMhk4opisgIg11IrrYDw+6Mw333toY3RgGYgphlzYZwDC+VSrv/VL5tr4klXTjwE43eOTdMeR/rho1EjURVFE3ZGu8ouk5jYu99z7r/bJCSZruwKeBH16fHoNWll5gYxcRX0v2sQbnODTm4ssh9G74BcY2CrP7r2Ifxk3bivlE7kJVJvuUUKRcK14CgIfg9W9Gm/U78b3IndO4Yp71CSskRmVtyBChBZS7xiFIUuaEKrpCOotZgMy09jFsGr8I3s0hwwIfL+D2sbC10tUIcibAd111RglfHt0cCiamkDmOXKrqRSN0xzfhEAv7KLGrau1SUUaiRwNZjmzxwfLBy91C+/mHOXlFPzM9i/cLAxpAfXZ8ajdaXXhwBd9mwQFwi0xxSCUWRJRU2FYvxAQoKynDrrSvw9mQmBxrD5eagVROvSOjC/zLQpl0Gxr3WFD1P1iG1Gi+pi1mRabEy63Y4H3MEKYrulE6WygiP9HgY94jhSVZ2GYb8czU+mhILF5rJ8cIe7/TVU/TX4azTQrjvvsY47SwdhKn5Lwq1jpwQ5TDMJVZhIo29v/5IN0x5D2uHjURKolEUUywUD0wAmxHzonFKVHuu8dNU+W16zpQRXRzQGsamQCm6PP8EWl18mUMtwY8pKyU/o+3UlXnZSrreswtLlxdi1KgN+PwzbjbN4PawTycS8ymd6jr07OHHy681R8e2hOSbS5URccwwk83y4NasMtd3uBxzhCqKdfsV9cesixCBGP84v9CFoYOXYPJkO4xTG55Ujgy1aSgbiTGr8PjoerjjrpamyUgtioqYhf3z/0kuQd/bBP4HeXrLpryPn+4cjpSk5AhFUnShLVpRomOgKHNpgZ32TuUqRFFC2F5WjDP//TS69Ltc0Ad2Gok32jxVWk6txQReeGkdHnowA3m7W0gbL/vcSY0qgFJ3jDA6AktxySVuPPdMezRpyiKviUmkBGPiJWek3OEi5n/8Oo4gRYncrLpDlHtJ/iuZG/1sZroCHqH49ZcGMWTIckx8g6R4beBCojP0R/1osoyUwIsdOOusPDwypim6RXFzOWhgKcAR4qIw/YOliGnh8jdvRcbi5fB5CRa0Eqtwjcpyh1bIIhv0lk7MKgmXoWGndqjZ6Bh1dehe8sqErSKq8F3OV43WnPLQkYXzM/DIoxsx7dNawqzJYUkGsCDpYUJ7dD3W4cab/XjphY6Ii2f7gQZcktGzc0ujchd/XDwPnzMckYqy/+Wzvph5V7BbIQy7ax5e/o8bgSDHtBniNkfR6AZRALahQd0C/PP2ZNx2R31Uq0ZLZIqRBitFvJO6fsruqF6RjqaIBM1GvP8qt0NuWTcN55okrjIcxSLFVHDqp5JhaC5LX4V7ivH6xJ148ukc7NhO3BwHkZJZRhVaGGJkwj3HUKdh6K3FeOmlkx3CO4XEUHmj60vRcd7hI+h/9EqOIkWJXgoStxEhrCLx8ce7MGpEGtasY79EAzP6jnLOHdjUHkKcA7gB3bu7cPON1XDVNY2QkKAz2zXet8FYLcQQAAALlklEQVS9gjhlPou1ZDaeIeuLabc19qPC87F2wvTflNvxow/dn9+kMZqajCi4PvmJRVOiGem1YUAFmC0K/Me0UCMGJf4yvDslA+NezcCcn/kmx/lxEzHoX5Ojk9xWeAeObZyNkffWw+CbG2h7jZgPWmr+oKQUkbyBvcdK+35/VIb/ks8flYpCMWHcwrHYlsR71ao8DBywCvMXsI7SCC4XW2h9Zp4Iq/2GtjVYJFXm7iftwvC7uuCiC+rBFxdxn6QvRFoATHZHfECbFTOK4gTn0bxXNkmsu799RchEK+pUBUGzDVemXTpyAkvEEeVzWZox6fKkbpk25iDw+Zc5+PcL6zHzK/bssF+eozHUtaLAqz2gArBtYQU6nZCPSeNPQKfOWn9SC6xV9pAwt1jqp79EXv+2LzkqFYVwFM3msBfFDK5xuZCVXYzXX9mOxx7LRJFfrQvJITjdS2bFk59YagkUF6aSs3D6abkYdGNtXHRhYyRX07nlgoMy7cgCWXceXxTmKhIj78eqVOzqq9wuvG/cUt6KqsVRF5TbhHWICvaW4PMvd2DC67vwxRcUeDLIc6ARlYXIakPmLXzDhKTkwufLxO13+DBseD00rEeaJq4jmSE5IY2UUIork74eWYAKefu/TaT/nC8+OhWFQi8dgRzTxoULSs+7Zq2AqR+sw7PP7cbPP5Oyp4EM+BGKI7ESEharu8W+eY5/duWjbdtiDLuzJrp0rY4unRj0RguH9fx5vPZWOgzyIoqmp0VQAha0aF2p6AdrVU5Ttft/mfSvk5uLKFnFT6xeV4TZs3fgpZeysHxJDYRC5AMgH3GCUjXJQFC6kHov4TCt6U507JiL+++thf5X6GgHnZupOWCb0DAQMeU2M3gAveaDF2f/HFH+c896dCpKBGBluK6MC0K3QbweHwoKQ3jw0VUYN7YYBXmEhNfV2SIiMEFDAGdH2VkLk46GjV046SSgf7/GOL13PFLrK5OLVRyNTbRurZUZO+VWBVprKE51cN/N+NeKhI73poVQmX1pRjsIVCccQm5mEeb85Mc7UzPx87ww0tMZiJOOiKMvSAahLDXKdEOxJ3UsLyoLCQkrcPPNSbh3VDek1jXX6BgKGVbpNILJbTj999GxV+WAo3+uWB/6sx+dimI3e+sS2C4/2fh1Hrm1LvMX5OHJMVvw2fQilPhJWlEP8PiUVkeofkz603Y8ytzzTMTG6ni2/lcci1N7JqFRvdo4+VR1zSIvGz9Y4dHMmTaQaRLBjouWz0QZEqUZsh6Nrejtf4TcgkVFSNuwGwvnFWHKW2uwJ7cp8svIMJMosZhmuDVeUjonHS6rA2Az4HbvRp8+wEMP18WJ3VIMmzOzZYoO3u9Lfh2NrK4cZObQi/Bfc8ajUlEUEWUfYqTCbnd79ScoLFp34GvaJ1vw9DNF+Gk23bYaOmyUFWYzgVjySLbLkFSsIQa7lJa9Mny0Ti0vevXORFxMPvr2aY2+fWoLY70vxo2UlIoK9Psebn6eH/6yoAw4/emnPHz84WqUlCZjzs+J2LGD8QZRBszUkV0+ViykFAml2KkFV50ME0AonCmDlLp0CeHukXVwef/68BidMLR1Tp+OAyizyuxcfhTy2P7u6Ep2OXd6VCqKpePRuzRDNtXx0SKZSaUqGNCkUV1AUWEQH364Ha+N3YkfZlPgGMMQMUs4jIHJS8bHkCSIx2E68sN0cTiAtARerxc1a/DMhWjQKIwLLqqFlq3Y+0KD5obbE4DXE0BCYhySayajes1qIFlD7u587N6dh6K9ZQjLAEnKN8/vxsaNXnz4cS42byYlXxL27AFKSu2U4CTATUtgaknyr7KnaLJB075BmeBLetNN6Hp8jiQprru+NZKSSG2nQm+5Cmyh1NlwSJUkYDO+rOt4IEWx1/H7NoTD8VNHpaJoQG4CT9sZZZRCKXqUCI9VbidmkI1XfZ+9+cCXM3dg0qQMfPNtAYoKmSGrD7eL3FQqHOoaKfhQ6gqCYlZaHytOZJrU7BlHxlGRbCBu5iF641A9JR41UqrD7fZgd04+cnfvRYhzuh0UAIWSf2iVOJiIXMNUfrWIOm3YYsVMs5WWGDWGEWwZlSMTcbGb0aNHHAZcXx/nnV8LteuYLB57dIR2lozzZt6JjZWcqcB26JHxD51ip0lkOCQW5ZMNh6PQ/55rOkoVRYNL7a8wyxL1fDVzq/B6FST12R05Nhum3x/EvHl5GDsuHQsWuLBmNQWulQ4xpfA6MTwZYnSQqhsxwjesE32VI1mQtEawtFhn3UHd+aPTukJpGhXQiw7IZw3bjEzJoksYYbfmOYUvJUwLYinOeZdU0E1o2MSN3j1jcdPAY9Dj5ATECu9Z5BVhNGKK3CqKXTfrwpqhRmZlTY9CZNKWk4yuXKr79wjr3/mZo1JRfv+CmsyU5IY1XWxf6RtzMWdeNia8UoalyzzYnctjKdQ1ZNa7unOGlMEU4SJYKHX7bA9NJEdsxt+V271Vxe3L2AbzGwujYYbLTLlysmolCMmEYVouoHqNQnToWISbB6egc+fq6Ni2TpRm2K+wBKwHQxr/mit1dCpGRRmqUpRyKxJxmqwfLmxHURndosIS5O8N481Ja7BowV6sXVsbS5dzQA+LeCzm2ZiIkbPOfuceL3GCGVFnADFO5qu8BOtPmvEyZNcOsZxeS6RBihaOcUexxEet24XRum2h8APcNKgFatf0INFaD8ds6PnVTtgE9sEU5fdvPUfLJ6sUpbwT4lSYtWORQ4vMATKRS/hdo4JZYNOWEH6euxHFJfF4581dWLZ4O1wxCcjdUw3+QiqPDbK58xJsSURxhVqDda2s4TGsMLpXc9enMhjEM/bCHZOPGjV3wRUqQJs21TBgQAskJZaiy/F10aq5EAbbizbNVFbzyoutoK2P0izVoVbQKkXZZ0VVMziHhXGLMtlbXJeZg2JpFqMKh9zr8/MDKNpTjLDHg1lfF+DrLzPgL4kTtG32bg9Wrc5HRmahCdZpeSjUTkUvyuViMF8Gj8eFOqkJaNmqDlJTOafSD1+sHz171UXfcxMR6w0hIcmH6slWORgTqduoHYlOT5taNqsVNt4W0/UrIIBDLW1H8PmqFGWfh0cXiUpC0B+H8Fg2es4e0W5K7YSM+qBMDTb9MQcQhpICYOXqHGRm5qOwoBRhAjKDbgEwMxLXEQiahJZw3BNAYpIPteslo0WbVNSkF3eAl21qtGBFMUxyibaVWVkftYAYZW1sxuyIYwL+6zWuSlEOYFH29yg0pDW+iiXSE/mOFDdtt+Gh92j47VFFVEOJbZVLi4Im1pBUeATKr7WiaM3Wu4vcz6G/2r9elP/cb6xSlP1YlAqevPOjKgH/pmtES2MGCTls8UYYHYJvK44Kk9SXrYtEhDWSN7KKYLmDywfZlsFLbZeiD1RxhWJes2pGaYkocLTBulg2V26uz46zqFKTgytZlaI41ewDOjbOGyq+FEgbXHOaaZSYOdis6NFtEUugR0YUpfwer4GD7QjR4MH2mOgno5FV6qJZBYwMNdLLiZo1U87VMtcaXTM8uIxUHSFlrD8yqvaoWEIH937wu7FBsHQ2msFBpsU2ErRI6U//RLG46O/MuGrzTayqS7wT7RbtbzwC35f4KGJhIvqpyQdnBsD+cgPWkkR93rE2VZnhgz/3KkWx+7Rdq4NIjQihCq1CYUzB0NmobbeW2fudeYcmtRtmgdKew850iSjPgV0gq6H7U0J7D/rdkdjETgBTJ638y/xGvLUqx6symlJlUX5zZ96vVaJtBXt/4EG+F1U/kQKNEvdV7hVdHY/+f6N4tp/esVDWUjrkS87XlA/sK/v9lbvKo/WoKkU5Wp9s1X0d0hWoUpRDupxVJztaV6BKUY7WJ1t1X4d0BaoU5ZAuZ9XJjtYVqFKUo/XJVt3XIV2BKkU5pMtZdbKjdQWqFOVofbJV93VIV6BKUQ7pclad7Ghdgf8PgD0m5F2vKJkAAAAASUVORK5CYII="/>
          <p:cNvSpPr/>
          <p:nvPr/>
        </p:nvSpPr>
        <p:spPr>
          <a:xfrm>
            <a:off x="587375" y="15875"/>
            <a:ext cx="1781175" cy="14001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36" name="Google Shape;136;p17"/>
          <p:cNvPicPr preferRelativeResize="0"/>
          <p:nvPr/>
        </p:nvPicPr>
        <p:blipFill rotWithShape="1">
          <a:blip r:embed="rId3">
            <a:alphaModFix/>
          </a:blip>
          <a:srcRect/>
          <a:stretch/>
        </p:blipFill>
        <p:spPr>
          <a:xfrm>
            <a:off x="261844" y="322311"/>
            <a:ext cx="1896428" cy="1485140"/>
          </a:xfrm>
          <a:prstGeom prst="rect">
            <a:avLst/>
          </a:prstGeom>
          <a:noFill/>
          <a:ln>
            <a:noFill/>
          </a:ln>
        </p:spPr>
      </p:pic>
      <p:pic>
        <p:nvPicPr>
          <p:cNvPr id="137" name="Google Shape;137;p17"/>
          <p:cNvPicPr preferRelativeResize="0"/>
          <p:nvPr/>
        </p:nvPicPr>
        <p:blipFill rotWithShape="1">
          <a:blip r:embed="rId4">
            <a:alphaModFix/>
          </a:blip>
          <a:srcRect/>
          <a:stretch/>
        </p:blipFill>
        <p:spPr>
          <a:xfrm>
            <a:off x="8466933" y="411162"/>
            <a:ext cx="3409950" cy="716089"/>
          </a:xfrm>
          <a:prstGeom prst="rect">
            <a:avLst/>
          </a:prstGeom>
          <a:noFill/>
          <a:ln>
            <a:noFill/>
          </a:ln>
        </p:spPr>
      </p:pic>
      <p:sp>
        <p:nvSpPr>
          <p:cNvPr id="2" name="Заголовок 1"/>
          <p:cNvSpPr>
            <a:spLocks noGrp="1"/>
          </p:cNvSpPr>
          <p:nvPr>
            <p:ph type="title"/>
          </p:nvPr>
        </p:nvSpPr>
        <p:spPr>
          <a:xfrm>
            <a:off x="839416" y="3284984"/>
            <a:ext cx="10515600" cy="1325563"/>
          </a:xfrm>
        </p:spPr>
        <p:txBody>
          <a:bodyPr/>
          <a:lstStyle/>
          <a:p>
            <a:pPr algn="ctr"/>
            <a:r>
              <a:rPr lang="uk-UA" dirty="0"/>
              <a:t>СЛАВА УКРАЇНІ!</a:t>
            </a:r>
            <a:br>
              <a:rPr lang="uk-UA" dirty="0"/>
            </a:br>
            <a:r>
              <a:rPr lang="uk-UA" dirty="0"/>
              <a:t>Дякую за увагу!</a:t>
            </a:r>
          </a:p>
        </p:txBody>
      </p:sp>
    </p:spTree>
    <p:extLst>
      <p:ext uri="{BB962C8B-B14F-4D97-AF65-F5344CB8AC3E}">
        <p14:creationId xmlns:p14="http://schemas.microsoft.com/office/powerpoint/2010/main" val="1681136977"/>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253475" y="202529"/>
            <a:ext cx="1394324" cy="1091826"/>
          </a:xfrm>
          <a:prstGeom prst="rect">
            <a:avLst/>
          </a:prstGeom>
        </p:spPr>
      </p:pic>
      <p:pic>
        <p:nvPicPr>
          <p:cNvPr id="4" name="object 4"/>
          <p:cNvPicPr/>
          <p:nvPr/>
        </p:nvPicPr>
        <p:blipFill>
          <a:blip r:embed="rId3" cstate="print"/>
          <a:stretch>
            <a:fillRect/>
          </a:stretch>
        </p:blipFill>
        <p:spPr>
          <a:xfrm>
            <a:off x="7848600" y="342900"/>
            <a:ext cx="3764277" cy="761999"/>
          </a:xfrm>
          <a:prstGeom prst="rect">
            <a:avLst/>
          </a:prstGeom>
        </p:spPr>
      </p:pic>
      <p:sp>
        <p:nvSpPr>
          <p:cNvPr id="5" name="object 5"/>
          <p:cNvSpPr txBox="1">
            <a:spLocks noGrp="1"/>
          </p:cNvSpPr>
          <p:nvPr>
            <p:ph type="title"/>
          </p:nvPr>
        </p:nvSpPr>
        <p:spPr>
          <a:xfrm>
            <a:off x="1114992" y="1780043"/>
            <a:ext cx="9896870" cy="1189043"/>
          </a:xfrm>
          <a:prstGeom prst="rect">
            <a:avLst/>
          </a:prstGeom>
        </p:spPr>
        <p:txBody>
          <a:bodyPr vert="horz" wrap="square" lIns="0" tIns="12700" rIns="0" bIns="0" rtlCol="0">
            <a:spAutoFit/>
          </a:bodyPr>
          <a:lstStyle/>
          <a:p>
            <a:pPr marL="12700" algn="ctr">
              <a:spcBef>
                <a:spcPts val="100"/>
              </a:spcBef>
            </a:pPr>
            <a:r>
              <a:rPr lang="uk-UA" sz="2800" dirty="0"/>
              <a:t>Розроблені сценарії в OpenLabyrinth пройшли апробацію серед науково-педагогічного складу, практичних працівників  та здобувачів вищої освіти</a:t>
            </a:r>
            <a:endParaRPr sz="2800" dirty="0"/>
          </a:p>
        </p:txBody>
      </p:sp>
      <p:pic>
        <p:nvPicPr>
          <p:cNvPr id="7" name="Рисунок 6"/>
          <p:cNvPicPr/>
          <p:nvPr/>
        </p:nvPicPr>
        <p:blipFill>
          <a:blip r:embed="rId4"/>
          <a:stretch>
            <a:fillRect/>
          </a:stretch>
        </p:blipFill>
        <p:spPr>
          <a:xfrm>
            <a:off x="1228330" y="3047999"/>
            <a:ext cx="5117783" cy="2973289"/>
          </a:xfrm>
          <a:prstGeom prst="rect">
            <a:avLst/>
          </a:prstGeom>
        </p:spPr>
      </p:pic>
      <p:pic>
        <p:nvPicPr>
          <p:cNvPr id="8" name="Рисунок 7"/>
          <p:cNvPicPr/>
          <p:nvPr/>
        </p:nvPicPr>
        <p:blipFill>
          <a:blip r:embed="rId5"/>
          <a:stretch>
            <a:fillRect/>
          </a:stretch>
        </p:blipFill>
        <p:spPr>
          <a:xfrm>
            <a:off x="6629400" y="3047999"/>
            <a:ext cx="5124969" cy="2973289"/>
          </a:xfrm>
          <a:prstGeom prst="rect">
            <a:avLst/>
          </a:prstGeom>
        </p:spPr>
      </p:pic>
    </p:spTree>
    <p:extLst>
      <p:ext uri="{BB962C8B-B14F-4D97-AF65-F5344CB8AC3E}">
        <p14:creationId xmlns:p14="http://schemas.microsoft.com/office/powerpoint/2010/main" val="2587533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7"/>
          <p:cNvSpPr txBox="1">
            <a:spLocks noGrp="1"/>
          </p:cNvSpPr>
          <p:nvPr>
            <p:ph type="title"/>
          </p:nvPr>
        </p:nvSpPr>
        <p:spPr>
          <a:xfrm>
            <a:off x="838200" y="1670482"/>
            <a:ext cx="10515600" cy="698500"/>
          </a:xfrm>
          <a:prstGeom prst="rect">
            <a:avLst/>
          </a:prstGeom>
          <a:noFill/>
          <a:ln>
            <a:noFill/>
          </a:ln>
        </p:spPr>
        <p:txBody>
          <a:bodyPr spcFirstLastPara="1" wrap="square" lIns="91425" tIns="45700" rIns="91425" bIns="45700" anchor="ctr" anchorCtr="0">
            <a:normAutofit/>
          </a:bodyPr>
          <a:lstStyle/>
          <a:p>
            <a:pPr lvl="0" algn="ctr">
              <a:buSzPts val="4400"/>
            </a:pPr>
            <a:r>
              <a:rPr lang="uk-UA" sz="3600" spc="-100" dirty="0"/>
              <a:t>Трансформація освітнього простору</a:t>
            </a:r>
            <a:endParaRPr sz="3600" dirty="0"/>
          </a:p>
        </p:txBody>
      </p:sp>
      <p:sp>
        <p:nvSpPr>
          <p:cNvPr id="131" name="Google Shape;131;p17"/>
          <p:cNvSpPr txBox="1">
            <a:spLocks noGrp="1"/>
          </p:cNvSpPr>
          <p:nvPr>
            <p:ph type="body" idx="1"/>
          </p:nvPr>
        </p:nvSpPr>
        <p:spPr>
          <a:xfrm>
            <a:off x="838200" y="2623414"/>
            <a:ext cx="10515600" cy="3994874"/>
          </a:xfrm>
          <a:prstGeom prst="rect">
            <a:avLst/>
          </a:prstGeom>
          <a:noFill/>
          <a:ln>
            <a:noFill/>
          </a:ln>
        </p:spPr>
        <p:txBody>
          <a:bodyPr spcFirstLastPara="1" wrap="square" lIns="91425" tIns="45700" rIns="91425" bIns="45700" anchor="t" anchorCtr="0">
            <a:normAutofit/>
          </a:bodyPr>
          <a:lstStyle/>
          <a:p>
            <a:pPr marL="228600" lvl="0" indent="-50800" algn="ctr" rtl="0">
              <a:lnSpc>
                <a:spcPct val="90000"/>
              </a:lnSpc>
              <a:spcBef>
                <a:spcPts val="0"/>
              </a:spcBef>
              <a:spcAft>
                <a:spcPts val="0"/>
              </a:spcAft>
              <a:buClr>
                <a:schemeClr val="dk1"/>
              </a:buClr>
              <a:buSzPts val="2800"/>
              <a:buNone/>
            </a:pPr>
            <a:r>
              <a:rPr lang="uk-UA" dirty="0"/>
              <a:t>Цифрова теорія та практичні навички</a:t>
            </a:r>
            <a:endParaRPr dirty="0"/>
          </a:p>
        </p:txBody>
      </p:sp>
      <p:sp>
        <p:nvSpPr>
          <p:cNvPr id="132" name="Google Shape;132;p17" descr="data:image/png;base64,iVBORw0KGgoAAAANSUhEUgAAAMoAAACeCAYAAABzepVJAAAAAXNSR0IArs4c6QAAIABJREFUeF7sXQeYFFW2/qu6exITGYacc04iqKBIVDAHzLAEETGjCOacQEExiwQFMawJUAQUEVdyzgxhAjPD5Jxnurvqfeece7sbZNdxH/uQt9QuDvR0V1fdOvE//znXsG3bxtnj7AqcXYF/uQLGWUU5KyFnV+CPV+CsovzxGp19x9kVwFlFOSsEZ1egBitwVlFqsEhn33J2Bc4qylkZOLsCNViBs4pSg0U6+5azK3BWUc7KwNkVqMEKnFWUGizS2becXYGzinJWBs6uQA1W4Kyi1GCRfG/RHAbj5B/yURxswOD3ePmNNkwABugleo//45Z6xXHSrzj+veqtdIbA77fVP457TX+JfD/gUF9MZ6TX6Hroz4nHid/4uyv4M6v1/+q9//WK8i9lP5DcQ4JokbzRixYMwwEm/xgk7PRLAzBseC0bpmHCpHcabhj8CScMpSx/XnrURbBCyHfbtheG6RAFZL2R76brsS0DJr2V9cAtX2e75KMmXasbNikOX9OJR8C98K/ohtW90T//iYH48/d05n3iv15RLBI8liuRAt9/j9MgL78HlgMwPGyVSVHk3fR5A7CcIEk1HCeadn1Wsc5uN5CQUISMtAKUl9lwe0x4vHQ+UjADDqeBsHADDRtFoVXLGAQH/2uhorPapLh0TbYJ23awNyP5JiXlCw/0Oif1PKQgdIji+ReCPh/wgbOKcuZp+Cm7Ylt8BAsXhyUkdBSqkCKQuSZVov+Rl6DXPOIlWIAsmKww/tCppLgSpaVuwHRi3W8V+H5JDqqqDMB0wGtbKCgykJRcisxjZSgrJ8F0iuVW0mnCjdAQD+o1DEPLVrURG0MXRgJrw+UCBl0SiyFDg2FaFsJCnIiKDVGfJe/hgMcmj0K+JkDo9WJpp8ReRnkMjhHFI2nF9ynNcYv83x2G/dd7FL8FJWH1W1bJKyTUIUtLXoMUhCw3hS2Bx+ZNFTiSmIuSMhcWzj+IAwcL4Aqpg8K8OqiqjAYQrt4uvksUS/+RXEFkWOcQ+qe+Ji2kbgQ5cxBbJxOWpwBNmoRj9OjOiKtfgcYNYnHBhREn2A/xN77QUP/VRxhX92tIDqXcT4BL0S7kXwaop8xm/ZVPdFZRfHmIkiL1w6tkhEXIsiGBvxxFheVITLAwd84+ZGQDa3+LRnYOxUgk/GEAgpRCBAGGKBWFVrDJypM6eFUOQSGb8lw6SVehjs47xMOJBxMfRsJN4R/9IS9SRVeEuBgn+l5YjLp1S3Hb33qgfScH4mLoWuSgbgoBGMST0FVI3hQQdqkgVMVtojjqeiSU++89/usVhQRGwiiA9IFSDLGtlDf4La3ltbBqRQr27/fi7bePISe/PopLSSFI0KNhGJGS3FNoZpAHMkUwOWyS0E6yGcoj6AWtmPQmUhzxXKJM+iI0wiWegXMO9m7a2+mMiu6hjBUGKEd4mInI6DxMmBiLnt3duHRIWziDRSm0TzRJQSzSfwElDJNWwgPbomzNAb71gGT+rKKcbdwSASExpLyEhMckVEuEMT29HJ9/WoCVP+Xix9VlgKcWgMYAYkRJSOBNUgYvwIiTIEc2CTz/nX7KuTi0YgPuz2n4BZ+p5kRJPBB7IYNP7yWlVdrmD4LovXSdooUk4Pw9Kn8HSgAkAsjGoIFxGDSoEW66JRQtmpOXMWHxdWgvQ9dLH68Wz0OKwrmXP2wTD/Tf61POehQWNp0LuHy41/oNWfjm20ws/CQD2RktANQHUAtwKEkky8suQz4rVl4hTiyE9LtqVbeoBFAMoECFTNojVKjf63xF50T0k0I2uh4K6SIBUP5Bf7SwCrxrmF6lXCZsg8I0Sf4JCWPvw5pFnqYI0bUPYeRtcbjh+kbod2E9HZTBy+EdKRmBE4H5iN+jisqcVZT/2uDTssUDEDRLAr9jRx5en3kI3ywORVlpHIDanHMYhiughkLGViwuBzRs1C1YNilCOecOrhAT0dHVMO1KRIbb6N07DhdebCMqggRb5QimhwVThJSsug0v1UP4nCT4DlRUBGHdWgMbfstFYREpp4mSEgcqykmJSJlCYJhRgB0Mm/Mgr4bwlNIoCNtw8/eSwtYKzcA1Vxfj/kmd0etc8owmPPAyUmZQLsTKonIq/feTFij/e8TmDPco/xvI8vjPrt94FPPnZ+KzTz0oK20EIA6mGSI1EpYbqbewUFMOwkJHHoMUo5S9Rfu2FTinpwNOowxXXd0RfS+OZItPxcGI8BAEU0rzbxzVbqCkuApejwXTBDZtrsDXX8ajotrE3v0u7N1F19JEAQmkPBpYoNBKeT12FIKw2XzNGQgLK8StNzkxbmws+vSlcBIckrFXMUihVa3IBx3/Gxf//+QjZ5aisKT6YCoJW3wP0xdJyF98EYSuk/jjfy7QcRRhIj2jEh98UIiZM+JRWloXQHPAoDjeDxdrdIhCGy4sgkKpQkRHH0XDxoUYO7Y7mjR0o1uX2mjXUUPB/0xCaqrcJ1bJT36+pJQqbNucgfS0EMz7aD9SUkJRUED3UUdCNvZYouCWgoVJeeSvFPqlISIsHWMm1MN9k5qgVRPKwbRhECWTtSKlCajU83KqtVXQuX/d//9BZGeYogSgRfxUTqIoTPEwYDGVRBJl26B/k6Xk4IJfs7w2Pv8qE9OmJWL3DgqxWor15VBdCSkn5LpwR1b4KIB8DBjYAO3bVuPOiU3QrKmBqOgTYFgNc51SaypkGAqNODQzKMEn8fdztgoLK5CZZeG9D5JxMN7EyuU5ABoAIA8ZoryLKKogbwJa2BZ5xqPo0DkLDzzQAuPGNIKDXBeDdgRD00coJ1LWhyEwURL1S3mLNi563U7p/Z/ek51ZiiIxkECo/GQCE0/tRggjEozGoSyoxdV1qqu7WKwSD1bi2Zf2YMECivObc8giVXfSJgUXMxWErHAeK0d0VClGXOPEVdeHYuAlrRHK5REqPgrh0ALxulQxUdNHTuWzJeEM8JIcGmk4mWTZqY2IX3F+WHYIPywLxpdfFSI7hy44CoZZF7CCFIWLzkHIGhkDWrVCRsquGRGERx9pjnN7RillUZiXyuX9CqFDM/+lSX2HzqopPqdyEU7fuc4wRdG1Bm3INBaqKBiqHkLFQpIpBmFti62vQwnxwoVHMWVyKjKzCfVpBhhBUuuQbESFXCQYVMjLR+fOBbj8Chtjx7RDmzah6ouVwpKiUChGoYyGUlVIorljp+zR6q8UKfQbCma3EERtwWtRIk/GwFTolbwxNbkS8xccxjeLC7BrByFordnDmKYNAjMM08mIhAEnLJuKmDmIjE3FjNfq4vbRhPiJB2bE2FfPUYCGH0H28QroWwMB8FO2BqfxRGemooidU1CrRqC0lxFh15G5joJSkkvx7AupWLigEm53YxgcwxuCFFGIRmgRoUj88xhatk7Hvfc2w4hr49CosWThLKts1YXvxXCwz7vpmJ3CGRKVk9HY/7dP2p/fSFFUCqNST9E6rEFcCjs1nV6uJTu7Et9+k4ZZs1JxIJ5CsoYwHFQodcOggqeXlF6BY5S/OJMw7JJyvDGjHdq2i5ZMn0I1NgYEKZNT125GvBNhZ6Jy/7+OM0xRAhefHoyKn4lGrhEdTl4t2JZHLCUcOLC/HLfesg07dlEtpDEMM1iq3yx3Kt62KEHPQO06OZgwoQHunhiHRo3EgxCtnaSChEDEkL7XgoPFgXIiqahzdZuhYhHjkwWGgQ7hz/ye8xJVyyBRpOsnKFn4Z+o3gV7Hp6eSyvtpKUBufgXmzs7A22/nIe0YwcPN1PJRGElGgA6XMgoJ6NY1HR8t6IHu3YRLRnUX+ipRQ62ytCZ0NU4fOeb/k6qcUYpyPF6kUCm2aNSbQTZOFc6ovsFP28Ciz4/hsUePISW5DaNA9DqzSoSjoSglOXA603DNtRamPtIU5/Sg5N7Hh/SRFcVPaVupv0tYuwahb+rcfk7Vf1ZUvDbVYaj2EeC91CJZnCcJ9Z4vTHkBXRqlHCJ+fxFeevkI/v6lA1VVDWAYdRXtxsP3o1fIjSzUa5iGyQ+58NCD3WRpbCbpiFL5Crbag/1n7/t0nP3MUxQfRCxJvQJgYLGdE0vnMhyo9gBTpsZj1qxKwNsEphHHIYYqZ/MjtizKQzLRulUqZr7eBpcNrwvTIVR6OchCkhKyX+GynCTvGv4kMfF3EbIPsQ0UHU5A9qZtcNG5fMVspUW/e8ra4gfkHvzVAVVw3z2T4AOVXqB+p06I7t6O+DbsGTWJU3IIEWD/GSQZl/9SmKnCRoaJPVj9ay7uuzsJ+/eTx23Eykdra1LvDSGIphOWRcyCJEy424033+iBICflNQpQYQQsICs73qKdDrk+5d95RinKcXevwwyTKuISepCwUCpbZdm4e+IOzJ1NuUVrwAyGQTCnitmJ2wUrHyaScf99Mbjv/oZo3lLCCg6zmAOlFUSrjM8VHf8QOMcRpdLcqPjZH2H/hAmo44yEVSP3EqAU6uy/o+CxbophSHFXofezT6LDkw+qaxZFkcxIlFUuSTGV+eqcEhaKzrOM2yaZAVJ+F46lV+PddxPx0ktZgN0FMGKozUzRL52MGkr+tgfjx3vw3gc94GBCJa2VMJDFoBzfAnfKJfY0nfAMVBQNi0qOYRNMSi24nIo7UV3hxYQ7d+GjBfTAOglfirsS6VDCbx9Gg4bpeO6JBrh9Yjv+DdFQxBBKp6HvyQdC0CwJOrNQyuGTcZ/mIv3Dj1Fyx0TUMcPhVYTIP/18T7DKVBsybQcs00IC3Gj8zCNo+sRk33VKqKWQO0mUVJ4kQkyhFtkTzp+UzjOGSPUY9pASaL03dx/eeK0ah+IJ7Kh/3PulVYAUbg/GjKnA2+/2QlgIeWAKP7Waao7z75X/T6/BX+gDZ5SiiOxQOKBjYUqehdtEHsDttTDxb3swdxFROFoxVGpQfzlTTugBkmgcxmWXV+Cll1qgaxepE+jEm9tOKGzxOQcyvcpUG8LPOv7wkwa5PViltxmzF6F8wkTEIhxeU5XpWBG10KrojV8TL8G2mAEGQeLIAIiOBhITRRGS4EGDZ6eiyRMP+UJPyhMCdUv+rgMwf5avWwr81XkFE3BrgFSbUlLduO/e/ViyhECSFjAcBH6o9zEnjc6bgNtGl+C9d3siPJR7CFhXaLkksAs0Kicqze+v9C+kEye9lDNGUeQx2TAVKmMRKsMWVBLaigpg/B17seiTYMBoLQ1TBJtyX4lU6qn6fPONmZg773yEhunJJH/wiHzPNBBS0p8JhID9Dz/l/fnIm3gX4hCsxjvo95FnE3XRSTUFP1p9nAQKiH+Dh+5LgQ1MP1FwBaXYR+FF82ceRfOnHlMhl84QNKOg5hQSUS9aV2IhCDWSvqOiwoOJ47fi40WE/LWEYYaKgqhhFjQ4A3YSbh5ZjrmzuyI0hDyNQMQElFDngVZeXzimPTLD8ZS/cQB4RlRdzhhFYfvEciBipTqhOGJwu22MG7sTCz8JV0rC40hgKGWx7SI4zWO4514DL77UAWFhVHF3w6Ri4yk+6LGXbZuP0q8fRVCITv4pOiSPQ2hSENzeWggKJU5VBdzuImkvpmvh0EjqOpySM+ysBM4hQmV6TZRVRSF62HiEXTQRHkSx9RbBpOq6EFtqdpBHFi9Fwq1NAbfYGICnGpj+WjJenZ6NwqJWgCPGBx8TKsa2BwcxamQV5nzUFS5T+RFf2qaDWfXIAr1MAA3mTKDvnzmKQq7fsmGZ0jloMHnLREW5G3fetRMLPibL155jbWmekk5C285HbO10THu5KcbdQf3rlKJWcSjhtIN9MXjNBKtm7/Lkvg8j+QGYwRYMavVlobDgNQxUWnXgtFoja185nEYpGnYNRbU3Ay6jGAZZaS7qMZkroP4hlXfh9BtwV9WD0XwcHPXugk0sZ5+lVopZY0UhDaGCJSFboijixZQCqcETK5bnYtzt8UhPbw3DUQ+w3DBtl1wm42j78bcxZZj9/jkICjL9o8N0E5vyk8cFYJxf+gPEmq3s6XvXmaMoDGt6FYok1tayDDx0/17Meodg3i4wTJpfRSGLIf0cyEWDBmn48IM2uOwKQbUsPodUlCUfOfVJZ3XmOzDi74GLUiVV46CipB3aBJ6Q1nCUt8aRZamwy0rQenhroG4WzKotsCuyfK35PgyBlUDImgxewEapVRvO5nchtPGDgBWj6omqC5Iz9UBY+o+ES0HAwk/hII8kXdoLlFeGiS1bcnHzjYlISGoBw4wjTgsHitw/w/lLAsaNy8Ps2efBVJC1gCiqvZm95ImeTpdQT/0z+KO7/rO/P2MUhXAtoTvKQAaXaeKzz5Mx6rZMeKzOoiRe8jYiJJaVgyYNM7BgUXNcfDF5EuI1SaLMClIzFvufXU9+f3XmuzDi74MrmKw1uwHAikJZVgtkJHoRFtUAlrM2SnJKULtLU5QWbkfD2scQEpkHy1EhUTtFYyrKtCkOov97TVimFyVWLFzNJiKsySTArq1GKkn15M+3jkimJ+oo0Lioi4KDGelyMBK4ZXMOrrt+P1JTOwFmNHPKGCRh10LMhoN4+okQPPlsOzg0IuLTAT14z88Ck18FJvb/1nL/n3zoDFIUUhWLk056aLv35uPqq48gKYH6R2J9FXeCQS27EHXrpuCThS0wZCh5ErJmVG+RIhnLHUOkNoyA6SqnasWrst6FGX8vXC6dTwHVZXWQsrsVSrODUY08VEWEIS8zEhEhQWjWphbswi1o3r0AZlQJmwOXRcqshFZiK85PCB4u8dZDULMJCG16L4BY30wV6lLmiO1PMM1O7CmRWouu5B+PTtHrW7YUYsSNu3A0qRNgEISs0DD2QFWICNuP775vhf4DohmSIKNE3lSDxr411gUdpaKnau3/U+c5YxSFbQ8XtwwcjC/C1dduQ/wBqpPUZY6VILf0UKrgcu3Dux+0wO1jaqshKB7uJzctSd59VlcNZjjVi1tJinLwHgQR9V1FTpanEfauqw93WiiCHFVo0LkTPMHdkXI0FXb5HtSO2o/W55XBCCuAlwqGlglTeoz52rkIapmwDBvF3voIbjEeoY3vgRdxHI4xYO5bhj+THqvWY8vgCTQqQ5dxNOrypXCpvQ6w5pd8jBiRitw8alGIAAho4HiWfhahU4ckfPlNa3RoHw2v7YWDDBTrfGA/ke/kJ1ASTvXTODXnO3MURY39IXdw680H8Onn4TAMan+lCSp0kEunUGcXJk1y4LUZVF0m7yK0DYcKISxLNSupXFl+nNoYmTyKcfBeBLk0emXDMqJRXNQVZQdqI2vrMSAsBkZwXTTq1x2V5g7ERG9GeEQaW2VK+ul/DnYPMr1SXyKFOUXeOghqPh5hjR9ANepyNZ5q5zJahTGwmpOX1eguam2Wmjp9F/k0Uj0nbfKpAiSDdUFKtgbeeSsZ99yXC6Az16uEzUDf74RtJeHC8/Px7Q+9EButmsSYzq/hYF3QJd5czaHsUyPy/95ZzixFMQx8+GEi7rqrFB5PRyEEUkDGxUQSkIMYNToXs98/H8HBQs7QhoyrFYabwwAaS2SqkOs/gbtIjnIPnMFqzJxty6jTiLZwZ7RA9qZqZGRUwDiWgoiO4Wh/azvAvQXe8iyeXayZWVyAlLlCoijqT4mbkvmJCG1KOUpswJMPSLxqqvs8sYUKnP5eSRtueGCB6zoEDChum2V42KsREEIm4I4JOzF3Ln1RN34WpGw6WLNxCDNnOTDpvjZg8iYrEr03oKEr0Kn8e/L7f/apM0JR6AFQdX3jxhwMHByPirKuXAAzbWlPJYTLwlFcNyIfCz7uijBqPyQB8CEthgpjLG4LJrwrN7cChUVeNGkUhiCqUSoKx6lYeU/eB3AmPiBDUlhgKTMnAXHBLgpDZVkcElNKEGZUom7jENSKcwOOElZknUxzfEj0HPYqDoV6kbJbqHLXg9HodgQ1uFcl88cTa7Re1ehefAQwA/9Yn41Zs3bj8cfPQ8+u4WoNfdUVVcBVPsUwUFZejbGj9+LvX9aGYTRWs8wIUKCnUoaQkO349O8tcc0VjXz9K4qNpi5NCKXSDfnXPk6/ovjyRdW9qG2SsjYaHS0pqcItt+7Asu8aACZ1JnpgeAmgJOtWgGbNj2LNL13QvDlZQG1ZVU99IARsAMmpZbjp+lXYuzsNP/98NfpcQD3lwiETsfijkl1AAquq5lJRkMp66ba5KPv6MZ66YnO4QYfJ3oEmshiOUFR5ndxh6CQv565WnEq3aoQyBSzT8KoSJAmMvCi1IhA14G5E9b8LANWPpI1KZxKSQKvhdnoB1VXoNhwBamXNi4qr8dZb2Zj1Zjpysy10616FJUu6oVnTaD4zgyhUr5dZ4UymJN/hhImCAhtDB+3C1h1NAKO2qsFQG7XUsIYOOobFSzsgNMzla6fzu0iCtHXYfFZR/vUKUHmEUR0dX1MoZcLBT9Ti3xHkO3NWGh56oAAwOkpWwZaQ2KvVCAqhEKAebrulmZpIL/Vpnter6hicLRBLAwbuuTcJ77ydg47tTaz8sRMaNwlFZVk5U+yDQoJZZXR1WmoXKpT2KbVqGqMk1aAQT7phSJjINh59fw5yJt6NOqBz+ennOtLwd2D6IyqdKfkzAt8oB9/6ySp5ef5jm2deRMsn7pNIRqFdhAvyuinlpZyBUzNCnRSMSxwyclIUVtHx7bdH8dprmVi/nhq4GgJmCGDtwZ0Tg/DeuwSW2PAyEuafkG+bAtQL2cXA94vTcfV1ifBaXbhjkgwCM2K8tC6H8PjDQXhhemv+jNBlZBql76hpmHgaden0e5QAoqEiU3CsK+ihwLfxB0oxbPh+JCdT4liL+0JsoqdY9CCO4omngeefaQkPNRMxsCL93WxnWXAoDOP0GIsWHcX4cYVMOpwztzZuvYWQG+COCd9zq+yTT/VD9+71pfDm4zYxzdYP+etGJS7s+UYtKEokcGz2xyidcA9iEcmkSN0u6+uaVQl04OQluUq+aR++5FcsobbIFBYLSbaFBk8/iSZP3QOapMqWXgmbn+xMcLhwr8Tb0XU4fcPGjxzJxew5OZg5oxReT2O4EMdMZ6ayWG6EhRzE/AUhuGFEa5lKw5C6GDOh1yjigKrkvzbjEB591A2Ppx3D9zISygHL60HjevuwbGVTdO1WB16iDhGj20edUSTU06gENfnq064ouvdaTJAIijxgvU+JgXsmxuPd2VTmbk7bjEj/CUOOuejZfR+WreiLevVMeJQn4iI2J75qxKgqoqVnW+jbZzuSk8Nw+WXBjPfTsfzHLNxw/SGUlngweHAali+/GU5qTOKDwjfNwXf4+ks4dGH6hyJ9yAsskEKzvwuximavhfefKUpNDKqAuDZcthMJtgf1nnsITZ58AB64OOAT/6NYvOwBRc04CzDIrwm72esBvvyyEI89fhhJScSebgEYIapHVAVvNilDJlq0OIING/qhHs3h4H4ezZ92cFIvk2CEol9eBQwasAEbN9SH4Wii2MSSX9nWIYwaVYaPP+7BxElJi+jzqpBaE0k9ze/5CyjKiVOHaCH9CMn6X3MxcGg8qqr7KqqTasCyqmEaB7D658boP6AuWyqaiOLgaqJU4ZUv4Z+VFR7cffcuzP8oBPXqG1ixvAm6d49EdbUbl121H6tW0LCFYiz9OhxXXFsPFeUebNlUjPMvjIWL65SyzZtsM0e9IVqJFA1eFQVJBA7OWYCD48ejjiMSFtHsA/JhdRKRL/5FTdRESKAcsngNpMCNbs9PRvsnHoZXsCnVyU7nJKRKpIq/1vT3Hu7eU47nntuOxd+EwWu1E0awHhLBuZ7kUyZvRUG4VwZGj8vBe291QUgIbWEhIaboIRkS1fIgMS02bs3D5cNTkZfTQba+cAg9BlY1goPj8fXnDXDZ1Q18BkbT2U75xJr/gFKddkXxP1FNgVVWWg2eu+7avfhmcRTANRN6SDT8gB5SIsaPL8WsN7oiJFQeID08qbbz42ZJ8RhuOOHCT8sKMPTyFB43+tTTIXj2GQm5qGf88cdKYSAGt9xcgQ8/bA8i9v5jbR4uH7obl17mxEvTe6JlixC2ytwIpobQCUZw4vREoPhwInLWb0aQg5rG/P0oPp0IjKn+xEMVdNhGpWmhbqf2iOra2Rf/EGggMwP8iqJ5bOUVHrzz3iG89qoH2ZkEJ1NvPA2B0F2fFFZ6mGRqECNAJT6WTRy6zfj22064+upYnfv750PqQYFcFBWVf/TxZEx/hYxDExn5xNYqhL1/vz7JWLW6F4LDaM1kUCHtTFZDU/EnVurUv/U0KwpJjEKmeNGE9Cfxr4GVK7JxzfXHUFHWQWjobMqqAasKzZokYcOmLmjQgCokQgj0NSqpGEc2G3UgOakaV19xGLv2ReDcXoVY/XNnhEe6cDAhH5cOSURyUivUr5uObZvboGGzIBQXA8Mv3451v9G2b/uw9LtzcMXlLY9bfUms6Wqle5ImsoiDkKT+/+Igigh7EMsQQMTwSOJu6L4W4Nd/5GDKlERs3kTzvOoDBv30H5I/eWUyLYduagNVFUraVjE6d0nA99+3QrOmRLMPoMnQHDGeW0DfT/dto6DQQt8L1uPAgY4wEa3SPEEiXY4jmP9RLG69LU4pCkVtukD0f7Fi//53nHZFoeKWeALiMfk74yrKbdx40y58910kYLbiJJYeCLlxYDfefD0W9z7QUk2F1GUseoqKoRrQtzJpUgLeeMOLEFc5PvuiIa6+RrY8GHnbAXyySGCjmTOCMOlBGvZm4c23MnD//dXsOe64w8YHH8gQuK+/OgJ3JXDN9c3g4q0TdQFNwkdGvgwTO3cWYsnSMgQHU89JIM59woPyZ/B/+ARlqpIDXsOBSk8Grr4qGt07k8DJmFUuTBLZS80Uy86twLPPHMZni7woKKwDgxAtrrircI/JbuR9lKIwWKEuiC2VFybPWSZDtA/33Q/MeqMTf97Xy+mr2svlC+HUxIdzDuOO8cQubiuoGTdqUfU+H+ddsA9TuRG2AAAgAElEQVTfL+mO2NgIMYr/Afb2Hy7mv/GGv46iEM7EFAnB9jdsKEK/fkdh2R1UAxbh8qQE5ejZbSeWr+iKuPrhqnbglzg9m1fv3LtseSZGjEhGRVkkxo2twpy5PXiZvvk6CbfeXIFKdzT6nJeO5cu7ISbahfiDpejXbzvyctuhadN0LF/ZFh3b1+J6wXkX7cDhfRmYOD4SM988H0FB9KBJACjsVhQNw4nZs49gwgSid9BUE11H+Teezu8+QvdJ37cDc+e1xNgxnQImoWh4Hfj4k3TMfPUodu8m79EGphkEMkhcX1IewAfhcS6nBxORt6DeFzVgg+pUHDpWISR4Pz79NAZXX9OS4XCCoUllmEPHpEch6NMkfFqryy7djw2b68Aw6qmaimrFtjfjq89b4bobyVj9Byncp2K5j/O8p33HLR2wC4wpOI0LN922AV8sojyCkmwaZqc2ujFT8c6bLky4qzHj+5xKswXU0KWClQ0b5dUeDBl0EOvX1kWnDmVYuiIGLZvGoLTci/791mP7jmaIjsjDdyuao98FMbxH/O3jDuCjj6iIV4J33onEXXdJLvPYY7vw8stS3BtzWwnen9sDQUEOVJVVIbiW7HHN+78bDnw4Ow13TKBrahgwzkh7oMAnGHjvWtkDXwtMZjQiQFZ+B+bMi8W4MS1F+BWrYNvuXEx7ORlffk5halOYtPERT5NRbGAfZYy8M10Ht1QKjT4QAFBkURkwQ16I8ols9D4nCWvW9kVIiLQpcDWFwQIBAJgtRkP5DAOff3YMo8bkwl3dybdXpNDx89G/byHW/KMtN6MJzvZ/E6r+b3TnNHuUwGIZkVBpL0Mb23YV49KhB5CbTYtMg6VJCClBzEW3TruwdmN/hIZTX7aaYHWcomhI2MAzL8Xj2cfLYaA9hl1SjHkLY1AvLhiPPRaPadOCYVkujB+XjdlzevIaLv4uBdddnQ7LaohLBxfh6yXUNuzE3gOlGDo4HhnpddG+dQrW/ONc1GsQjIyMMtw9/idcdU1X3DS6GYJ5JhgwZ3Y6xk+gv+tdrfQjOjGL12msgBTCedHNTScgYjwVkgTTAXi34/2PojDhbzRDGCgsKseCjzLwyitlyMikwmFdyelMytFIFF2qPd3PI9Nom9RjieKjPZ/kDBLBSt1GwGfamzIFjzzkxguvdJSNk/jyqZgp8DkXeB2SL1a7TVw4cD82r6U1oIq9HjpYhZjIvfj6780wYGgcQ/0y9ebPpvR/AjH832iI+uzpVxSyTGyF9H6fBu6bHI+3ZlDVuxkvogyGoJAjAbPf82D8ne1kuLRClCSRF+SLBp1SvXj3jkIMGpaO/KymcCAIbqSha49SPDa1DqY8vBcpqa3RrIUHv/2jFZo0diA7uwpDh+7Erl3NEexKwqqVrdFvQB1UVntx9YitWLm0LkyzCnPfD8bo8ZKzvPjyQTzx2DEWhOuvDcZzLzRBhw7hWPRJBm4bSQ++PrOWvXqLBS58Sg2eHbkqWLrsw4gMyUGxpwvcXtrTRDVQcU4WULAkaSTPau3AvI8jMWZUC2zdXIopj+3DLz+TYnZlVI82L/KrpBJA305c/i5DYi3w+1iK5RN6eB6rTcDrIi+ViA7fiVW/tMM5vWIl36Hr0ztjcIpE5yEoPQiL/p6B226krTLOle0p6NLZke3GXXdX4K03+zCNR1FH/VXT4wRbqPkaqlEX5aMc+XY28DnsQI/8ZzSEvKYeh/t7pf1LKIoOA4iYmJJaisuuOIy9uzrANIPVdEeqFpegbdtj+O23Nqhb18kRmmWSuyfesNg8jsN5xKgTQ4b+ilWrWsKBJrANqgkQpr8XX37bDJ5yN+8hMu6Ophh1q+w0Nf2VFEx9lB5wCCY9UI2ZM5ty2LJwUQpGjSoArGhcdnkRFn/ZFc4QYNv2IgwcdAClhQTR1oKFfIRH7MXzTzdAfkFdPP8iwa11JNnmkIPCMlXQI8NADFyuRQANI77AvaNC8fqi3sguJGRKBlHIzl6a6q4KfpwUp+LxxyIQEVqAF145itKyNjCNxjLZhVEFsvYklVopdLukBh8kzJV8roaWXI1ote009L8oC8tX9UEop2cnE0yx9vlFxRg8fBd2rO8FJz1Los8QNuYtQWzsPqxd2xHt25MHrOlxYpj+73ii33+X7J6m70XOeSLIcNoVRQwZCZOMsPtuSRquvDoJMC5U1WZdLd6BZ55x4emnu/imOXLvAzc0CQ2CFIJu8IflhzBy1H7k59KwibYweOB0Kq4ZkYl5c7oiOjIYq39Owb6DWbh9XHfs3lWJYUMPoqCoPtq0TcePP/ZA82YuZOdZuPCCvTh0qAnqxKZh2Yo49O5VHx6PF7fesg9//zKGWbO+7MKmzYbyERYcgQoCzZhhQHsshsleLXr0KW3TDS9coW5EhmfghosW4Im7KjB8QnMcK74eBXkh8HppHFMQc8WEYUB5mhuWt5R37w0NC0M57YiHEMAIltoS7w4soQ8jhJxkawHwTx2WFwN6QwJnF/8LmWXPYVkICTqEaa+GYOTIBqisUiOKGJYWbpmuM4VGmHjhtXzMeC4UTiMSXoKvue5Etag0zJ1XC1deGQ434QyKbBngX3yFUz8FSDyybxJmgN/0gXnq+9kLqd1AeAWUPTiuGGvbCAl2ICrKBYfDT6Xxexb/Ypx2RZH2Xr2NswOXDNmPH1fFKSYqXShZVQ9ia+/Gku8aoO8FDdUwA97vWT0YWhRCxWiPQycKCsqxZ08JHplyFBs20cDtWNSKTsRv69qiR8cwlBYBlwxfj/XrgYsvjENsbDi+XkzWNw+fLCL+V3143DYefOQg3p5JyXAVJj8YhldnSC1l0cIs3DaqEHBQMu3bJwHMryHrZHnhdBSgUd1jKKiMRXFBXZhGqI8CIlMfS9Cm4THc87dtuG7gYjSI3YvEogvwzeob8NyM+igpbw+DmMG+wXt07lJc2DsdCYkHkJ7bEzAayRbbTPuRrR801UVkiLxRIEigQy1pzhIdIumvYTLNTGgKB4sRFlSAqGgKK92qnYGKq+JJpGfFC9vlRllpFCppyz+FrnFQyGON3KgVmotatcolHPPx1dQ2HFz9Z5jguHtgA6DfrHZU84dfsh2HoKOqAnocXkLXrl8w4XGX4ZJLPEytCdYz/v4JZH1aFUXQei8n5VR/yMupxLl9EpCURF7AAR6qwKYmE4OHpOGnH3uLp1fz09gH8e/l5m3TRElZNSJrSXGyuBCYOy8Jz728Go8+1Q9T7m3HgvzGzEw8+DA1cVHYVaaaiXIw7OpsfLGgByIiXNi2tQAXXHgM1ZV1cM45Gfjpp/aIiQlFemoFhl4aj3372wNmqJrXJdtCyKAF2ase2IDrh+WgZevOmP4W8X0vkM1ITfJ6ouAOay+6N3wSPyxqgDqNs7F9VyFuntAKiXlPwEvbUzBdhkFYFZOn4aWphVj540r8uuNGRrZonai7kQ0F1yxUuKXpMUIflpqJJvVoJeEITISxRocCFBhiDphg6SvZ/y6M09vaqYkuhG75CJMUTp8Y9mkSp76awNCKFlW3YujrDYSXdW5EnxHI/o+PSgwenInlPzSHU33EH+Ecf22nWVGksk0NWLSAL768Fk89EQTb6s1WQ3rF6c8+LP62Ma66SmJ+IXJw1gEnWVRGy5zYsj0Hjz3+C0b/7ULceH19OJ1ys/sP5aJJ89qICDJxcE8Jzuu7HYUl58MgPhJ7onKER+/DP/7RET26hKOyChh+2Xr88nNDBAUVYf7cONxyG0G9wORJ6ZjxBlEzCDamXIPSVAopSJwpFHSjfYtCnNPhB1x87s8YPKAnpr9ZiKO547B6fSwqLYGY+WFaBejX+Rc8NLE+du//Ba1axGLeFz3wyxZKyunahFMWHFKC3r3L0TpuOcbecAB5uR58umQ49qT0wb54UpVwrmKQ3Hm4uKeFX/eoq3nNZOmVpZFQRLbtriniJOCU9JBIi7VmIwSEKD5Lps8rCixT91UuyW3HOhRU5Ej2EmqrPEXRFP8oRVRionHRmYn9ss2H/x7oDign5PiNjYJ87iQplA/loF+WY/iwbCxZ0iJAUU5WBKXnfFrrKJKAC47uwF337cF7b9FQOqroEpWenogbMTGbsHFDV7RtR3u+00FCSX9kxyt6gBVVBq67ZhuWL6fFDsa1N9l44vH26NwhCC6HGooFYMqUNXj1VVK+Xgw9y7rtxfMvBuGJx6SS/P6cY7iX2o3dJm66sQqffd6F37X6lzRcf90xFBSeo0iNKnRhSrlCp4xKdG/+A2Y9uQF9z/+RkbqkpGF44b0r8dmKQajw0EZGNltTA9Vo1zQDFRVlOJpdhraNcuF1dkPCUUroFX/eAsKDknDN4J/w2qNfo27sZsDqhsXfdcEz84ZgV8IFgBXnYwZwsxdDuiFqwJwanqe20dOVePbAanuHP7a86h0s+2SelOVnMMJv3XmPeqUoGjpmo8AhmQrvdE6qn6/2TGwAJafSTGgmttJgPt0uoDyxWH1VAxJXLi0ACiUMJG/+83sjhSrDsGE5WLK4JVwUhJwUceak53QrijgIur+ExEpcOiwDRw4R5h7OgwgYFbILMOHOYrzzdlNOuIQoIpE4t0mpm1v0aTJG3loN22jFAxqICRwUehg//9wO/c6n7aTFbadlluDzz3Lx3DNZKCluxpa7a5eDWPlTN9SvVwtHk0rRq88W5Oa0Q8NGmVi+rCW6dotGVbWFKy8/gB9/orGtjSSEYuqNMlu0ay7JJCFOWI/hfb7HJ2/uR3T9XVi4oB9GPXkNgCuV9SZ0ja6Hwj7auZeEiGaPUTWftt+mvIpiARfgNAFPBWoZH+OTmZ9jWL98OIMuxZ1TyjFn5WAYziuloZPY03YBj2k1ZdQET0gxzXAOy2U8kyZMqlC1poiXT0+0OdYFS+2RNK1f6i6y3R89G7+B4lNoWj7nRLILgfyR3IENpmpNJlBCDqIsEUgiO3r5FZPOQYXeIBj8k5JxGdpOP2UuWUD4pP/q8yh0bWUYdql4lH+uKHIVp92jaEn/9bdcXHwR7cDbjq0DN28RRd3KxPRXLDw8talaOK0omnpowXYb6NZtMfYc6A2DhJgHJhQjMvIgfvtHe3TtFkmOCV7DDZcKRjduysObsw7hh+VJWLjoClwxXCZJTrz9CN6fS3/Pw/MvAU88Sh2VwBuvH8GkB6tgGO3Fo7F+qO21VXigax5OxOOecUGoLlsHeHaifrPb8ep7sSguN+By5SAuJhtRETYGDGqCnr0jEBQCeCwDR1O9+HlFEpIOFsJdXRfZhcT0JWZCCFrUS8XUew7j22+XoF/v63A03Y1539dnig/VN5zOY7h9rInhl0XCFexCRkY5nn86GUlHG8A0m6lp/tq+BnSOseCcmCucxA4zpK3bpQWJOy638VljXaSkJyveRiNVPkURwVPCrQEIycYohIaXDEghatfJRFhoDs7v3YRbKSKoedIBFBUY+MdqIrEeg7sqDuk5FGnQjmG1ZBcAMgo0DPFfukr6vnIMuzTrBEUJzP79J/gLKIpQTz6eV4DR4yoAg6y/ctV2KRo3yMLXXzdH7/PJu4j1ltxFGLKkUF63gamPbsDsD10oLSHBagyX6xBmvOrAPfe14oV75eV92LsvHU88MRDt20sYUFnlwcaNaehzfnOEBgGrfsrHVVdkobyqHs47Px8rf2qCyFrBSEosxvBLDyD+MCkxWX7qmVFxv34cqs2QBCDEkYqoiAJkFlJjVBliI2n8az56943Azbc0wvDB4Zw/RceGqp12/Q+kuKgaVRXVyMoEZr1/GMuWliMjow6iwxrDNPYivywaLgSjdTMLSdl1UFlBHigRE8a58M77zeAI2GV07boM3HpzJlJSSdlpgoZCQvT6cl5Qc0XxcbM0p17UQKFQfuWhNeCcyReW6XxFGRjdys1lSKmAcaeoLbt6nXOuiWHDauPWkXVQO9KLqMhQBIccDzhUV3hQVFgJt8eJD+ckYfH3Fdi5neInGvkapkJbn/v4XbVH6kcnKErg/ZwAcJxmRZGFrq60MGzweqxe11ZNTCeIlei5Weh7wS6sXTfUj3gwt0nQDh5RxIaJEkwH1qwrwCOTDmLTFgfOOQfYsPZcZvmu3VCGS4fuQ1lpDJo0qcbUqUEYM7oFwmppqbKRl+fBJYN3YNvOBnC60vH3r1rjmitlFNCE2w9h9lwKhZop907fLsoWGZaFykovqiyijdC4BQoRPNKFyeFHDho1zcOTT4Zhwu20j2SAVZfoV2Jy7iDUoYVfKPbsy8KHc/Lx1hukmFQEpekoivLCW38DEWEHseSrWAwYVlf6cTjcF2MycUIK3p8dDcOI9G044TNEEo/JBQWGKRJrHPeaWGe97rpAwbG7Uha6ZumVFwiQFEefm0JSQe743dTGzSdU52H9LUJoSCpuHw8881w71I6m56/dlF/g/5n3y8orxaIFGXjmiQKUlNO2HzKQ3a8hJ3gKvt+TKYpW/r8Q6qWeEAta9x4/42D8uTzTljF4jmPTcdkV+/H90kBF0fGw3xJKMCZDt0tL3Zg9Zw/O6VUH/fs1RXlZJUaO3I9vviWLTNwiCu8KceFFpfhucVdExYhQzpqViAceoHg4FKPHlmL+XAqxHPh+eRZuuC4NFRVdpcnIqBRvwklAAabcno+/f7MByfnX82aqUtsR1MlGPrr0SMOChe3RvRNZuxPCleNCg+O5VvQrIn1yWgbgmed349mn6B/Es1LbKzDYUY2Gcan4YWkjdDuPGqS03JJiOTDx7iS8/24UYFI4qXIU1gEtCIouw3Qa3fKslcKPiolPkCIlE4ZU6CUJvDwLfg40NJllTc9q0oM49KAPDS0rljLlLd5yhNfKw5vv1cGYkVKp94/0rkFYGEAM/XrxUYwelYDSkq4wDArJdJ2LcidVX2HDRGtYjmGXZGPJ0uaSoxz3fAINwGnPUUR7k5It9B+4BalJVEmPELdtO2E60rB0WRguuySWi46838lJDj9wR+jH8S76o3npGDNuH4AB/HmBNnPRsXMifvvHOagd48CeXZUYOHgXcnMbo0nzVCz/oSM6daA24Wqmqaxb24Dn7EreWY24qEOIidyGMEcCXpgMLF2yEb/svBaldg9k5TeH16oH2y5FaMghLPq8Ba65ijyThGqUWP+6rghzPsyAp8wBl8MFD/OwpJfGa1VhyJAY3HhLDKIiQ5jRzO3NAB55ci+mvUCC2UnWyEHbhJPY7sHcOVEYM1ZmAPjRGxvXj0jE11+Rt6MaDjljgpxlgJ1+szgTsu4B0+dZmEQ9fHmw9hAkUETF5+F4GvZV4q2KkoKuCePbFwHoKfvsKAjuVXmKeQCTJ5mY9prkg/pISCzH7LfTkZhswcG5pRo/4rDgrq5A29ZOTLyzGZq2CPPNICNzufjbo7j11gKUV9CgixCBstXW5r6Ts6KUYPil2Vi8pBVcQccrht/iqDU4vfCwXPbMmcl4eEoJLG8rQTCowcgOgmEmYt+BOujQVjdABUwZPEFhdJ+98HYEriUL+umiVDz9zF4cOUK9IRKru1y7seyHBhgyOA4V5VWYcPs+LPyMWK6FeOf92rhrAuU5wMsvHcHjT5Tx5p9kQalxiuDsHh2SMOW+SvRsvQ4Nwhaiqrod9h57GG98FISlP9POVDQnLAGjRubj4wW9mNRJWyFkZpXg4Yd34evFDlSUULGTrCcpv7LqLJIEl2egc5dkzHqrOwb0bwieCOFwIiunCkOGxmPPznacp3gpxOOibA7atc/Ah3Na4MIL/Nypaa/E48knS+DxErwdpLZpUQRSn/TzDEc1n0n1wLMCKCHWXoTfryveajgfsxL0idQIKd9z0Z2eglCyGqnKvS5wCNesFK3bHMGO7Z0QHk7lcdoYyos33jqC19/IQEYarRM9OzWXybcLM3n/XNStm4qnnmqMu+9ur+yDeNK77jqM994jmLydahDToIG2D3QvpCg5WLyE4OEzQFHuvy8eb75FcTSNCVKolu2Fy3UY27c1ROcu1IAkXLATY1TtTWT7OaKw6Mq0Mq2GgeSkPMyalY233y+DpwoYe3stvPdOO970ZslXebh6xBFGTYYMycNXX3VCZGQQ4g+VYEC/bGTmkDch+FHv4EUylIKOLb7G61OWY+jlFpL2xWHyC62weO1tvJkRtSZHxyZj2Q8xuKB3LDcfVlfaGD9hFz75hKDhjoCDqO9Sh5CBDTrsUVYYmYitsxcrfuyFXj2oX50Kak4882wGnnvOC8OijUhFyNk72Llo1DgVgy+24fVWoqQiAksWk4Gpz7UIE9RWQGsjSkksBl9BzrdPpWwqRNckOYWk5ASFsy559fWKR5AT6KKwqmmp4IwgYrbFKoeRhF3x9vRYVTZqiZjxRigevJ9mIoiQ/31RJm68jVjHxH4IUwoqUDPBzxLm0TrRWlbCMPbinTnRmDjW75HWbcjBdVdlITunPYdc7Bc1g0OHnXYZhl9CitICruAzQFEenHwUr8+IhOGIhuGVll/bTsfgoRa++qIJc4rEvp2cahGoLDr00PUZ/qk+tuiL/Vi+IgXTXhyCRg0dyMyswCWXJGD37mYIdR3CipWNcdEA6SG57paN+OYz6s5rIaxkEhZSVN7N00KLBqvw+esrkZmRjNgGI/Di68ewfNMVMqDPrkKj5kcQH98e4cEieKkJ5ejcIwHFJe2lK5IeOD97nbBKV5WIl6o/WIcxelwp3n+nG89SpiM5pQq9++xATmY3ho05KuNTEN+LWJJUS6FrJSWJU/PIZAwfgR+qTCHxOn9WBj2Is6Dwj7wJCSxZbHqRxrnSex0wvYpXxpQZlW9R6MUdkZS3aeWh1wILjHKRfiEXKgvsahjGFmze2B69elN4SrUgFwYPWI2ff20Jh9mM+ResdOTNacK/amcWzriCoO0sdOyUguUrO6NpI2I+yHHpkANYuYpqXpSfEXlWQkumRtF9WcVKUVqdGYoy+vYUfDw3DDBoP0JpKaUtmp96PgTPPkFJNdVVpAJfo0M9LzKOslmbBir9ilZd7cGjj+3CzBlStHr6EReeeVn6TL5anIUxo7NRWtIShk3xrxYMnbaWok50Crq3SsCOrclo3qoHvM5Y7E1oBLeHIOFSNGx2APt2d0N0JMXWTmz6rQL9L8lCVUVzVX2mmoHaGEmjdxpVYj0h5K8StaPX4FDSAMRGEwxM9RY32rT+BclJ53NxkvpduAJhC41GrDJZWhJwykuo0Uudj0dwEc2dFogUQXtpYiCr93BxrxwhIfkIjypDeVk4yksJQaLvD1dzAMUDkkejXc+kcFqE4PB8RIaVoboiEkUlJPiEXNUSReMhIrLzsVwxfY7yzl+xbk1HnH8RUYSqUV4RhP7912PrltYwjDhusyCdpq0jvD4kTbyY6q1UGMQe/Lg6DkMGSNhMx4gR+/EV5WcO8siB42pVCGmVYvgllKO0/OsrSmpaFa64MgG7djTmB8tUJbY22/DK9GBMfZgsp+Iv1VRRlJGmHyQyvC0CCx4JDyXOJtIzCzHhznX4fomNNm0NrFp5EZo2j0RegRv9L96DfbtbA6YMqhYUS9Ug+KEXwkkblVqRcCACXpTB5aCAizYsdcKyK9C0+UHs2dkZkVESruzeW45evZPhruigrDtZcTIAEsHT9ETJs6T9jEiiluVBVNQRzJ7fGhHhZSgvrUJhoQOPP56NrExS4hCZvmIbCHYWYujQUtSuQ2RPLyqrDCxbHoWyslih26vhF4bhQZOmZeh7QRFb9PzCCKz5xYWqSiAoOA2Dh0aiSUMnLh1eHx072UhKMLBiWSaOJlXi+xW0OWsTGGas5JHeIq57DB4YipbtQjD8ivro0s5A4iEDy37IwaGEMvy0qhru6vqAozaDFX44WRNVfuWicN8LG3IIyp2R/X7Els20ixoxxaVtgPryWT2VQsun9SYU5A3z8dxLFvpfEITCnEpu4Js+vRrrNxPiFya7Q/NOBuRRVNZklYtHWUqV+b946LV+XQYGDjiMKnc/Ca58TOgteOVlJ6Y+0tM3c7vGHkWlJ1KclFjbt1MzV39l+7qyCmDu/F2IjnJi1K00Zxd45NF4THuFLC2NSKJXZCSPjGDw7yHJr9gGPDweRThpTI61KLyx0bxJEg4caImQWmJNMwurcHG/HTi4Lwam0QoWgRas0LT9N0mAHhNEiJ+aF0yDG5wlCK9lobSkFF5GXsn6RzChkw0Knd5jIiYiFXt21UejFmqsk22hVYtEJB6lgeYSOvFhFWPk3yqw4CMJMROP2ji314+IiaiNaa/Vx3XXUq4QeOjQEPhoQSImTy5FXg6xJMrQvmMOnn0yBteNaAgHzTA7ybFiZSYm3Z+C+INEF6L2CTE4goqRV9iO9Rvb4fw+MT6wbtJ9m/HGW2TiejJDW/aSlEBLK46Gn6X2SSpUhdCwPNr4G6VltChhcKA2eJt1zlG0x1Rb6XGYSTlKLhYvPQOS+V9/OYaLByYA6CcJoxquTYPXXp/pxAOTesqAnD+zgacuSTBUqbwRU8MD+vm0gNMSV4Mnz2/akIHhwxKQX9QTBlHiOT6Wwh2ZMmpbpSSXnADTAnknXSlq8WPkoqEIfXRUApYuDceFF5FVpLDIidU/J+Opx1OwYTOBE4Tm0HfQXi0unmypcwU9WFzIk9WKBUCeySUttarpmWdi0aW5TUSEJ2LTpgbo0FHYyTQetkvnZCSnEDNBLlBo7WW4ZWQZFi0gPpmBbVur8eY7a/H44xehbet/sp14QK3uy6+ycMOIDWjZKgJLvu+Fzu0p1DzJEVDb2LmnCNcMT0cyIVjkpSkgJpiafWcqXnnRiamPNfPlWqlHy/DwIzvx5ReRsGxialAIR1ZI5R9Ue+FOT3UwIZWQUuHQEXCh3DTD51TgZPYxlx3oNzpHIq5XjqKw/MU9yi+/HMPAgYcB9GUIlJEMywWncx8WfhyOm25prhRFZtzW6AjYG0U2eYpTOc8AACAASURBVBKB4iHevsE6EvAw7MvWxsSuXRkYOXoX9uyiCjr1eqg9qPh7FYpD/ZLOIthGOardVNAKgUuFTLSdp4/XZCfi+huy8OUXfQMGRwAlBcCqVSn47MtjWLOmiPOgikpKNin5puYn8TSsxwpZojyA5wPwtUqsbxsu4V5xV6MDUeFHsX5TXXRkRbFQXOpG1y6pOJrcWoSEhkGwkFTgllFlWPQxKYoDx1KrYDssNG4oQngstQyfLMzHzl2FiKsbjpFj6uHcnmHH1eIWLjyErl3roFs3un8vjhyswkcLS3DoUC6aNw3D2HF10a4DeQLKKwXJevrxI3juJbqxNqoGI5NciG/VsukBbN3bDTERxDTQs8mA1auysPKnQnz69wQUF9RBcRHlH6Ro5B1pwowOif1YKKOfPPVSTRzlaIDkisASMlhkMTR6GkiK/Isryuo16Rg0gBTlAqaAyDxbMD6+5Nt6OO+CWsdtQlMjRVF9DEwPYTq7RDac46sBCDotl8n5ymsYBlIz3Jj1ehreezcD5WVk9akmorajZkErQv++HlSWH8GmHTQFJZYbdumiPZRX0Fs4xypnvtnzL4Zi6mQCJCgCp0nukrNUVbpRUlSFLVsNfLIoAV5PCPbsrcD+A8QgJoEgQSbPE6xmLgtVh+k6nBA7GcWRhNaBqFrJ2LCxHjp0Fo9SXFKNLl1SkHKUkmLpoxdYtRS3jirDJx/TDGCF7joMZgHMev0gXnwxGfn51MlJnqIS0TGH8OZbLTDyVmJlq1RN2avSMg8mT9qCL76k3ImKneQhixAbm4CHpjTHpPvbIDhYSDp7d5Zj+GVZSE1vqpJ7KX5yWm8m4Lqb8jB3zjkIp02gfExhCRczc8uQkerAvLmpyMhyIyvDhbXrMtX3yZQXCUkVc4zhbJWTqrBZnCJ5HPI+lNvQTZxBirLqlwwMGZgEgFAciTepmat1m0ys+qkZmlFoq8Tsj7b3qZkSnTROCGiqlt+vWXMMr0wrxsoVhAK1hMsRAaedCq+1A0/cH4vkxF8w77uOcDmGwbBrcXVdfJMgKnwfdgkcjgN48eXamPpwOz4vI6gBg7MDrybhSCm27khBXn4U5s/NReIRG/kFZEGjYBh1/H3f7BoUrZw9ChARnoTN6xugfRfxDCUlbnTukoSUo5pfpqW8FLeOLMMnC6iIx5UOeL0WZsw6gqkP0b1ST44LoO3ImepejoYNDuGn1e3QsX24tNKyohgYe/tuzJ9LwkxoITWaUZ5FOGMpwkJSsWFbK3TtSNcvXqVPnyPYvJkeqOJ6+eaG0bWl4oZbM/HBe70RHSEMDN7qjtOw4yOJgiIL635NQlGxA0uWVGH16hIUFcfA46F7j4VhUgOd1IQ4KmADRu6LQmcxnDRxk1qrzxjUSxSFWmVJUZSAwYsOndPxy+rmqEeGld2xJOWn/NDxN8c7Cmenvg0DcFd58eqrOzB/vhOpR4MxuG8eBp63FtcPzcSx1BSs2DIAK369EtsO1IGXvaHBu4Dx/uuU3xD8a1FvTCrGjQnGHROi0LuPZkcrCI/DJzUTKyC0LC6pRGmxhfnzDuGbxVXYvp0g2kbMjJXQTIZcc4XJdiAiIhFb1jVEO6UoxSVudDlOUVhNWYhPVJT16/PQv18KPDyVk4Za6OKTorvY2/DadAMPPdzTFxpt25mDSwaRUtM22gENXCz8dP+J+GZpbVxzBV03Tdpwcpv31i203blmWAipkorEXgJDkIJ+F7ox6d4wHlsr4I2GMFVthz/rz6WqqrwoLa7CiuVZ+HhhOn5aRcpCvL5Iactmqgo3SSuumwIFeP+QM0lRVmdgyCCtKOQ6xaN06Z6GX9e0REyUWBZZtP+AomjN4+cR4BW4yi8WNzvTi5tu3I3UlFx8Mv039OnxEVDZDrO/uRVPz+qMzHwiTFJ4JvwnFhQy8/yMTMBLQpCK6Oh8XDwgCBddFIWbb6iDsDATkdEUrtCXEzlQLK3XJHBT4E868vIq8fabmXhjZj4KS5sL2U/NVmaCpk3J/FFs3tAA7X2hl6fGivLNkjxcd3UFDOrTd1Yzw0FYEDLgwbZ3YNorLkyZ2lWKkYYDj05Zh1deJdi1B0+/EfyZPIqqUSANjzziwcsvS8s0Gbtzex/B1q3kfbRHofFKYjDE4tP9ZgBIw6AhEejQuQITJ7RHXIyFuLoqoVcUFgmdaJgEfUbJhWVj0WdpeG16JnbubsjzlnlQOydDtKKaBqPW1q7A8EuyzozK/CqfopynekxEUbr1TMOaNS0RzUVVSsT8glMzr+KHNWvyfnEsAdRyhfq6YeGzhZl45aVyHIjPwjdvb0SfTstQUj4A733SELM+awEDA0XBeaKlmg6jAnpdaWfbzwPGC2AgD3H1jqFhIy9Gje6G+nFudG4Xhy49SGnkUKQWWF4vXGoC5U8rsjBq9FFkZhF0HQ4H7aVoCdM6PDwFmzbUQ8c/qSgeCxh/5y589CHF+vVhOEnxyFtJAix98bvwyjQHpk6hGWayro9P2YOXXiV0qa0ore7V9/XgH8PYsXmYO5f6/2V1zz33kCgKWXrVtiv5E0VtsoEUd2fyOahGk4XI2EJE1MrFzbe1wLndohAdFYpBA2sTAyjg8MJyWzBdojRJCaW45ca92LitIQyT8kw3d8N6LQFv/EpdqeooxB7+iyfzq1anK49CiiJTR4gy0qlrGlb/3BJ164gAywz1k7OHf68IJ970v1AV1g1V5GMKk9qBlwKBo5V46tkj+Hg+eYRWCAouxV0jD2Ln5h8QHnUp2rWpg5nz6IFexGMlaLAD86+I0cuGkqwZ7bsuVpb3L2HCJ4UBpAp0XsoLirnId975hYipXYQx485F23ZO1I6WfEOUTxoJvl2SgxtGpMDj7gTDoDZYQnkMhIcnByiKheISbw08ionSSjfO77MGe3f3gmHE+MYYSZsDKQp5lF14ZbqJqQ/L7AA6pk7eg+kzCKUT5oRWIIHJ6X4zMHpsDuazojC8hd69j2DL1mYB9BYZRSRtMdLCyzC84oIR6ZP3WOHknn5WwBVUgSGD3IiKyMFVIzri4gERqBdL60Rojc0MI/JSqRlFGNj/MI4cbgvTrKWAD9oxTXt++i5SlDwsZpr9X1xRVq85hkEDqI5CMKqeL1WNNu3Tseqn5mjKgxz1g9C//yMfcXJF8e/kFfB5Ne6It9rmxFGU8dOPk/HIo5lIzSBLWw9whMFh0qZEx+B2V8FALYQGGyirDoVtREqIotmxXAWj+Jv2V6eKu6g6kx/ZolF8HIik0TdK+yv9DK9loGHdfNxzXwxPf4mtQ1P76TtNVLoduO7GdfjhW4r1G/taSGpFJGLT+obodFKPInH573MUGu/kRq9ev+IQ9QIR0hU474s/Rv/ZiWmvOjFlMnkUOR56eAdmvkb3oL2MGDRRFFrDTIwel4/5cxRRkUOvBGzdKhM4hWYvUK1A6joP1bmoTNOUNaPf6/Wq4DZtWidXsAOR4YUYNbIWxo2tjU5deA89pd7Ay68l4MlHy2F5W8Npu2TcuM+b0fXqyvwZoSgED0uOQg1JmibfoHEqvlvcGOecIxtjChu1pjnKP1cUWp7jKvyE7HDRQqz+ocNFeOSRw1i61IDXQ5BnuNRZ2OwJa1W8nvCkeKQc77SrC48qP2HB1/E6eSmF3SvwQCrTVBsJqOap4qUINXmqfeh/oRuLFvVGoyY0XpY8lRNfLc3AiKuyYZhdlLE2QYqycUMDdO6k6ig19CglJR70OnctDh3sAhixMNjLqcYm2TEWNvZg2jQTU6YIe4GOByfvxOs8H5pe0xVesg8y5NavKFq5lKJsodBLGRLaAIm/j0JSOghEoekxUrWXfEczqyV/ZXVkpoGmcNDnk9GofhY+/6o9+vWtK8CcAaRllaJD+3UoLbwQDoTIUBJNBuXia4kaLnEG9KOsWZOKAawoF0lRjeFFE0HBB/DpwihcN4JcilTDa77pTKDwHe99NJ9Kx83wUjHSQHGxG4s+ysGMt9KRcIQgTVKSIBkTqobLcWWfQ3Q1b8qmApkeUu1W+bUXjZsUoFefcrhoH3kncCQhDFs20+5TlJDy5APZuZjomgr8kqvUVl9v/ErF1xTcdH0VFn7eBU7lULftLMCVVyQiPa2l7KBlk6IcxcaN9dBZFxxrqijFHvTqvQmHDlLTHE3A0R2PivaiFGX6Kw48PNVPY3/woT14faYKvfhedN+JXvs0jL49H/M/lP1oSOB7nnsEO7a25NDLsCsRGZ6PPucbiIguR7DTQH5eEH5a5YRFjW/Km2ngi8/KqKRSKP4pk1mo+ErbSbRutR8//XwBmjcTI1Rc5sbt4w/iy88ay6wDNrgKFT/TFGX1L6kYNPAwJ8TiNCkEokRyK956PQj3PCDJoH+a+fGC/+f/JUREcQCqTwEWDsYXoGuHLahGb2YxC1StoERfAqgLkwIwSGW5lMe4WjT+lOWhCGPGFmHeXNVtCOCThccwchTF4E2VOOlGLb3jlVZbukvl4bjfQgYERobvxjffNcagixv4em5uG70Niz6mnIKoH4ZSlPpKUYCawcMmxKNsVB6F7lvvdKwEiiVrN6ZPc+DhQI/CiqKSeR1ysRXRgEgqxowrwLw53dUjstGrzyFs20whI7EPctC52yFs3dIXwSoxjz+chw5td3A3qgwPoSckiqcajFUYxiaG5xNQFmM71DxUKwXPPG7g6Reaqm1jDHzwYSbuvIPOQLPS/LmUeKsyXHppNpbyuKK/eI7y62/HMKj/IXjt/kowiV9F4dYOvPqSgcmPdleNTX80fkZb5ONM9HF6JF6JvBPRu+lXFSgrSkKtqLrweuvjuecO4LnnquFEd1i+vgcJ+YQEyft4KQSUKr8FGNArF7v35SCvgupApOBFuGN8IT6YTYU1ecjLlufgphE5KC2joQfSBObzIJqZrMmbxzUXyXfa+AXzP66D0aMomZZ6wNixWzB/PpEMm/PX1IpIwqaN9dCpoyBnv1cULQiBdRQTJaVu9Dr3NxyKp6F+SlFUIVKEngRqH6a/YuLhqTQaSY4HH9qtFKWdyjdIX4WrLTysTIwZU4B58/RnLPTscwQ7NlPVn8LQQnTqcgCbNp+PWiHS25KWVoBLBu3C/kN9eHaB5Dyyq5cUM5U7UEwDGnxOptXmsJaWNQO335aFDxf28JVfPpydiTsmUH8MzT9WYSUT5KRnXhTlDMhREg6X4rLLEnHwcBs1yExTF3cr9nBn2DbFsC4fg1Tkz68Q0o2qahFkiditWtImqzMbH1GS3lsCd8UOlBz4DpV5KYjrMRquOsOQdqwYV112ADt2ET8qSmJlHQIEtLzKVtrUJJWKN58qwYez12BP5u0ACKKrRteO8UzdbtEqWogrbhMjrt2Opd9TI1gjqQtJA7siUtKXOOAgKrkCFSREo9vyIipmC5YsaYL+F0oYmpBYjRHXx2PHDurhoIosEBaZzIrSmThWzPXycmU+NbmNgtYVzRzluGVkORYtoMKnoZL5tUpRVCcp0z6oC1LlKvY+laMEKgp5FKrGE+NApthzPYWvmxQlG2NH52PufELF5Pn0OO8wdm4iOJ0wwiqEhibhg3m1MfImuRY63piRgkmTKwG0VhtIqZ2L+QtEcSUEp7BUUVF45KobDjsRzz7hxGPPExtBwvWpU9Px6qs07Fx4aT4N4udZgWGX5KjhEn9xj0K59N9Gp+KTT2gCY5QvVbbt/Xjh5WA8/kgbtgTsZVTLT2CfNj8CXmPFFObONXonWSLpghPsxICDBfMoKjN+RkXyMjjyN8Fh2fA0uB6R50yBaTbFsmWFuPxyGkbRR8AFDVnycGmiZnvQpF4RendLRaM6azB6RCK2by3Emu3jsSu5I/YeoODxIL5b0gyXX9lItRcZ+HV1MYYNi0dFNXGvoqWdgOlXUky1bJPJlV6TgAGynsTlovQzBddfX4QvvuimiJLAt0uP4dqrMmGaXVXjlAO1IlKwcUNdlcx7GR7u3DUFqcnkxWR6PbcA+BRFFKyk1INze63HwYM9VL6jdyzTBE/yKHsxbbqBKQ/7k/mHHtyLma9TjhKoKHoCi3iUsWPyMHee/oyNHn0OY+dmalwjYad6yTE88GA1Xp9BXaTkq73IyzMxfNgubN5Cvf/UIkDwsexooJqVBGGk9/O2e7qTshCNG2zE9p0DEFdX2MMZmcXodc46pKf3h2EE++aL+ozqmQQP0w1NmpSMN96gLeiI7kBNSw54vSm49jobCz9uirBaJKKawas1PwAyFL+rDJfQ6ZkGbxisCNTGa6EMdlk8So98Dm/actQycuFwUAjmQEF1PYR1uQNhzSaiqsqJiRP3YP782jCMBrDJOvIkH2FykcrVj9uDsdcuw6MjV6JWzB5UV3fGF4vPw8xFQ7AnoSe8XjcuuywH3yzpjiDeCUIIiW/NTMQLr2YjJ5ssdwMYJvVgCItW2i1ISRQ8ahNqlobmjVLx2ec9cV4/mkQjXYWTp6Rgxqu09Vw9hqAJjg2nyvz6euiguV7FbnTuSlwv8o461aYvodCrFJ8oj1Ja4kWvc9fh4EHaRoKAAblWNkpc36B134Pp00yVo0iYNPnBPZjx+okeReg4xP6mOsrYsTkBBUcL55yXiO2bSFHUTDa40bzZbvy4ui3atIyAhUqYCMWGjfmY8nA61q6lSKIZDMQqYyheRaOfEtiS98mD6UjBjLfDcd+dhLLJO1b+WIxrrjyCiipC9OSe/CUIsqZUmad+lDMgR6FbfeD+BMx6kzrRYtTMNEK/LNQKO4Ttmxujbaf/ae87wKOqtu/XtPQAoYSuSO9FQRRB7KA+G4pdQSyg+Pw/BQXUn12w+/TpUxBBVJ5YsCBiAbug9N5J6JCEhCSQOpny/9be59yZBJCoqMCX8QNM5s6de8/d++y29tpcRHVX1EDbzIqdiaY7s/WplXcqCvASzMKerR8gvGEy4go3we0rg8sXgiekzCploTAK4tojodtTiE0+EWvW+nH6abORkdEaLk89LfgJYz6Xn4WtXNSKm4RpL36HHj2zsHVnF1x1iwez066Gy30iwqEyxMatwYcfp+K8PuxHUU4pfnrN+nyMfmIxPp8Wh+xsxgTcHChY3Bltr3oRqicXo99VZbjrjuZo366aQR57MG9OLs79x3rk5nVEmP0ZAmGhomzELz/XM3UUgiL9aN9xPbZsoktLV8dC0vNw7XWFeOtNZecv3BPCCSf+jLVrO5kZ9E7YbNwoG6O4ymW9ht+1wigKQZRmepdDeMfPZOCmG7Lw2gRbmQ+h64lpWDifGC5OKTZkGliP4ffE4eknGdMZFhiXG0XFQYwePQeffJSIFSu5sdCl5BrZPyxA8lrzcGafAtw6JBWXXtzUWA1O+yrFheetxpw5/D5+XivyzuwUiaWoKFlHRsGRD+v+B5Zj9GPcGUnuxpSrMtV73BuxamkdtGyfjACC8BKvExWrW0I29YvNHxl7yIyI1ly2pu9G1qr30CRmPJKD6fARekVT7nLDG2BXovZ1FPjjEGjcHzU63yvDQt+alI7rB/JhtBJ4BUdLcBKJ1tSL0bLFTowYuAUff/oVevW+CPPnl+CDb/mg+MC5W+Wibr3l+GBKK/TsbSDtUdc+b2420jYUYVdeDBYuzseObTmom5KILifWRWq9MjQ7pjp6nMIHbDcGFwr2AJdcshyzvqkJt6uB3Kfl1WJl/pe5DOY1RmE2q32HdGzZ3Ewq3WIP5fh8XH9tESa9pYpSsDeErt3oenWGC9UQFhIN3YikWU7cnBUmRmF6WCEsalEshMVC/+0N8t8MDBqUZSyKWvxu3dZiwYJmAqLUnKKiMGJiVuO5F5Nw2y1sW9BkhX1t21KK2T9mo7DUgyXL9mLd+izE+Lzo3LkRmh3nRu0awDl96gsjqF6Z/j36qfW4bwStcmdnJmbEsvI2mABgwfGIUBSNK5auCuC8vkuwYythGWxzJSWpGx7PFvz0TSpOOjVB0oBeGdTjrKHDXOgskcAhVEFKSwMY+9JOPP/vOejZ5iu8MHIrkrES4WCxEa4QPBIPEPHLFmQP8sN1EdPhfiTWvxRFhV6ce/4S/PBDHRk/52EvSZgJSQ9CngLUrl0I194N2FVUG7G+MJo1BNK2N0JpgCQZdvxaLhrVX4J33+mAHr0FiyNBqDovEbCSPxhGWUkZ4jweeOKi0QdUVN6PD5s2+THq3nRMeYcL0MoE24ZeKMwK9WbMnptq0sMB5BeE0KH9Zmzd3NT0s/A8PL4Q111TjDffZhXbhfzCMpzYVbNeksAQRRHHVdj6VVGWYszTHowc3t5J1A8btgzPMT0sMQoVxbJP2kxZBgYOysLE18l5oDHjiSeux4L5mvVShLEd303O4dV46aVUDB2qU83kM04LcOShFxcr2USczSnLgYxfNPPFMXevvZqBEaO2o6CQxc1kQOostruVsSuvkccfMRZFFYWzTU44/gesXtUFLroiQrpAC5GGa6/egrcmn2H2mQiZmj5Iu98ypaz8w3QzFi8twSMPc/gQhbEhknwfY8KY7bi0+0cIFqXBFeLk3DACHhIxcP/yihtWGvCgKOk01Ow+Cq7YE7B4xR70PSsNWZmGYsg2E0v0zWsPwi1Bqe7CDBil41CSZaXwhvNRFipGnTo5GDI4Hrfe0hT1G7PoaCVBi5cmvVVuJ7WHlJSWYtbMbAwbtgPr1qUi3hcr2Z7iUC1D/8NPe1EteQuWrGyA4xqrwPCKmjfdiM0b2ampXYM6P7EUAwcGMXGitvDyuPbt5mDtKt5jiqyjuim8R+0HDYdX4Ln/xOHO2yPcySM5gnyMKq0mWewoCKsouzBocCFefzUi+N27p2s/imxmFWKhUCliXJvRv38J7hzZGJ06pcBrKY+MlSi/cNxwiIyIIIeXr8zBiJHr8PkMbgKpgNustSi8TWAaVk753RGjKLrX+ItC6NHjOyxcSkXhA9Q+Z46kO7n7Esz5pW8UFy3dMo0VbFaYlJmExPtDwPhXNuPe+zOQz+m6RMMy2xHOxYlNP8ZHo99Fg1pLQLYemU4b4gBRLTrqSIMgSspigOMGILHtCMCVgrvvWY1nnqbkEyVr/GrTNWfV1KaQtThWJuP2gFXo0WkHikNNsHi5pk3r1gduHlod7VrloUPbhmjXlmnR/b+++3Yz0rcE8ebbfsz+zo9AgG6YB0OvLcJ33/yAlTvOhxs1BZtGpzAuPhsPPV6A5o0J1w8jt9iFkffEI2cXC226o1jSuFN7FeKfd+SLbSsqisN9I/cic2djuF0JSi7OwUvcCIQngDv7Tlx+ZREuv8yHUn8QMZ4YjJ9Ugi8+ryFDjFRRjMNmsoQuFKDn6fkYPCQIr6sM4ZAP943yIX0jCQVthlKR1gQxSqglafccJCbl4MKLPDj/Qi9qN4jFmT2bHBAOu3x1DlYszcDMWW588F4B9u5lGriBZsokgFcl0SYuQzslF8vfGwK8IyWYJ9r2uWd2YPgIylM9U2Qi2VwhWjTNwCfTm6JNm2hKTRNUy/NXfqeFCzNx370ZmDmTKcOG4m9rcVuZ1T34BQ9fPQsjbpgDb3A2Qq54DsWDV85BsBwfnh+uoB9FvtaIPX4EYmr2Q0GBB6eeuhKLF5NILcXk8q0loELog1YcWBCxnhw0rLsVwaIPMODiUnTv2RfDH5iF4lAPbN/VEf4AszSb0KxJbRzfvTbcnjAQYAwBBD0hmUnpL/Jg1sytKChmH/1xiEvMRaOaK+AvTsOYfwHzF/yC92f3RsjTGVlZxyAcbixp33B4nSCR9RUndKIuFhGleMp1osvDZjKCCrcaF4vdk6QKStDUvFgewzfsZMBoeXebXhFmorhTky+rjhE4dg468qhZJ+n4zBKovGamGM8cB7iZWdM150t6EF1sRdY+F50pyY1lh2T94qoHcEbvhqiREEYooBkaFiBDQuwBLFqYj/R1BJMyvuHGo5S8ahX1G+RvM0pchxzZmNaysBwBWS/LJfDjDzk4tTcXljSazJEzdmCuaxuefdaDu+46xoQi1lWxwbua8MsunYGpH9LMt4TbMqeYLIfihvagjncmPvj3PJzaYQYCRTuFVpTtF1KucpNELijBfonfh9KU01Gz22jA1xQzZmTh2mt2IDePVWgKiaaiJRg1C+8WmqIA4hPzcdN1Beh/+ma0TH0DSXG5yCy+AFO/64nnx1bDjsxUE1xz97SBM+lDOXmLwTItKt/zwSPdhqVo0mwjHhoej87HrECj+Ako8/iwqWQYnh1fDe+9nwAXh7ZKoZLZOQV/iFUW8gzNc2iQq/IpTphUpo1CGPfPuk82QyaMM3KjFGAtvqpxUj9f790NV1BVy2YbJQsm12B4t2Rmo7YZhMn2IUBhTcxELJFmLt3C/aXyzXoSrb5C7COumslBOxkwEnFLDw2PsQV8UQzbe2ISE2JYrA/GA20wf0QoinI2rVhegDPP3omsTJI5xAvUxBP2IIAsDB9RgKfGsKJrgjpZSZsO1iag6TOy0f/iHJSUHQew0UlI36IekDzsdFzW+xM8f/cq1I2bDlewEB7h//Ug4HYj4KHihKX2sidcE742NyOxyQCpuA+6bi4mvk1slRbwHNIKoppFIZW0gJbJ5f4W15zzPiY8tgy+Opvx9cwLcNXdfbBr92lChKDuDGmIiBDeg9SEGRh4aQ28+VFrZBTQlYk31ovVegrAdrQ+5is8fOtkXHZlEXbvjMUz44/F828OQUmgl3GqFJkgxUrppzdKIQBO7WnR1VPApfa4qLWV7KG4TBb5rKKo3MYmrSp9OgYhLYUfcs6Yz1sCD6MsSo/ENRFqSN1UgrRWETSwVRRxCIU5RQVYetpNqzP7PG31Si/PJhl0K3AyzHKPTN/blLOiM6zDqS0Pmh530NpH3tgHFXhS7tx061JMGMcKfTPhmHWHSDBXgHqNF2D2t8ejadMaQoBtm33EsaWgm7EIg25YgomTiAYm/JzugKYaBQIvg7N+/AAAIABJREFUylUCd+hnPD34B9w14AsE9q6VYFAeiMREYfik+Sco/nuptxGSTn4BnoQzsDG9AGf3TUfa+saAm7s+ZzhS7LhrGgC4A02dixsuWob7rl+GXP8s/LDqZgx79AzA3Vl8f24MnEPfrmU2kpK2oVfnaRh6JXDfI/WRVdwd2/amYvkagh11p2SSIiVuOma8MQ0+rIc3/mI8/d/dePvLc4W9RvfyIHwIoMxl70V3fpsRNKJvaiOmEUzkymzrDq5LJdBuSrZi5URSIsV2/qLXAHgNJstYEc3U8bmaSb2CltCEsFphMRdOu4Mz+t18iQNGrRi+Odkb406Z951rtDFkFLyp4ikiP/McHCTEGY46HyV67m9FpPrfPHFLd0HlFXbjwcd+xGMPMqA8XhRFuBmJ83ItxDdft8Tpp9Uh6ab2pVs8ks1+eVxYuTYL552zGVu2tNcMlO6lErBLkkp2wAJ0rPsRxj+yCl2bTgNC25UKleJIoQyHEXBzxn0IQT9QXPcqpHS5B3A3xsv/XYvbh+bB4zoRQREWuof0PszuJV4FH3MaBl2eio2rv8OKdfNx5nmXYuHyWlifRqh3ghzjcZegRYscDB+8Df1OnYgk13fYmXM5vl5yHZ6bGIsVq2sbEj59tNXiduDsXmuxZPEC1EjpiKTqLTFnWXX4/bUd9sWYcAgBURQKohV4dVkiaXWxFRpryZJEZ91sUdKibAlOjaRmtd2AYyn4r1piUUZnVorNeNH6qNWXMxpGe1UAbkzWjdNEuV5KVN7fyXJVVNOKx0SrwcHes+eKPq4YfftkYJoE88ZCWZ63Cr1Pf7uiaK5c3YXN24rRq8c2bN3KngXdeTm0koHnRRewMMQuPH0ArLM4Hi53aQ/Fz4snx+zAyHuz4XJ1dECHuhHR3zdCHVqJAacvwH/v+xKxgVnC/shjSOogMmQG/tDxKA42QGyXO+Grf62MKbmy32ZM/bSa0AfZx6vEdNqjotD9QnhQiEBI+abi3ZmITyjE3oLaCLgSTfsur38zujW9F9MnJiD1uAJ8++UCDLy7F7bkjTaDi4wbJTgollzpr7OgWAQva0DueIP10iyOEGBLTGLjAKMUZsMo1yQmAYK6MmoBbKHPZKRsrUEWzQQNZuApNyl1ifgZO+HY1n8qKlsMPGyHFtfPpcMAzEgIyRXIPVnE6oH3/9/+jhP9OHbKJhD0F7zOQpx1Vg5mfNZSLYrcqnai2qlm9nsrpSi/ZpJ++w2U/4SaXfqpOl6ux8kr8csvjQAPMz7EQTFIDuK4Yzfiy2+aoEXTGKUoFUCc0pBK34LJcBQXBXD5pSsx/Qty6NaSHnXtKzd8VFTKYBjJMTPx7+EzcUPfeXAVLEXYFQO/R10DrylOsacrEPCiML47qne7D96k7pj/SynOPXcRcvLaw+dKEvZJARxK2YEZLAvlJmDQp4E1QZ3i6ytURVKw8qBy0b3l+7j71kZYtuJznHpWPdz/RBv8svQfhifLCnLkPsNsenKVIhxkFioIlzsZ4XA8XGwiE8i51neEDFv8cFNnkGU3Ab+IBGMVjllgPPcrXASiTFZRNCXvc+eiRvUMuF3FUhIJMKsm8YUbHjFgFDa/WNrCwvooLGiko9AlitdrcLPO5NuNmim5CHPc+T4+3h+TLG0C1PhMRSPKihpF8ZcVoG/fOEyaeDJYnhJJFPN2OCqKgTB6ZHeKxeR3tuPaqzcBrhMAd6wgaCVIxjI8+4wHdw1rJ4GwkpoZphAZPUZlYLjixmefZaB//60oLm4v0H0nGygFNz5Jbh9b0LX59/jgqR9xbMoH8AcoWD54pPuQS+aR5kdmfEqK4+FpeTUSWg8XbNaTY9Iw8l6yPpoCnA1GkY0E3y60apmKJatSZFcKhcrg8fBaTQuSIeNWa1SAnifnYWv6dmzKyMaZp9TA7vz2WLyC7cfMWFlFUaIHgXtKR2UGTu9djHBpMb6Zw/thapR9KAam4rQ5WYuiqS91OmxA66SwIvCfcp5M9C5vIP8me9i2RRo+/7oNkuJ0vpGwcJrZpiqU2ioRG+vCM8/uxmOPMGVb0yRXSHXOBd6Mxx9PwJDB1WUimfUE/5h6RD7t2JMoitaK56ZSxMZ4UK16nCqU0NjyWn6nohyqi9/nQkWDjUWR3caNVat34cxzViBjOxuh4rQHWyQ9F926ZOCzr5qhTm1TtyAU3boF4odbelQvHnh4Cx59iGad8BMN2DU1afmjuJTzcMeFU/DEXWnwlv4s0EHdhbxCQqC7ZBDuYBB7w8cipuv9iE89H1lZYVzcby5+nk3AYX1TKNuAXqcX4pH7G2Jbug/X3cydnFky45ZJGsr21VOWdBfmrEeFJ5PYjinieBklIZED+ztMGjfs1t3fJWQVK/HBeynoc3ZNvP7mDjz5ZAZ27mBqvJZsFHIPYmJNSlXOoeusmwDft+uglka3dHuc/iwusc2EidIG4I1bggkT6uK6KyMdnAeSj5LCUlx6xUrM+IzMK1QU436FSxAbuwiL5rZC204W2vNnSVklzuuYHbsW/DfaEotLdqh1uRIXFnWIuETiFWmAx2secttKjHuVGJ0G2nsgSRT+lYZ33vHiyiuZEQohxAlQQs5hg1XDLQsvtm0vQd8+S7ByJWHaHPZpiBwk4aNNpnR9GqbMwqSHN+PMdm8j5N8qtRUVNOUR5lwVWpniYBz8Kacj+YQH4I5pjfnzctG95wqEy2qidl0/Bl0fh7tHNUPtlBhMfH0HBt3E+6lv0phqznVylFNxUOW1GSJbX5AN2cDiTVpTlEYwWARw8voW4PWJ1TFooFq0RYv34N/PZuKtyVQ0KgxRCTp/Rc9kmBntaG2xKrw7y9ho6ZOiGBwNIk1cGHHlGBem4+obgpg0ob2qlLio5rk5tRhrfVz4dmYuzjiHvT2c9hyrGWhR1A0YeONejH+lEzw+a/V+m9z8OUfbxMZhpygm/20GvGhDYhjff5eLS/qlITe3rcIqpI+clfpMnHLSBnzz7SmIibOrbjRfYhwadbpjOmfl82m7cNEl21AWIirZqwonMquAfaVEyMVZbadg8ugFqJUwC2HkS1BMPz/I2YchBqLq0hSXxiCmzd2IbX4jykqTMfzu2Zi3cC+ee6ErTu4agaOMG78Tg2+mKLG4aHJvDg2QCoa6BiYDIwyT5uE4fROqMLr/6wYndyrwm4WY8EYybhhAiHtkO5wydTOee6JAiL/Zx+FBPEJmSq/CyzVYdc7pJICsgNgEiZp6LZuoJWPlv8WxKzFjZjs0b8GZ9aoo8pIHp2BKWjybir7o4nRM+4QbHpMapigZdsEXuwITJiXi2iuamR4bpxzq5L5syGIv8c/4OTr/ZS1uJFg6zCyKkMVJfKGBl0eExotzzlmImbPYS6DpTwmGQ37EuLfjzbc4XrqW6aXXgT5GCmwPpEYEIReG3LIcY18nq0oTI2msfzAVrFERd1Zf+Hs8PngF/nX1e3D7lwguSXVWi2TirTNdHAihyNseicePQkzN8xEIhFBcFEQ1jp8TsBJ9NTfGjtuKIYMpODqsR79YrUqkxiD2yvzO/j7a9bHv273Tfp6fWYAJE2vjhoGceEuoiKoea0KZWaV46P8WY8qUGOTtSYWL7clu4t1Uy5RlhYEug4pogKA46ObLdAuR6V8hsjfGIoT1eOLhMox4wPJ08Y6oGBrHWcSxlttdmD0/G/84dzvydreJ6ubkGpWgfbstWLC4A2J82mRnCST+HCtxsLOWzwxGjj6cFEU2Mo1BgjIMhmKkLZ4ffbQb/frtgotgRBFoIyihvTjnrHRM/aQDEhNIaqZACSVTs+6b9bE92L69GN27LcH2nR3hQSJCpqLsBMvcDQN70LTmdEx7YQ7aNPoO4bIsrbzb+EAyNWUIBl3IK0uBu+mtqN3+ToefVylIeX1uUfo3316LobeuhyephpQTqJSi6vYeebw7ZKroQXiDrAt5UeZRwbW7vrBWKt7DuGOS30ZpyWr8d1xXXHdFB01l0i2VgaURYf/q212461/zsXIZ+2PoorEbUV0oratEpU+FXM4UEp1ZmSzmsn3ah0B4C84+PxfTp7aHL9YkTUTRyITJdTefl9/plnDtdcvwv7fj4HI3NZsI0/P87sV45T+1MeR2tv+a/e1gsvyXvF8xRX24KYpZrqDk1gmm06A+M7MU5120Govm1oLbTUIG28NNoVmECW+kYuCAJmLwJadkglTN/HCUNtnkuce68fakbbht6G6UFLaUkXDabkt5sSRrDPeX47reX+C54b8gJW4WwkGmcZnepRdShqJQLEoT2sJb7yQkH3cJXN7OQmqnyQRL0aPCl50bwvadZXB5tCXVeJSqx+ar+f9C/8nNQfuWUSa1oCgkRpQ9stOq9XGGULd+DGpVN7gopyiokBEWQz3wYVduCV58fjMef2wLwuEOYl00MWJqI06Qb3523MMwPJIUUKrTpOR5eG/6Meh76rFSzeGLXL6idE4yxTqBbkybnoX+/TLgLyNBBK0tDyOlkx8tW8/DNzM7oGEj5dkqz0b4l2jEAb7Eqq19u7xj9rcH8/ahmS53xeSYPt7xb2zA4JtyEQp2FN+XSRiOU0aoGG3bpGP+wnZIiGddxbhm7A+R3JWhk5CMkzI0XnD+TEyfwdmDLVVw5S+dQqU9F/zUHLz7wHT0P/tzBIs3SRBcVhaHUld1hOuchITW1yI2iaMPkhU6I1Jt6wwWzs3f2SJaxcWv+LNoq/kTiTUOLC5211NLEw5pp6DtgZGzRX+FedaffpqGZ58qxvc/EcV7nLDhky+sXC+9DeAMNktGV4ilXIeRI6tjzJiGJgY0bQmORyhT7sWy0AksKgrj/LOX4Ee24LrryPdoCo8YuO146hkPht9pAa72fsrv3n+nuhzouw8jRVGhkWcrgu9CUUkQp/dah/kL68IFnRVOlkHiwtzulXj4QTfuf6CNPFBWrWkX6Pc7eD9zLvaqrFmbiwvO24gN6SQ3MGMT6IaZIosrzLRrNjo3+QCvP7AGnY+ZikJ/CUJx3eE67jIkH3umQtZDxF+x51sZ2B2uXtsxEQ6jrGglSvIWwOOx1EuH5tHrHEIX/IE4xFdvh5jk1ghFzQpR5y/SNuN4Vy4gb08ZHn14Lt6cFIPsHI5iqAaXx9Z2aN6YeuZ/FHeOvPAhFNqDTh2XY/pnx6MR57eLMdLAW0XbCDpZ4rkUHuD5Fzbirn+Vwo2Whu5JC8kI5aBt2+X46ZdTUT2ZcwLNDFY50b5h9aFZsUN3lsNDUcxa2XyMBpx8efH+lAxcde12BIOdTRZGK1vhUD7q1duGr2Y0RIcunP6qsA1VNgdnrJAJkwh94YVV+Ne/CuFGNz1eRpiZ+IZTdiUgX4Ebzv4ejw5bD1/dZNRueSHcCSSeS5SKvhUWKTEIA3u0VdAHvnfzZBQsHo04gUVEdss/konXtaEwh7DXXxM1uw5Gtcb/QFhmGmpCwyDh5UgDxjUiaAjkAMz5eTfuvHMR5s1llo6sjRwRru9r/KKoYcXUrcF77zZE/8vZd2Lg6UZR9HoMnN4AHFet2oMLL16FtA3t4CJns0DOuKbsYdmAN16Pw4BBLbVPlGhinsLQCB86kf5zznR4KIoZiiMAObEbdKEo+F7pRrz8iuX4cGoN4d2SITdSc6CkbsWZZ27ArJlnigBbZdFx1FrFlqyVUYZgoAzXX7UB706tJjUOU8CRdHBI6jTamXh2j7l49b9t0aRDG7g4vjkUY2DbhmfYoeZkBVdduyg5QsnW8QgtG4E4X9Bg0vThVZ47ed+HrevilqxgXmkq4joPQ0Kj/ggjOSqRYbBejvvFIIPWwdgAk5EqKi7Fq69sw+OP78Du3Qz26ZLyAtn3wf0/DuHwdgwclIvXxraD12vaiB2eeDPzXfEL4qJyya+4fAPee58KxdoV10Ub28LhdPTquQvTP+2OatKBrD3rjlWusiiV0W6TzZLF04KXNv+bKrIbWLAoF336rEFuzvEKCrS9DihCbOxmvPhsMm65raHMCZHgWjZItTCcM05FYWcL45ylS/agV8+52Ft4MuAyeDL2hiAbSYnZGHF/DG67pQVq1qTilIrK8rqYuZJHLEFAmSKHzXvm0TtxafHWNxBeNhyxVBRnytOB1qKyboeOiXO5irC3rAF8HUchofGVwnksCRANFBzSb2YPJXoyBA2M3TQhELEuixZl4YnR2/DRx4kIBNkJSSlm8F2E5KRVmLe4A1o3T5RNIOASvILp64hGI2s6ZcIb6Rh66x6UlpD2yI69YIxTiuSk1fhselP06l1LaZ8k3a+zcMwOUhlB+VuP+ZstChcqqgfeSSAZBKdtQIIbQ4bOw9j/psJFrl0pLlKR9EHExy7C5zM6ofcZnGOnxAgiILKD0qJQYqgohPOH8eST2zBqJGWLFWw+6HRccWkA9z/YCu07mFFx5KkVt42xCwuYdptWdK3m6EwAL7uxgYvABSqKa9kwURSHyfBAjzmaVuZXRYHFT6IUipFXVh+xHUci4ZirECaWza4b8Z7G49edXpLtKosWoGIvU1JRLpSG/Jg2bTeefGQnFi4mx1hteLxpeOGlZAwdzBSuWlpbx9fNTAMhrYG5sWxVEU7ruRK5uWTB1HZpzQ3Q7VqPW27wY+wEy8ZiHWxt0nIu7m9Vg4N/+d+sKLxA7Xk3a28yrRpQctfxyM4NFBQG0bfPcsyeTWJqdkEqAIRCHEImzjpnD6Z/2lxAbhY/pjPZifFS10jjxgCyc734R59vMXe+D53au3DfA81wwQWpiIujS8Ge8iA8UpYm3svGGKa7zoGEE3VrH7QidvUbPCjb/gZ8q0YAXsZAOmOknEDYBFe5XtiomLbi8WrKdPiQJ4SCQAN42/4/xDXoZ2IUm+2KAB51kygPYBcPTLRKISu24Yyp5JxsYPJbbLtehuYt3Pj0i75IEEQtYxWuBbN82kEpLqCJazgQ9oprluGjqbXhchGxrSluCfrDBWjedB1m/9AWqQ0VeKjfquMbiHpQ63NwQf27jzgMFMXKkQ2qVZhZnGLPHldXGkJdHnz4URquvGoLyvwnSrVYCnwmiA2Hl+H6gYV45eWuiE8g5NxUoe1McVPDEEvkcmHewp2Y89MuDLy+BWqkKHO6KidzZ7bop1O0DKV2NOhEpdoRaCqKIaiGD2nr38GC7/8P8XEqVGbz1s9E1fkq/fDlMwq5CbgCKChKwimn34PmzS9BOMwZLtb1csBUTsuv8x0m0aFujyZLVKR1/LZHWDCBXTsK4fa6UStV10Sq74zfTA960KNuFyMQcqfdfutijJ/IloI2AvWPQHZKERu/Eq+Nq4drrzEzbkzfvCKhbUH3iEh6/f2gSH2Q6jtELAtdKiXZ5pLSjZBdyBWLR8esxwP37oXH1VndDFOglJ4GrMZ998fisUfbGmGgABNIWP78zD7pxF/z7Yawgz1ikvF13tA+bQGYCHL3QA9V3TF9efHmtx/glpfuQnK1aodss5TdWC6gBKG8Evznzhdxba9+RlnNyDtT3lSDZbRY1seaMCV7sC9NxZs/9gcDY7Fhj+z81rXjoSbb53F7MPGNLAy6YQMA8hbHahuAxJr8Ow233RHGyy+Qzd40hUldVlPmh3/lpPw2dhhYFFPV5tho44aRwUeF28wi4TULB5cXGRkFOPuMuVixmlSZCrYTX1iWvhjVktPwv8nNcP4FSRrOEtdltnHbE+J2MV5hpK+mXx4vvz9MQgsdlqm/50smokQKjPtI175+w9jvZ2DI2P8DalQ3dSGz6PbQ/bli0Uq4P9dLAnPFRYVy8vHaHWNwU8++jqDbNhc1WAarJVYvEgcQ4Khks6yqGwUx/1AJSZLtMy2+irxT+8DmNwUFsR6vF7pwQQ4u6bcVW7c2g8udZAa88ru4yW1Dq1abMePzE3DccQkKVXX4BKI11TZWHf6+1+GhKGbf1f0oarexG2GU1eHDW8N8/SXLsH4dmcvJgk+go9uAWffg2Mbp+PiTZujcpYYyyQsZmrpQFHzJrZlJvbq16TfbdlW1HNH8VhUE3bme/ZuYsT9+jiHjHgSqJ0fcs/Ib1G//yfSzSCNbzl6M++fjuLHn2Q6Jj70LFTkDf7f2zKyjg36w+3mUedH2XCKFbdHWQuhDAomR1LsQwTJzyLn0a5G2mTzCdSPjGCQuyUWTJmmY9mlLdGhPlLFJHxvUsmLDrGUu94B/+5r8hZ84DBTlN9ytZLko925Mm5GDfv/YjmC4GdzuBB2SKkE7UcbsMtyIDz5si/btiClSAKK6UKS9M30X5fAeRugd4TH/Y12R3+BKj/txBgaPewioRnbHaGfnN9zrPofavFUZ3Nl7MO720bix1znG4bMWxAT9B/YRf+UCNNRWC2QIHwQoqdGbxhU+LFuZh8suXoL1UlSso30y1C1aZ2HwmI+X/3MMbruddaqj53VkKQp1wJATsDX9njuX48WX+YDbCRxD4BesljOlG8pCk6bp+PTDNmjfqaZksgiBV5SxPkDGHxoXaWatnAMgx2iPd2QLjCbQPrAQjPt+BgaPfRiu6hyrfRBhqazXYfCDQU8AyMnD2KGjcUvPc02W0KClpf/d3Ehlz2tCK2nnNawp2tVo4vcwG67VFV28NBMXX7waWzZ1EDiPfJVU9EmoxxOtweBBxXjh5U6IjTUwHwe6f2QrzRGlKHwWQTczYgzRvQgEgrhx0FK8+RYzNM2d5ib60kqlmomWzbdh6ket0L493SDpejKuGJXOL7UQdfYiE2cVEmLdLaso/LlyijL5u88w9KVHkFiNVXOb7DJdixUUp/xU4F8XJhFITxDFe/Lx4h2P4/qe52nzlBQRqc9R11dZRTGwFe27idSChKlMlJPWyoPVy7NwYb/V2LCBTJ5M0ROyr8NaVUnWYsCAbEx4rSfcpNus8NIhSJW9qMNPqY4oRSGcxSXMIWYnc7lRXBzADTetwLv/47iFptIzrv0haiVCyMWxTdLw/tSW6HZ8TXEPpH7g1tSnV9hBnNyx6dOI8vP3SRMd/CHOm/4xpj7yf6iWlKhxk2SF91UUx4odLLhX86c8Z+4gMksLcM0DD+PkPqyjWAXnN0SyWpUXSaMcUXUXk4hGmBgutxeLFmbj0n4rsGlLM8Ct9K2aQPEJSWEIG3HhhXvw7nvtERfrKTfi5EhXEPu0jxhFcVAahKLI7mloP+BG7p4wBg5YiWkfs6bQVHY5ZocCsrHRd85A4yZpeOWVDji/r447sLundspaelETCpsmMYWomNgl6p+DqUralPexdvg9SElIUDI6+9n9xK6Sjq6UojD+UnjPppAfJzz5KFpderkWSLWiJIpkcQPiLv2Gl6Y6TJOMrIeedf78XFx5xXKkb2wHuGqYtDOzhVqZJ5vKKaeU4H/vtMYxjak0dvzGb/jyI+DQI0ZRTMTgsIjYSoFUX1wu7MgMYsA1azDra+bzCXMhk4opisgIg11IrrYDw+6Mw333toY3RgGYgphlzYZwDC+VSrv/VL5tr4klXTjwE43eOTdMeR/rho1EjURVFE3ZGu8ouk5jYu99z7r/bJCSZruwKeBH16fHoNWll5gYxcRX0v2sQbnODTm4ssh9G74BcY2CrP7r2Ifxk3bivlE7kJVJvuUUKRcK14CgIfg9W9Gm/U78b3IndO4Yp71CSskRmVtyBChBZS7xiFIUuaEKrpCOotZgMy09jFsGr8I3s0hwwIfL+D2sbC10tUIcibAd111RglfHt0cCiamkDmOXKrqRSN0xzfhEAv7KLGrau1SUUaiRwNZjmzxwfLBy91C+/mHOXlFPzM9i/cLAxpAfXZ8ajdaXXhwBd9mwQFwi0xxSCUWRJRU2FYvxAQoKynDrrSvw9mQmBxrD5eagVROvSOjC/zLQpl0Gxr3WFD1P1iG1Gi+pi1mRabEy63Y4H3MEKYrulE6WygiP9HgY94jhSVZ2GYb8czU+mhILF5rJ8cIe7/TVU/TX4azTQrjvvsY47SwdhKn5Lwq1jpwQ5TDMJVZhIo29v/5IN0x5D2uHjURKolEUUywUD0wAmxHzonFKVHuu8dNU+W16zpQRXRzQGsamQCm6PP8EWl18mUMtwY8pKyU/o+3UlXnZSrreswtLlxdi1KgN+PwzbjbN4PawTycS8ymd6jr07OHHy681R8e2hOSbS5URccwwk83y4NasMtd3uBxzhCqKdfsV9cesixCBGP84v9CFoYOXYPJkO4xTG55Ujgy1aSgbiTGr8PjoerjjrpamyUgtioqYhf3z/0kuQd/bBP4HeXrLpryPn+4cjpSk5AhFUnShLVpRomOgKHNpgZ32TuUqRFFC2F5WjDP//TS69Ltc0Ad2Gok32jxVWk6txQReeGkdHnowA3m7W0gbL/vcSY0qgFJ3jDA6AktxySVuPPdMezRpyiKviUmkBGPiJWek3OEi5n/8Oo4gRYncrLpDlHtJ/iuZG/1sZroCHqH49ZcGMWTIckx8g6R4beBCojP0R/1osoyUwIsdOOusPDwypim6RXFzOWhgKcAR4qIw/YOliGnh8jdvRcbi5fB5CRa0Eqtwjcpyh1bIIhv0lk7MKgmXoWGndqjZ6Bh1dehe8sqErSKq8F3OV43WnPLQkYXzM/DIoxsx7dNawqzJYUkGsCDpYUJ7dD3W4cab/XjphY6Ii2f7gQZcktGzc0ujchd/XDwPnzMckYqy/+Wzvph5V7BbIQy7ax5e/o8bgSDHtBniNkfR6AZRALahQd0C/PP2ZNx2R31Uq0ZLZIqRBitFvJO6fsruqF6RjqaIBM1GvP8qt0NuWTcN55okrjIcxSLFVHDqp5JhaC5LX4V7ivH6xJ148ukc7NhO3BwHkZJZRhVaGGJkwj3HUKdh6K3FeOmlkx3CO4XEUHmj60vRcd7hI+h/9EqOIkWJXgoStxEhrCLx8ce7MGpEGtasY79EAzP6jnLOHdjUHkKcA7gB3bu7cPON1XDVNY2QkKAz2zXet8FYLcQQAAALlklEQVS9gjhlPou1ZDaeIeuLabc19qPC87F2wvTflNvxow/dn9+kMZqajCi4PvmJRVOiGem1YUAFmC0K/Me0UCMGJf4yvDslA+NezcCcn/kmx/lxEzHoX5Ojk9xWeAeObZyNkffWw+CbG2h7jZgPWmr+oKQUkbyBvcdK+35/VIb/ks8flYpCMWHcwrHYlsR71ao8DBywCvMXsI7SCC4XW2h9Zp4Iq/2GtjVYJFXm7iftwvC7uuCiC+rBFxdxn6QvRFoATHZHfECbFTOK4gTn0bxXNkmsu799RchEK+pUBUGzDVemXTpyAkvEEeVzWZox6fKkbpk25iDw+Zc5+PcL6zHzK/bssF+eozHUtaLAqz2gArBtYQU6nZCPSeNPQKfOWn9SC6xV9pAwt1jqp79EXv+2LzkqFYVwFM3msBfFDK5xuZCVXYzXX9mOxx7LRJFfrQvJITjdS2bFk59YagkUF6aSs3D6abkYdGNtXHRhYyRX07nlgoMy7cgCWXceXxTmKhIj78eqVOzqq9wuvG/cUt6KqsVRF5TbhHWICvaW4PMvd2DC67vwxRcUeDLIc6ARlYXIakPmLXzDhKTkwufLxO13+DBseD00rEeaJq4jmSE5IY2UUIork74eWYAKefu/TaT/nC8+OhWFQi8dgRzTxoULSs+7Zq2AqR+sw7PP7cbPP5Oyp4EM+BGKI7ESEharu8W+eY5/duWjbdtiDLuzJrp0rY4unRj0RguH9fx5vPZWOgzyIoqmp0VQAha0aF2p6AdrVU5Ttft/mfSvk5uLKFnFT6xeV4TZs3fgpZeysHxJDYRC5AMgH3GCUjXJQFC6kHov4TCt6U507JiL+++thf5X6GgHnZupOWCb0DAQMeU2M3gAveaDF2f/HFH+c896dCpKBGBluK6MC0K3QbweHwoKQ3jw0VUYN7YYBXmEhNfV2SIiMEFDAGdH2VkLk46GjV046SSgf7/GOL13PFLrK5OLVRyNTbRurZUZO+VWBVprKE51cN/N+NeKhI73poVQmX1pRjsIVCccQm5mEeb85Mc7UzPx87ww0tMZiJOOiKMvSAahLDXKdEOxJ3UsLyoLCQkrcPPNSbh3VDek1jXX6BgKGVbpNILJbTj999GxV+WAo3+uWB/6sx+dimI3e+sS2C4/2fh1Hrm1LvMX5OHJMVvw2fQilPhJWlEP8PiUVkeofkz603Y8ytzzTMTG6ni2/lcci1N7JqFRvdo4+VR1zSIvGz9Y4dHMmTaQaRLBjouWz0QZEqUZsh6Nrejtf4TcgkVFSNuwGwvnFWHKW2uwJ7cp8svIMJMosZhmuDVeUjonHS6rA2Az4HbvRp8+wEMP18WJ3VIMmzOzZYoO3u9Lfh2NrK4cZObQi/Bfc8ajUlEUEWUfYqTCbnd79ScoLFp34GvaJ1vw9DNF+Gk23bYaOmyUFWYzgVjySLbLkFSsIQa7lJa9Mny0Ti0vevXORFxMPvr2aY2+fWoLY70vxo2UlIoK9Psebn6eH/6yoAw4/emnPHz84WqUlCZjzs+J2LGD8QZRBszUkV0+ViykFAml2KkFV50ME0AonCmDlLp0CeHukXVwef/68BidMLR1Tp+OAyizyuxcfhTy2P7u6Ep2OXd6VCqKpePRuzRDNtXx0SKZSaUqGNCkUV1AUWEQH364Ha+N3YkfZlPgGMMQMUs4jIHJS8bHkCSIx2E68sN0cTiAtARerxc1a/DMhWjQKIwLLqqFlq3Y+0KD5obbE4DXE0BCYhySayajes1qIFlD7u587N6dh6K9ZQjLAEnKN8/vxsaNXnz4cS42byYlXxL27AFKSu2U4CTATUtgaknyr7KnaLJB075BmeBLetNN6Hp8jiQprru+NZKSSG2nQm+5Cmyh1NlwSJUkYDO+rOt4IEWx1/H7NoTD8VNHpaJoQG4CT9sZZZRCKXqUCI9VbidmkI1XfZ+9+cCXM3dg0qQMfPNtAYoKmSGrD7eL3FQqHOoaKfhQ6gqCYlZaHytOZJrU7BlHxlGRbCBu5iF641A9JR41UqrD7fZgd04+cnfvRYhzuh0UAIWSf2iVOJiIXMNUfrWIOm3YYsVMs5WWGDWGEWwZlSMTcbGb0aNHHAZcXx/nnV8LteuYLB57dIR2lozzZt6JjZWcqcB26JHxD51ip0lkOCQW5ZMNh6PQ/55rOkoVRYNL7a8wyxL1fDVzq/B6FST12R05Nhum3x/EvHl5GDsuHQsWuLBmNQWulQ4xpfA6MTwZYnSQqhsxwjesE32VI1mQtEawtFhn3UHd+aPTukJpGhXQiw7IZw3bjEzJoksYYbfmOYUvJUwLYinOeZdU0E1o2MSN3j1jcdPAY9Dj5ATECu9Z5BVhNGKK3CqKXTfrwpqhRmZlTY9CZNKWk4yuXKr79wjr3/mZo1JRfv+CmsyU5IY1XWxf6RtzMWdeNia8UoalyzzYnctjKdQ1ZNa7unOGlMEU4SJYKHX7bA9NJEdsxt+V271Vxe3L2AbzGwujYYbLTLlysmolCMmEYVouoHqNQnToWISbB6egc+fq6Ni2TpRm2K+wBKwHQxr/mit1dCpGRRmqUpRyKxJxmqwfLmxHURndosIS5O8N481Ja7BowV6sXVsbS5dzQA+LeCzm2ZiIkbPOfuceL3GCGVFnADFO5qu8BOtPmvEyZNcOsZxeS6RBihaOcUexxEet24XRum2h8APcNKgFatf0INFaD8ds6PnVTtgE9sEU5fdvPUfLJ6sUpbwT4lSYtWORQ4vMATKRS/hdo4JZYNOWEH6euxHFJfF4581dWLZ4O1wxCcjdUw3+QiqPDbK58xJsSURxhVqDda2s4TGsMLpXc9enMhjEM/bCHZOPGjV3wRUqQJs21TBgQAskJZaiy/F10aq5EAbbizbNVFbzyoutoK2P0izVoVbQKkXZZ0VVMziHhXGLMtlbXJeZg2JpFqMKh9zr8/MDKNpTjLDHg1lfF+DrLzPgL4kTtG32bg9Wrc5HRmahCdZpeSjUTkUvyuViMF8Gj8eFOqkJaNmqDlJTOafSD1+sHz171UXfcxMR6w0hIcmH6slWORgTqduoHYlOT5taNqsVNt4W0/UrIIBDLW1H8PmqFGWfh0cXiUpC0B+H8Fg2es4e0W5K7YSM+qBMDTb9MQcQhpICYOXqHGRm5qOwoBRhAjKDbgEwMxLXEQiahJZw3BNAYpIPteslo0WbVNSkF3eAl21qtGBFMUxyibaVWVkftYAYZW1sxuyIYwL+6zWuSlEOYFH29yg0pDW+iiXSE/mOFDdtt+Gh92j47VFFVEOJbZVLi4Im1pBUeATKr7WiaM3Wu4vcz6G/2r9elP/cb6xSlP1YlAqevPOjKgH/pmtES2MGCTls8UYYHYJvK44Kk9SXrYtEhDWSN7KKYLmDywfZlsFLbZeiD1RxhWJes2pGaYkocLTBulg2V26uz46zqFKTgytZlaI41ewDOjbOGyq+FEgbXHOaaZSYOdis6NFtEUugR0YUpfwer4GD7QjR4MH2mOgno5FV6qJZBYwMNdLLiZo1U87VMtcaXTM8uIxUHSFlrD8yqvaoWEIH937wu7FBsHQ2msFBpsU2ErRI6U//RLG46O/MuGrzTayqS7wT7RbtbzwC35f4KGJhIvqpyQdnBsD+cgPWkkR93rE2VZnhgz/3KkWx+7Rdq4NIjQihCq1CYUzB0NmobbeW2fudeYcmtRtmgdKew850iSjPgV0gq6H7U0J7D/rdkdjETgBTJ638y/xGvLUqx6symlJlUX5zZ96vVaJtBXt/4EG+F1U/kQKNEvdV7hVdHY/+f6N4tp/esVDWUjrkS87XlA/sK/v9lbvKo/WoKkU5Wp9s1X0d0hWoUpRDupxVJztaV6BKUY7WJ1t1X4d0BaoU5ZAuZ9XJjtYVqFKUo/XJVt3XIV2BKkU5pMtZdbKjdQWqFOVofbJV93VIV6BKUQ7pclad7Ghdgf8PgD0m5F2vKJkAAAAASUVORK5CYII="/>
          <p:cNvSpPr/>
          <p:nvPr/>
        </p:nvSpPr>
        <p:spPr>
          <a:xfrm>
            <a:off x="130175" y="-441325"/>
            <a:ext cx="1781175" cy="14001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3" name="Google Shape;133;p17" descr="data:image/png;base64,iVBORw0KGgoAAAANSUhEUgAAAMoAAACeCAYAAABzepVJAAAAAXNSR0IArs4c6QAAIABJREFUeF7sXQeYFFW2/qu6exITGYacc04iqKBIVDAHzLAEETGjCOacQEExiwQFMawJUAQUEVdyzgxhAjPD5Jxnurvqfeece7sbZNdxH/uQt9QuDvR0V1fdOvE//znXsG3bxtnj7AqcXYF/uQLGWUU5KyFnV+CPV+CsovzxGp19x9kVwFlFOSsEZ1egBitwVlFqsEhn33J2Bc4qylkZOLsCNViBs4pSg0U6+5azK3BWUc7KwNkVqMEKnFWUGizS2becXYGzinJWBs6uQA1W4Kyi1GCRfG/RHAbj5B/yURxswOD3ePmNNkwABugleo//45Z6xXHSrzj+veqtdIbA77fVP457TX+JfD/gUF9MZ6TX6Hroz4nHid/4uyv4M6v1/+q9//WK8i9lP5DcQ4JokbzRixYMwwEm/xgk7PRLAzBseC0bpmHCpHcabhj8CScMpSx/XnrURbBCyHfbtheG6RAFZL2R76brsS0DJr2V9cAtX2e75KMmXasbNikOX9OJR8C98K/ohtW90T//iYH48/d05n3iv15RLBI8liuRAt9/j9MgL78HlgMwPGyVSVHk3fR5A7CcIEk1HCeadn1Wsc5uN5CQUISMtAKUl9lwe0x4vHQ+UjADDqeBsHADDRtFoVXLGAQH/2uhorPapLh0TbYJ23awNyP5JiXlCw/0Oif1PKQgdIji+ReCPh/wgbOKcuZp+Cm7Ylt8BAsXhyUkdBSqkCKQuSZVov+Rl6DXPOIlWIAsmKww/tCppLgSpaVuwHRi3W8V+H5JDqqqDMB0wGtbKCgykJRcisxjZSgrJ8F0iuVW0mnCjdAQD+o1DEPLVrURG0MXRgJrw+UCBl0SiyFDg2FaFsJCnIiKDVGfJe/hgMcmj0K+JkDo9WJpp8ReRnkMjhHFI2nF9ynNcYv83x2G/dd7FL8FJWH1W1bJKyTUIUtLXoMUhCw3hS2Bx+ZNFTiSmIuSMhcWzj+IAwcL4Aqpg8K8OqiqjAYQrt4uvksUS/+RXEFkWOcQ+qe+Ji2kbgQ5cxBbJxOWpwBNmoRj9OjOiKtfgcYNYnHBhREn2A/xN77QUP/VRxhX92tIDqXcT4BL0S7kXwaop8xm/ZVPdFZRfHmIkiL1w6tkhEXIsiGBvxxFheVITLAwd84+ZGQDa3+LRnYOxUgk/GEAgpRCBAGGKBWFVrDJypM6eFUOQSGb8lw6SVehjs47xMOJBxMfRsJN4R/9IS9SRVeEuBgn+l5YjLp1S3Hb33qgfScH4mLoWuSgbgoBGMST0FVI3hQQdqkgVMVtojjqeiSU++89/usVhQRGwiiA9IFSDLGtlDf4La3ltbBqRQr27/fi7bePISe/PopLSSFI0KNhGJGS3FNoZpAHMkUwOWyS0E6yGcoj6AWtmPQmUhzxXKJM+iI0wiWegXMO9m7a2+mMiu6hjBUGKEd4mInI6DxMmBiLnt3duHRIWziDRSm0TzRJQSzSfwElDJNWwgPbomzNAb71gGT+rKKcbdwSASExpLyEhMckVEuEMT29HJ9/WoCVP+Xix9VlgKcWgMYAYkRJSOBNUgYvwIiTIEc2CTz/nX7KuTi0YgPuz2n4BZ+p5kRJPBB7IYNP7yWlVdrmD4LovXSdooUk4Pw9Kn8HSgAkAsjGoIFxGDSoEW66JRQtmpOXMWHxdWgvQ9dLH68Wz0OKwrmXP2wTD/Tf61POehQWNp0LuHy41/oNWfjm20ws/CQD2RktANQHUAtwKEkky8suQz4rVl4hTiyE9LtqVbeoBFAMoECFTNojVKjf63xF50T0k0I2uh4K6SIBUP5Bf7SwCrxrmF6lXCZsg8I0Sf4JCWPvw5pFnqYI0bUPYeRtcbjh+kbod2E9HZTBy+EdKRmBE4H5iN+jisqcVZT/2uDTssUDEDRLAr9jRx5en3kI3ywORVlpHIDanHMYhiughkLGViwuBzRs1C1YNilCOecOrhAT0dHVMO1KRIbb6N07DhdebCMqggRb5QimhwVThJSsug0v1UP4nCT4DlRUBGHdWgMbfstFYREpp4mSEgcqykmJSJlCYJhRgB0Mm/Mgr4bwlNIoCNtw8/eSwtYKzcA1Vxfj/kmd0etc8owmPPAyUmZQLsTKonIq/feTFij/e8TmDPco/xvI8vjPrt94FPPnZ+KzTz0oK20EIA6mGSI1EpYbqbewUFMOwkJHHoMUo5S9Rfu2FTinpwNOowxXXd0RfS+OZItPxcGI8BAEU0rzbxzVbqCkuApejwXTBDZtrsDXX8ajotrE3v0u7N1F19JEAQmkPBpYoNBKeT12FIKw2XzNGQgLK8StNzkxbmws+vSlcBIckrFXMUihVa3IBx3/Gxf//+QjZ5aisKT6YCoJW3wP0xdJyF98EYSuk/jjfy7QcRRhIj2jEh98UIiZM+JRWloXQHPAoDjeDxdrdIhCGy4sgkKpQkRHH0XDxoUYO7Y7mjR0o1uX2mjXUUPB/0xCaqrcJ1bJT36+pJQqbNucgfS0EMz7aD9SUkJRUED3UUdCNvZYouCWgoVJeeSvFPqlISIsHWMm1MN9k5qgVRPKwbRhECWTtSKlCajU83KqtVXQuX/d//9BZGeYogSgRfxUTqIoTPEwYDGVRBJl26B/k6Xk4IJfs7w2Pv8qE9OmJWL3DgqxWor15VBdCSkn5LpwR1b4KIB8DBjYAO3bVuPOiU3QrKmBqOgTYFgNc51SaypkGAqNODQzKMEn8fdztgoLK5CZZeG9D5JxMN7EyuU5ABoAIA8ZoryLKKogbwJa2BZ5xqPo0DkLDzzQAuPGNIKDXBeDdgRD00coJ1LWhyEwURL1S3mLNi563U7p/Z/ek51ZiiIxkECo/GQCE0/tRggjEozGoSyoxdV1qqu7WKwSD1bi2Zf2YMECivObc8giVXfSJgUXMxWErHAeK0d0VClGXOPEVdeHYuAlrRHK5REqPgrh0ALxulQxUdNHTuWzJeEM8JIcGmk4mWTZqY2IX3F+WHYIPywLxpdfFSI7hy44CoZZF7CCFIWLzkHIGhkDWrVCRsquGRGERx9pjnN7RillUZiXyuX9CqFDM/+lSX2HzqopPqdyEU7fuc4wRdG1Bm3INBaqKBiqHkLFQpIpBmFti62vQwnxwoVHMWVyKjKzCfVpBhhBUuuQbESFXCQYVMjLR+fOBbj8Chtjx7RDmzah6ouVwpKiUChGoYyGUlVIorljp+zR6q8UKfQbCma3EERtwWtRIk/GwFTolbwxNbkS8xccxjeLC7BrByFordnDmKYNAjMM08mIhAEnLJuKmDmIjE3FjNfq4vbRhPiJB2bE2FfPUYCGH0H28QroWwMB8FO2BqfxRGemooidU1CrRqC0lxFh15G5joJSkkvx7AupWLigEm53YxgcwxuCFFGIRmgRoUj88xhatk7Hvfc2w4hr49CosWThLKts1YXvxXCwz7vpmJ3CGRKVk9HY/7dP2p/fSFFUCqNST9E6rEFcCjs1nV6uJTu7Et9+k4ZZs1JxIJ5CsoYwHFQodcOggqeXlF6BY5S/OJMw7JJyvDGjHdq2i5ZMn0I1NgYEKZNT125GvBNhZ6Jy/7+OM0xRAhefHoyKn4lGrhEdTl4t2JZHLCUcOLC/HLfesg07dlEtpDEMM1iq3yx3Kt62KEHPQO06OZgwoQHunhiHRo3EgxCtnaSChEDEkL7XgoPFgXIiqahzdZuhYhHjkwWGgQ7hz/ye8xJVyyBRpOsnKFn4Z+o3gV7Hp6eSyvtpKUBufgXmzs7A22/nIe0YwcPN1PJRGElGgA6XMgoJ6NY1HR8t6IHu3YRLRnUX+ipRQ62ytCZ0NU4fOeb/k6qcUYpyPF6kUCm2aNSbQTZOFc6ovsFP28Ciz4/hsUePISW5DaNA9DqzSoSjoSglOXA603DNtRamPtIU5/Sg5N7Hh/SRFcVPaVupv0tYuwahb+rcfk7Vf1ZUvDbVYaj2EeC91CJZnCcJ9Z4vTHkBXRqlHCJ+fxFeevkI/v6lA1VVDWAYdRXtxsP3o1fIjSzUa5iGyQ+58NCD3WRpbCbpiFL5Crbag/1n7/t0nP3MUxQfRCxJvQJgYLGdE0vnMhyo9gBTpsZj1qxKwNsEphHHIYYqZ/MjtizKQzLRulUqZr7eBpcNrwvTIVR6OchCkhKyX+GynCTvGv4kMfF3EbIPsQ0UHU5A9qZtcNG5fMVspUW/e8ra4gfkHvzVAVVw3z2T4AOVXqB+p06I7t6O+DbsGTWJU3IIEWD/GSQZl/9SmKnCRoaJPVj9ay7uuzsJ+/eTx23Eykdra1LvDSGIphOWRcyCJEy424033+iBICflNQpQYQQsICs73qKdDrk+5d95RinKcXevwwyTKuISepCwUCpbZdm4e+IOzJ1NuUVrwAyGQTCnitmJ2wUrHyaScf99Mbjv/oZo3lLCCg6zmAOlFUSrjM8VHf8QOMcRpdLcqPjZH2H/hAmo44yEVSP3EqAU6uy/o+CxbophSHFXofezT6LDkw+qaxZFkcxIlFUuSTGV+eqcEhaKzrOM2yaZAVJ+F46lV+PddxPx0ktZgN0FMGKozUzRL52MGkr+tgfjx3vw3gc94GBCJa2VMJDFoBzfAnfKJfY0nfAMVBQNi0qOYRNMSi24nIo7UV3hxYQ7d+GjBfTAOglfirsS6VDCbx9Gg4bpeO6JBrh9Yjv+DdFQxBBKp6HvyQdC0CwJOrNQyuGTcZ/mIv3Dj1Fyx0TUMcPhVYTIP/18T7DKVBsybQcs00IC3Gj8zCNo+sRk33VKqKWQO0mUVJ4kQkyhFtkTzp+UzjOGSPUY9pASaL03dx/eeK0ah+IJ7Kh/3PulVYAUbg/GjKnA2+/2QlgIeWAKP7Waao7z75X/T6/BX+gDZ5SiiOxQOKBjYUqehdtEHsDttTDxb3swdxFROFoxVGpQfzlTTugBkmgcxmWXV+Cll1qgaxepE+jEm9tOKGzxOQcyvcpUG8LPOv7wkwa5PViltxmzF6F8wkTEIhxeU5XpWBG10KrojV8TL8G2mAEGQeLIAIiOBhITRRGS4EGDZ6eiyRMP+UJPyhMCdUv+rgMwf5avWwr81XkFE3BrgFSbUlLduO/e/ViyhECSFjAcBH6o9zEnjc6bgNtGl+C9d3siPJR7CFhXaLkksAs0Kicqze+v9C+kEye9lDNGUeQx2TAVKmMRKsMWVBLaigpg/B17seiTYMBoLQ1TBJtyX4lU6qn6fPONmZg773yEhunJJH/wiHzPNBBS0p8JhID9Dz/l/fnIm3gX4hCsxjvo95FnE3XRSTUFP1p9nAQKiH+Dh+5LgQ1MP1FwBaXYR+FF82ceRfOnHlMhl84QNKOg5hQSUS9aV2IhCDWSvqOiwoOJ47fi40WE/LWEYYaKgqhhFjQ4A3YSbh5ZjrmzuyI0hDyNQMQElFDngVZeXzimPTLD8ZS/cQB4RlRdzhhFYfvEciBipTqhOGJwu22MG7sTCz8JV0rC40hgKGWx7SI4zWO4514DL77UAWFhVHF3w6Ri4yk+6LGXbZuP0q8fRVCITv4pOiSPQ2hSENzeWggKJU5VBdzuImkvpmvh0EjqOpySM+ysBM4hQmV6TZRVRSF62HiEXTQRHkSx9RbBpOq6EFtqdpBHFi9Fwq1NAbfYGICnGpj+WjJenZ6NwqJWgCPGBx8TKsa2BwcxamQV5nzUFS5T+RFf2qaDWfXIAr1MAA3mTKDvnzmKQq7fsmGZ0jloMHnLREW5G3fetRMLPibL155jbWmekk5C285HbO10THu5KcbdQf3rlKJWcSjhtIN9MXjNBKtm7/Lkvg8j+QGYwRYMavVlobDgNQxUWnXgtFoja185nEYpGnYNRbU3Ay6jGAZZaS7qMZkroP4hlXfh9BtwV9WD0XwcHPXugk0sZ5+lVopZY0UhDaGCJSFboijixZQCqcETK5bnYtzt8UhPbw3DUQ+w3DBtl1wm42j78bcxZZj9/jkICjL9o8N0E5vyk8cFYJxf+gPEmq3s6XvXmaMoDGt6FYok1tayDDx0/17Meodg3i4wTJpfRSGLIf0cyEWDBmn48IM2uOwKQbUsPodUlCUfOfVJZ3XmOzDi74GLUiVV46CipB3aBJ6Q1nCUt8aRZamwy0rQenhroG4WzKotsCuyfK35PgyBlUDImgxewEapVRvO5nchtPGDgBWj6omqC5Iz9UBY+o+ES0HAwk/hII8kXdoLlFeGiS1bcnHzjYlISGoBw4wjTgsHitw/w/lLAsaNy8Ps2efBVJC1gCiqvZm95ImeTpdQT/0z+KO7/rO/P2MUhXAtoTvKQAaXaeKzz5Mx6rZMeKzOoiRe8jYiJJaVgyYNM7BgUXNcfDF5EuI1SaLMClIzFvufXU9+f3XmuzDi74MrmKw1uwHAikJZVgtkJHoRFtUAlrM2SnJKULtLU5QWbkfD2scQEpkHy1EhUTtFYyrKtCkOov97TVimFyVWLFzNJiKsySTArq1GKkn15M+3jkimJ+oo0Lioi4KDGelyMBK4ZXMOrrt+P1JTOwFmNHPKGCRh10LMhoN4+okQPPlsOzg0IuLTAT14z88Ck18FJvb/1nL/n3zoDFIUUhWLk056aLv35uPqq48gKYH6R2J9FXeCQS27EHXrpuCThS0wZCh5ErJmVG+RIhnLHUOkNoyA6SqnasWrst6FGX8vXC6dTwHVZXWQsrsVSrODUY08VEWEIS8zEhEhQWjWphbswi1o3r0AZlQJmwOXRcqshFZiK85PCB4u8dZDULMJCG16L4BY30wV6lLmiO1PMM1O7CmRWouu5B+PTtHrW7YUYsSNu3A0qRNgEISs0DD2QFWICNuP775vhf4DohmSIKNE3lSDxr411gUdpaKnau3/U+c5YxSFbQ8XtwwcjC/C1dduQ/wBqpPUZY6VILf0UKrgcu3Dux+0wO1jaqshKB7uJzctSd59VlcNZjjVi1tJinLwHgQR9V1FTpanEfauqw93WiiCHFVo0LkTPMHdkXI0FXb5HtSO2o/W55XBCCuAlwqGlglTeoz52rkIapmwDBvF3voIbjEeoY3vgRdxHI4xYO5bhj+THqvWY8vgCTQqQ5dxNOrypXCpvQ6w5pd8jBiRitw8alGIAAho4HiWfhahU4ckfPlNa3RoHw2v7YWDDBTrfGA/ke/kJ1ASTvXTODXnO3MURY39IXdw680H8Onn4TAMan+lCSp0kEunUGcXJk1y4LUZVF0m7yK0DYcKISxLNSupXFl+nNoYmTyKcfBeBLk0emXDMqJRXNQVZQdqI2vrMSAsBkZwXTTq1x2V5g7ERG9GeEQaW2VK+ul/DnYPMr1SXyKFOUXeOghqPh5hjR9ANepyNZ5q5zJahTGwmpOX1eguam2Wmjp9F/k0Uj0nbfKpAiSDdUFKtgbeeSsZ99yXC6Az16uEzUDf74RtJeHC8/Px7Q+9EButmsSYzq/hYF3QJd5czaHsUyPy/95ZzixFMQx8+GEi7rqrFB5PRyEEUkDGxUQSkIMYNToXs98/H8HBQs7QhoyrFYabwwAaS2SqkOs/gbtIjnIPnMFqzJxty6jTiLZwZ7RA9qZqZGRUwDiWgoiO4Wh/azvAvQXe8iyeXayZWVyAlLlCoijqT4mbkvmJCG1KOUpswJMPSLxqqvs8sYUKnP5eSRtueGCB6zoEDChum2V42KsREEIm4I4JOzF3Ln1RN34WpGw6WLNxCDNnOTDpvjZg8iYrEr03oKEr0Kn8e/L7f/apM0JR6AFQdX3jxhwMHByPirKuXAAzbWlPJYTLwlFcNyIfCz7uijBqPyQB8CEthgpjLG4LJrwrN7cChUVeNGkUhiCqUSoKx6lYeU/eB3AmPiBDUlhgKTMnAXHBLgpDZVkcElNKEGZUom7jENSKcwOOElZknUxzfEj0HPYqDoV6kbJbqHLXg9HodgQ1uFcl88cTa7Re1ehefAQwA/9Yn41Zs3bj8cfPQ8+u4WoNfdUVVcBVPsUwUFZejbGj9+LvX9aGYTRWs8wIUKCnUoaQkO349O8tcc0VjXz9K4qNpi5NCKXSDfnXPk6/ovjyRdW9qG2SsjYaHS0pqcItt+7Asu8aACZ1JnpgeAmgJOtWgGbNj2LNL13QvDlZQG1ZVU99IARsAMmpZbjp+lXYuzsNP/98NfpcQD3lwiETsfijkl1AAquq5lJRkMp66ba5KPv6MZ66YnO4QYfJ3oEmshiOUFR5ndxh6CQv565WnEq3aoQyBSzT8KoSJAmMvCi1IhA14G5E9b8LANWPpI1KZxKSQKvhdnoB1VXoNhwBamXNi4qr8dZb2Zj1Zjpysy10616FJUu6oVnTaD4zgyhUr5dZ4UymJN/hhImCAhtDB+3C1h1NAKO2qsFQG7XUsIYOOobFSzsgNMzla6fzu0iCtHXYfFZR/vUKUHmEUR0dX1MoZcLBT9Ti3xHkO3NWGh56oAAwOkpWwZaQ2KvVCAqhEKAebrulmZpIL/Vpnter6hicLRBLAwbuuTcJ77ydg47tTaz8sRMaNwlFZVk5U+yDQoJZZXR1WmoXKpT2KbVqGqMk1aAQT7phSJjINh59fw5yJt6NOqBz+ennOtLwd2D6IyqdKfkzAt8oB9/6ySp5ef5jm2deRMsn7pNIRqFdhAvyuinlpZyBUzNCnRSMSxwyclIUVtHx7bdH8dprmVi/nhq4GgJmCGDtwZ0Tg/DeuwSW2PAyEuafkG+bAtQL2cXA94vTcfV1ifBaXbhjkgwCM2K8tC6H8PjDQXhhemv+jNBlZBql76hpmHgaden0e5QAoqEiU3CsK+ihwLfxB0oxbPh+JCdT4liL+0JsoqdY9CCO4omngeefaQkPNRMxsCL93WxnWXAoDOP0GIsWHcX4cYVMOpwztzZuvYWQG+COCd9zq+yTT/VD9+71pfDm4zYxzdYP+etGJS7s+UYtKEokcGz2xyidcA9iEcmkSN0u6+uaVQl04OQluUq+aR++5FcsobbIFBYLSbaFBk8/iSZP3QOapMqWXgmbn+xMcLhwr8Tb0XU4fcPGjxzJxew5OZg5oxReT2O4EMdMZ6ayWG6EhRzE/AUhuGFEa5lKw5C6GDOh1yjigKrkvzbjEB591A2Ppx3D9zISygHL60HjevuwbGVTdO1WB16iDhGj20edUSTU06gENfnq064ouvdaTJAIijxgvU+JgXsmxuPd2VTmbk7bjEj/CUOOuejZfR+WreiLevVMeJQn4iI2J75qxKgqoqVnW+jbZzuSk8Nw+WXBjPfTsfzHLNxw/SGUlngweHAali+/GU5qTOKDwjfNwXf4+ks4dGH6hyJ9yAsskEKzvwuximavhfefKUpNDKqAuDZcthMJtgf1nnsITZ58AB64OOAT/6NYvOwBRc04CzDIrwm72esBvvyyEI89fhhJScSebgEYIapHVAVvNilDJlq0OIING/qhHs3h4H4ezZ92cFIvk2CEol9eBQwasAEbN9SH4Wii2MSSX9nWIYwaVYaPP+7BxElJi+jzqpBaE0k9ze/5CyjKiVOHaCH9CMn6X3MxcGg8qqr7KqqTasCyqmEaB7D658boP6AuWyqaiOLgaqJU4ZUv4Z+VFR7cffcuzP8oBPXqG1ixvAm6d49EdbUbl121H6tW0LCFYiz9OhxXXFsPFeUebNlUjPMvjIWL65SyzZtsM0e9IVqJFA1eFQVJBA7OWYCD48ejjiMSFtHsA/JhdRKRL/5FTdRESKAcsngNpMCNbs9PRvsnHoZXsCnVyU7nJKRKpIq/1vT3Hu7eU47nntuOxd+EwWu1E0awHhLBuZ7kUyZvRUG4VwZGj8vBe291QUgIbWEhIaboIRkS1fIgMS02bs3D5cNTkZfTQba+cAg9BlY1goPj8fXnDXDZ1Q18BkbT2U75xJr/gFKddkXxP1FNgVVWWg2eu+7avfhmcRTANRN6SDT8gB5SIsaPL8WsN7oiJFQeID08qbbz42ZJ8RhuOOHCT8sKMPTyFB43+tTTIXj2GQm5qGf88cdKYSAGt9xcgQ8/bA8i9v5jbR4uH7obl17mxEvTe6JlixC2ytwIpobQCUZw4vREoPhwInLWb0aQg5rG/P0oPp0IjKn+xEMVdNhGpWmhbqf2iOra2Rf/EGggMwP8iqJ5bOUVHrzz3iG89qoH2ZkEJ1NvPA2B0F2fFFZ6mGRqECNAJT6WTRy6zfj22064+upYnfv750PqQYFcFBWVf/TxZEx/hYxDExn5xNYqhL1/vz7JWLW6F4LDaM1kUCHtTFZDU/EnVurUv/U0KwpJjEKmeNGE9Cfxr4GVK7JxzfXHUFHWQWjobMqqAasKzZokYcOmLmjQgCokQgj0NSqpGEc2G3UgOakaV19xGLv2ReDcXoVY/XNnhEe6cDAhH5cOSURyUivUr5uObZvboGGzIBQXA8Mv3451v9G2b/uw9LtzcMXlLY9bfUms6Wqle5ImsoiDkKT+/+Igigh7EMsQQMTwSOJu6L4W4Nd/5GDKlERs3kTzvOoDBv30H5I/eWUyLYduagNVFUraVjE6d0nA99+3QrOmRLMPoMnQHDGeW0DfT/dto6DQQt8L1uPAgY4wEa3SPEEiXY4jmP9RLG69LU4pCkVtukD0f7Fi//53nHZFoeKWeALiMfk74yrKbdx40y58910kYLbiJJYeCLlxYDfefD0W9z7QUk2F1GUseoqKoRrQtzJpUgLeeMOLEFc5PvuiIa6+RrY8GHnbAXyySGCjmTOCMOlBGvZm4c23MnD//dXsOe64w8YHH8gQuK+/OgJ3JXDN9c3g4q0TdQFNwkdGvgwTO3cWYsnSMgQHU89JIM59woPyZ/B/+ARlqpIDXsOBSk8Grr4qGt07k8DJmFUuTBLZS80Uy86twLPPHMZni7woKKwDgxAtrrircI/JbuR9lKIwWKEuiC2VFybPWSZDtA/33Q/MeqMTf97Xy+mr2svlC+HUxIdzDuOO8cQubiuoGTdqUfU+H+ddsA9TuRG2AAAgAElEQVTfL+mO2NgIMYr/Afb2Hy7mv/GGv46iEM7EFAnB9jdsKEK/fkdh2R1UAxbh8qQE5ejZbSeWr+iKuPrhqnbglzg9m1fv3LtseSZGjEhGRVkkxo2twpy5PXiZvvk6CbfeXIFKdzT6nJeO5cu7ISbahfiDpejXbzvyctuhadN0LF/ZFh3b1+J6wXkX7cDhfRmYOD4SM988H0FB9KBJACjsVhQNw4nZs49gwgSid9BUE11H+Teezu8+QvdJ37cDc+e1xNgxnQImoWh4Hfj4k3TMfPUodu8m79EGphkEMkhcX1IewAfhcS6nBxORt6DeFzVgg+pUHDpWISR4Pz79NAZXX9OS4XCCoUllmEPHpEch6NMkfFqryy7djw2b68Aw6qmaimrFtjfjq89b4bobyVj9Byncp2K5j/O8p33HLR2wC4wpOI0LN922AV8sojyCkmwaZqc2ujFT8c6bLky4qzHj+5xKswXU0KWClQ0b5dUeDBl0EOvX1kWnDmVYuiIGLZvGoLTci/791mP7jmaIjsjDdyuao98FMbxH/O3jDuCjj6iIV4J33onEXXdJLvPYY7vw8stS3BtzWwnen9sDQUEOVJVVIbiW7HHN+78bDnw4Ow13TKBrahgwzkh7oMAnGHjvWtkDXwtMZjQiQFZ+B+bMi8W4MS1F+BWrYNvuXEx7ORlffk5halOYtPERT5NRbGAfZYy8M10Ht1QKjT4QAFBkURkwQ16I8ols9D4nCWvW9kVIiLQpcDWFwQIBAJgtRkP5DAOff3YMo8bkwl3dybdXpNDx89G/byHW/KMtN6MJzvZ/E6r+b3TnNHuUwGIZkVBpL0Mb23YV49KhB5CbTYtMg6VJCClBzEW3TruwdmN/hIZTX7aaYHWcomhI2MAzL8Xj2cfLYaA9hl1SjHkLY1AvLhiPPRaPadOCYVkujB+XjdlzevIaLv4uBdddnQ7LaohLBxfh6yXUNuzE3gOlGDo4HhnpddG+dQrW/ONc1GsQjIyMMtw9/idcdU1X3DS6GYJ5JhgwZ3Y6xk+gv+tdrfQjOjGL12msgBTCedHNTScgYjwVkgTTAXi34/2PojDhbzRDGCgsKseCjzLwyitlyMikwmFdyelMytFIFF2qPd3PI9Nom9RjieKjPZ/kDBLBSt1GwGfamzIFjzzkxguvdJSNk/jyqZgp8DkXeB2SL1a7TVw4cD82r6U1oIq9HjpYhZjIvfj6780wYGgcQ/0y9ebPpvR/AjH832iI+uzpVxSyTGyF9H6fBu6bHI+3ZlDVuxkvogyGoJAjAbPf82D8ne1kuLRClCSRF+SLBp1SvXj3jkIMGpaO/KymcCAIbqSha49SPDa1DqY8vBcpqa3RrIUHv/2jFZo0diA7uwpDh+7Erl3NEexKwqqVrdFvQB1UVntx9YitWLm0LkyzCnPfD8bo8ZKzvPjyQTzx2DEWhOuvDcZzLzRBhw7hWPRJBm4bSQ++PrOWvXqLBS58Sg2eHbkqWLrsw4gMyUGxpwvcXtrTRDVQcU4WULAkaSTPau3AvI8jMWZUC2zdXIopj+3DLz+TYnZlVI82L/KrpBJA305c/i5DYi3w+1iK5RN6eB6rTcDrIi+ViA7fiVW/tMM5vWIl36Hr0ztjcIpE5yEoPQiL/p6B226krTLOle0p6NLZke3GXXdX4K03+zCNR1FH/VXT4wRbqPkaqlEX5aMc+XY28DnsQI/8ZzSEvKYeh/t7pf1LKIoOA4iYmJJaisuuOIy9uzrANIPVdEeqFpegbdtj+O23Nqhb18kRmmWSuyfesNg8jsN5xKgTQ4b+ilWrWsKBJrANqgkQpr8XX37bDJ5yN+8hMu6Ophh1q+w0Nf2VFEx9lB5wCCY9UI2ZM5ty2LJwUQpGjSoArGhcdnkRFn/ZFc4QYNv2IgwcdAClhQTR1oKFfIRH7MXzTzdAfkFdPP8iwa11JNnmkIPCMlXQI8NADFyuRQANI77AvaNC8fqi3sguJGRKBlHIzl6a6q4KfpwUp+LxxyIQEVqAF145itKyNjCNxjLZhVEFsvYklVopdLukBh8kzJV8roaWXI1ote009L8oC8tX9UEop2cnE0yx9vlFxRg8fBd2rO8FJz1Los8QNuYtQWzsPqxd2xHt25MHrOlxYpj+73ii33+X7J6m70XOeSLIcNoVRQwZCZOMsPtuSRquvDoJMC5U1WZdLd6BZ55x4emnu/imOXLvAzc0CQ2CFIJu8IflhzBy1H7k59KwibYweOB0Kq4ZkYl5c7oiOjIYq39Owb6DWbh9XHfs3lWJYUMPoqCoPtq0TcePP/ZA82YuZOdZuPCCvTh0qAnqxKZh2Yo49O5VHx6PF7fesg9//zKGWbO+7MKmzYbyERYcgQoCzZhhQHsshsleLXr0KW3TDS9coW5EhmfghosW4Im7KjB8QnMcK74eBXkh8HppHFMQc8WEYUB5mhuWt5R37w0NC0M57YiHEMAIltoS7w4soQ8jhJxkawHwTx2WFwN6QwJnF/8LmWXPYVkICTqEaa+GYOTIBqisUiOKGJYWbpmuM4VGmHjhtXzMeC4UTiMSXoKvue5Etag0zJ1XC1deGQ434QyKbBngX3yFUz8FSDyybxJmgN/0gXnq+9kLqd1AeAWUPTiuGGvbCAl2ICrKBYfDT6Xxexb/Ypx2RZH2Xr2NswOXDNmPH1fFKSYqXShZVQ9ia+/Gku8aoO8FDdUwA97vWT0YWhRCxWiPQycKCsqxZ08JHplyFBs20cDtWNSKTsRv69qiR8cwlBYBlwxfj/XrgYsvjENsbDi+XkzWNw+fLCL+V3143DYefOQg3p5JyXAVJj8YhldnSC1l0cIs3DaqEHBQMu3bJwHMryHrZHnhdBSgUd1jKKiMRXFBXZhGqI8CIlMfS9Cm4THc87dtuG7gYjSI3YvEogvwzeob8NyM+igpbw+DmMG+wXt07lJc2DsdCYkHkJ7bEzAayRbbTPuRrR801UVkiLxRIEigQy1pzhIdIumvYTLNTGgKB4sRFlSAqGgKK92qnYGKq+JJpGfFC9vlRllpFCppyz+FrnFQyGON3KgVmotatcolHPPx1dQ2HFz9Z5jguHtgA6DfrHZU84dfsh2HoKOqAnocXkLXrl8w4XGX4ZJLPEytCdYz/v4JZH1aFUXQei8n5VR/yMupxLl9EpCURF7AAR6qwKYmE4OHpOGnH3uLp1fz09gH8e/l5m3TRElZNSJrSXGyuBCYOy8Jz728Go8+1Q9T7m3HgvzGzEw8+DA1cVHYVaaaiXIw7OpsfLGgByIiXNi2tQAXXHgM1ZV1cM45Gfjpp/aIiQlFemoFhl4aj3372wNmqJrXJdtCyKAF2ase2IDrh+WgZevOmP4W8X0vkM1ITfJ6ouAOay+6N3wSPyxqgDqNs7F9VyFuntAKiXlPwEvbUzBdhkFYFZOn4aWphVj540r8uuNGRrZonai7kQ0F1yxUuKXpMUIflpqJJvVoJeEITISxRocCFBhiDphg6SvZ/y6M09vaqYkuhG75CJMUTp8Y9mkSp76awNCKFlW3YujrDYSXdW5EnxHI/o+PSgwenInlPzSHU33EH+Ecf22nWVGksk0NWLSAL768Fk89EQTb6s1WQ3rF6c8+LP62Ma66SmJ+IXJw1gEnWVRGy5zYsj0Hjz3+C0b/7ULceH19OJ1ys/sP5aJJ89qICDJxcE8Jzuu7HYUl58MgPhJ7onKER+/DP/7RET26hKOyChh+2Xr88nNDBAUVYf7cONxyG0G9wORJ6ZjxBlEzCDamXIPSVAopSJwpFHSjfYtCnNPhB1x87s8YPKAnpr9ZiKO547B6fSwqLYGY+WFaBejX+Rc8NLE+du//Ba1axGLeFz3wyxZKyunahFMWHFKC3r3L0TpuOcbecAB5uR58umQ49qT0wb54UpVwrmKQ3Hm4uKeFX/eoq3nNZOmVpZFQRLbtriniJOCU9JBIi7VmIwSEKD5Lps8rCixT91UuyW3HOhRU5Ej2EmqrPEXRFP8oRVRionHRmYn9ss2H/x7oDign5PiNjYJ87iQplA/loF+WY/iwbCxZ0iJAUU5WBKXnfFrrKJKAC47uwF337cF7b9FQOqroEpWenogbMTGbsHFDV7RtR3u+00FCSX9kxyt6gBVVBq67ZhuWL6fFDsa1N9l44vH26NwhCC6HGooFYMqUNXj1VVK+Xgw9y7rtxfMvBuGJx6SS/P6cY7iX2o3dJm66sQqffd6F37X6lzRcf90xFBSeo0iNKnRhSrlCp4xKdG/+A2Y9uQF9z/+RkbqkpGF44b0r8dmKQajw0EZGNltTA9Vo1zQDFRVlOJpdhraNcuF1dkPCUUroFX/eAsKDknDN4J/w2qNfo27sZsDqhsXfdcEz84ZgV8IFgBXnYwZwsxdDuiFqwJwanqe20dOVePbAanuHP7a86h0s+2SelOVnMMJv3XmPeqUoGjpmo8AhmQrvdE6qn6/2TGwAJafSTGgmttJgPt0uoDyxWH1VAxJXLi0ACiUMJG/+83sjhSrDsGE5WLK4JVwUhJwUceak53QrijgIur+ExEpcOiwDRw4R5h7OgwgYFbILMOHOYrzzdlNOuIQoIpE4t0mpm1v0aTJG3loN22jFAxqICRwUehg//9wO/c6n7aTFbadlluDzz3Lx3DNZKCluxpa7a5eDWPlTN9SvVwtHk0rRq88W5Oa0Q8NGmVi+rCW6dotGVbWFKy8/gB9/orGtjSSEYuqNMlu0ay7JJCFOWI/hfb7HJ2/uR3T9XVi4oB9GPXkNgCuV9SZ0ja6Hwj7auZeEiGaPUTWftt+mvIpiARfgNAFPBWoZH+OTmZ9jWL98OIMuxZ1TyjFn5WAYziuloZPY03YBj2k1ZdQET0gxzXAOy2U8kyZMqlC1poiXT0+0OdYFS+2RNK1f6i6y3R89G7+B4lNoWj7nRLILgfyR3IENpmpNJlBCDqIsEUgiO3r5FZPOQYXeIBj8k5JxGdpOP2UuWUD4pP/q8yh0bWUYdql4lH+uKHIVp92jaEn/9bdcXHwR7cDbjq0DN28RRd3KxPRXLDw8talaOK0omnpowXYb6NZtMfYc6A2DhJgHJhQjMvIgfvtHe3TtFkmOCV7DDZcKRjduysObsw7hh+VJWLjoClwxXCZJTrz9CN6fS3/Pw/MvAU88Sh2VwBuvH8GkB6tgGO3Fo7F+qO21VXigax5OxOOecUGoLlsHeHaifrPb8ep7sSguN+By5SAuJhtRETYGDGqCnr0jEBQCeCwDR1O9+HlFEpIOFsJdXRfZhcT0JWZCCFrUS8XUew7j22+XoF/v63A03Y1539dnig/VN5zOY7h9rInhl0XCFexCRkY5nn86GUlHG8A0m6lp/tq+BnSOseCcmCucxA4zpK3bpQWJOy638VljXaSkJyveRiNVPkURwVPCrQEIycYohIaXDEghatfJRFhoDs7v3YRbKSKoedIBFBUY+MdqIrEeg7sqDuk5FGnQjmG1ZBcAMgo0DPFfukr6vnIMuzTrBEUJzP79J/gLKIpQTz6eV4DR4yoAg6y/ctV2KRo3yMLXXzdH7/PJu4j1ltxFGLKkUF63gamPbsDsD10oLSHBagyX6xBmvOrAPfe14oV75eV92LsvHU88MRDt20sYUFnlwcaNaehzfnOEBgGrfsrHVVdkobyqHs47Px8rf2qCyFrBSEosxvBLDyD+MCkxWX7qmVFxv34cqs2QBCDEkYqoiAJkFlJjVBliI2n8az56943Azbc0wvDB4Zw/RceGqp12/Q+kuKgaVRXVyMoEZr1/GMuWliMjow6iwxrDNPYivywaLgSjdTMLSdl1UFlBHigRE8a58M77zeAI2GV07boM3HpzJlJSSdlpgoZCQvT6cl5Qc0XxcbM0p17UQKFQfuWhNeCcyReW6XxFGRjdys1lSKmAcaeoLbt6nXOuiWHDauPWkXVQO9KLqMhQBIccDzhUV3hQVFgJt8eJD+ckYfH3Fdi5neInGvkapkJbn/v4XbVH6kcnKErg/ZwAcJxmRZGFrq60MGzweqxe11ZNTCeIlei5Weh7wS6sXTfUj3gwt0nQDh5RxIaJEkwH1qwrwCOTDmLTFgfOOQfYsPZcZvmu3VCGS4fuQ1lpDJo0qcbUqUEYM7oFwmppqbKRl+fBJYN3YNvOBnC60vH3r1rjmitlFNCE2w9h9lwKhZop907fLsoWGZaFykovqiyijdC4BQoRPNKFyeFHDho1zcOTT4Zhwu20j2SAVZfoV2Jy7iDUoYVfKPbsy8KHc/Lx1hukmFQEpekoivLCW38DEWEHseSrWAwYVlf6cTjcF2MycUIK3p8dDcOI9G044TNEEo/JBQWGKRJrHPeaWGe97rpAwbG7Uha6ZumVFwiQFEefm0JSQe743dTGzSdU52H9LUJoSCpuHw8881w71I6m56/dlF/g/5n3y8orxaIFGXjmiQKUlNO2HzKQ3a8hJ3gKvt+TKYpW/r8Q6qWeEAta9x4/42D8uTzTljF4jmPTcdkV+/H90kBF0fGw3xJKMCZDt0tL3Zg9Zw/O6VUH/fs1RXlZJUaO3I9vviWLTNwiCu8KceFFpfhucVdExYhQzpqViAceoHg4FKPHlmL+XAqxHPh+eRZuuC4NFRVdpcnIqBRvwklAAabcno+/f7MByfnX82aqUtsR1MlGPrr0SMOChe3RvRNZuxPCleNCg+O5VvQrIn1yWgbgmed349mn6B/Es1LbKzDYUY2Gcan4YWkjdDuPGqS03JJiOTDx7iS8/24UYFI4qXIU1gEtCIouw3Qa3fKslcKPiolPkCIlE4ZU6CUJvDwLfg40NJllTc9q0oM49KAPDS0rljLlLd5yhNfKw5vv1cGYkVKp94/0rkFYGEAM/XrxUYwelYDSkq4wDArJdJ2LcidVX2HDRGtYjmGXZGPJ0uaSoxz3fAINwGnPUUR7k5It9B+4BalJVEmPELdtO2E60rB0WRguuySWi46838lJDj9wR+jH8S76o3npGDNuH4AB/HmBNnPRsXMifvvHOagd48CeXZUYOHgXcnMbo0nzVCz/oSM6daA24Wqmqaxb24Dn7EreWY24qEOIidyGMEcCXpgMLF2yEb/svBaldg9k5TeH16oH2y5FaMghLPq8Ba65ijyThGqUWP+6rghzPsyAp8wBl8MFD/OwpJfGa1VhyJAY3HhLDKIiQ5jRzO3NAB55ci+mvUCC2UnWyEHbhJPY7sHcOVEYM1ZmAPjRGxvXj0jE11+Rt6MaDjljgpxlgJ1+szgTsu4B0+dZmEQ9fHmw9hAkUETF5+F4GvZV4q2KkoKuCePbFwHoKfvsKAjuVXmKeQCTJ5mY9prkg/pISCzH7LfTkZhswcG5pRo/4rDgrq5A29ZOTLyzGZq2CPPNICNzufjbo7j11gKUV9CgixCBstXW5r6Ts6KUYPil2Vi8pBVcQccrht/iqDU4vfCwXPbMmcl4eEoJLG8rQTCowcgOgmEmYt+BOujQVjdABUwZPEFhdJ+98HYEriUL+umiVDz9zF4cOUK9IRKru1y7seyHBhgyOA4V5VWYcPs+LPyMWK6FeOf92rhrAuU5wMsvHcHjT5Tx5p9kQalxiuDsHh2SMOW+SvRsvQ4Nwhaiqrod9h57GG98FISlP9POVDQnLAGjRubj4wW9mNRJWyFkZpXg4Yd34evFDlSUULGTrCcpv7LqLJIEl2egc5dkzHqrOwb0bwieCOFwIiunCkOGxmPPznacp3gpxOOibA7atc/Ah3Na4MIL/Nypaa/E48knS+DxErwdpLZpUQRSn/TzDEc1n0n1wLMCKCHWXoTfryveajgfsxL0idQIKd9z0Z2eglCyGqnKvS5wCNesFK3bHMGO7Z0QHk7lcdoYyos33jqC19/IQEYarRM9OzWXybcLM3n/XNStm4qnnmqMu+9ur+yDeNK77jqM994jmLydahDToIG2D3QvpCg5WLyE4OEzQFHuvy8eb75FcTSNCVKolu2Fy3UY27c1ROcu1IAkXLATY1TtTWT7OaKw6Mq0Mq2GgeSkPMyalY233y+DpwoYe3stvPdOO970ZslXebh6xBFGTYYMycNXX3VCZGQQ4g+VYEC/bGTmkDch+FHv4EUylIKOLb7G61OWY+jlFpL2xWHyC62weO1tvJkRtSZHxyZj2Q8xuKB3LDcfVlfaGD9hFz75hKDhjoCDqO9Sh5CBDTrsUVYYmYitsxcrfuyFXj2oX50Kak4882wGnnvOC8OijUhFyNk72Llo1DgVgy+24fVWoqQiAksWk4Gpz7UIE9RWQGsjSkksBl9BzrdPpWwqRNckOYWk5ASFsy559fWKR5AT6KKwqmmp4IwgYrbFKoeRhF3x9vRYVTZqiZjxRigevJ9mIoiQ/31RJm68jVjHxH4IUwoqUDPBzxLm0TrRWlbCMPbinTnRmDjW75HWbcjBdVdlITunPYdc7Bc1g0OHnXYZhl9CitICruAzQFEenHwUr8+IhOGIhuGVll/bTsfgoRa++qIJc4rEvp2cahGoLDr00PUZ/qk+tuiL/Vi+IgXTXhyCRg0dyMyswCWXJGD37mYIdR3CipWNcdEA6SG57paN+OYz6s5rIaxkEhZSVN7N00KLBqvw+esrkZmRjNgGI/Di68ewfNMVMqDPrkKj5kcQH98e4cEieKkJ5ejcIwHFJe2lK5IeOD97nbBKV5WIl6o/WIcxelwp3n+nG89SpiM5pQq9++xATmY3ho05KuNTEN+LWJJUS6FrJSWJU/PIZAwfgR+qTCHxOn9WBj2Is6Dwj7wJCSxZbHqRxrnSex0wvYpXxpQZlW9R6MUdkZS3aeWh1wILjHKRfiEXKgvsahjGFmze2B69elN4SrUgFwYPWI2ff20Jh9mM+ResdOTNacK/amcWzriCoO0sdOyUguUrO6NpI2I+yHHpkANYuYpqXpSfEXlWQkumRtF9WcVKUVqdGYoy+vYUfDw3DDBoP0JpKaUtmp96PgTPPkFJNdVVpAJfo0M9LzKOslmbBir9ilZd7cGjj+3CzBlStHr6EReeeVn6TL5anIUxo7NRWtIShk3xrxYMnbaWok50Crq3SsCOrclo3qoHvM5Y7E1oBLeHIOFSNGx2APt2d0N0JMXWTmz6rQL9L8lCVUVzVX2mmoHaGEmjdxpVYj0h5K8StaPX4FDSAMRGEwxM9RY32rT+BclJ53NxkvpduAJhC41GrDJZWhJwykuo0Uudj0dwEc2dFogUQXtpYiCr93BxrxwhIfkIjypDeVk4yksJQaLvD1dzAMUDkkejXc+kcFqE4PB8RIaVoboiEkUlJPiEXNUSReMhIrLzsVwxfY7yzl+xbk1HnH8RUYSqUV4RhP7912PrltYwjDhusyCdpq0jvD4kTbyY6q1UGMQe/Lg6DkMGSNhMx4gR+/EV5WcO8siB42pVCGmVYvgllKO0/OsrSmpaFa64MgG7djTmB8tUJbY22/DK9GBMfZgsp+Iv1VRRlJGmHyQyvC0CCx4JDyXOJtIzCzHhznX4fomNNm0NrFp5EZo2j0RegRv9L96DfbtbA6YMqhYUS9Ug+KEXwkkblVqRcCACXpTB5aCAizYsdcKyK9C0+UHs2dkZkVESruzeW45evZPhruigrDtZcTIAEsHT9ETJs6T9jEiiluVBVNQRzJ7fGhHhZSgvrUJhoQOPP56NrExS4hCZvmIbCHYWYujQUtSuQ2RPLyqrDCxbHoWyslih26vhF4bhQZOmZeh7QRFb9PzCCKz5xYWqSiAoOA2Dh0aiSUMnLh1eHx072UhKMLBiWSaOJlXi+xW0OWsTGGas5JHeIq57DB4YipbtQjD8ivro0s5A4iEDy37IwaGEMvy0qhru6vqAozaDFX44WRNVfuWicN8LG3IIyp2R/X7Els20ixoxxaVtgPryWT2VQsun9SYU5A3z8dxLFvpfEITCnEpu4Js+vRrrNxPiFya7Q/NOBuRRVNZklYtHWUqV+b946LV+XQYGDjiMKnc/Ca58TOgteOVlJ6Y+0tM3c7vGHkWlJ1KclFjbt1MzV39l+7qyCmDu/F2IjnJi1K00Zxd45NF4THuFLC2NSKJXZCSPjGDw7yHJr9gGPDweRThpTI61KLyx0bxJEg4caImQWmJNMwurcHG/HTi4Lwam0QoWgRas0LT9N0mAHhNEiJ+aF0yDG5wlCK9lobSkFF5GXsn6RzChkw0Knd5jIiYiFXt21UejFmqsk22hVYtEJB6lgeYSOvFhFWPk3yqw4CMJMROP2ji314+IiaiNaa/Vx3XXUq4QeOjQEPhoQSImTy5FXg6xJMrQvmMOnn0yBteNaAgHzTA7ybFiZSYm3Z+C+INEF6L2CTE4goqRV9iO9Rvb4fw+MT6wbtJ9m/HGW2TiejJDW/aSlEBLK46Gn6X2SSpUhdCwPNr4G6VltChhcKA2eJt1zlG0x1Rb6XGYSTlKLhYvPQOS+V9/OYaLByYA6CcJoxquTYPXXp/pxAOTesqAnD+zgacuSTBUqbwRU8MD+vm0gNMSV4Mnz2/akIHhwxKQX9QTBlHiOT6Wwh2ZMmpbpSSXnADTAnknXSlq8WPkoqEIfXRUApYuDceFF5FVpLDIidU/J+Opx1OwYTOBE4Tm0HfQXi0unmypcwU9WFzIk9WKBUCeySUttarpmWdi0aW5TUSEJ2LTpgbo0FHYyTQetkvnZCSnEDNBLlBo7WW4ZWQZFi0gPpmBbVur8eY7a/H44xehbet/sp14QK3uy6+ycMOIDWjZKgJLvu+Fzu0p1DzJEVDb2LmnCNcMT0cyIVjkpSkgJpiafWcqXnnRiamPNfPlWqlHy/DwIzvx5ReRsGxialAIR1ZI5R9Ue+FOT3UwIZWQUuHQEXCh3DTD51TgZPYxlx3oNzpHIq5XjqKw/MU9yi+/HMPAgYcB9GUIlJEMywWncx8WfhyOm25prhRFZtzW6AjYG0U2eYpTOc8AACAASURBVBKB4iHevsE6EvAw7MvWxsSuXRkYOXoX9uyiCjr1eqg9qPh7FYpD/ZLOIthGOardVNAKgUuFTLSdp4/XZCfi+huy8OUXfQMGRwAlBcCqVSn47MtjWLOmiPOgikpKNin5puYn8TSsxwpZojyA5wPwtUqsbxsu4V5xV6MDUeFHsX5TXXRkRbFQXOpG1y6pOJrcWoSEhkGwkFTgllFlWPQxKYoDx1KrYDssNG4oQngstQyfLMzHzl2FiKsbjpFj6uHcnmHH1eIWLjyErl3roFs3un8vjhyswkcLS3DoUC6aNw3D2HF10a4DeQLKKwXJevrxI3juJbqxNqoGI5NciG/VsukBbN3bDTERxDTQs8mA1auysPKnQnz69wQUF9RBcRHlH6Ro5B1pwowOif1YKKOfPPVSTRzlaIDkisASMlhkMTR6GkiK/Isryuo16Rg0gBTlAqaAyDxbMD6+5Nt6OO+CWsdtQlMjRVF9DEwPYTq7RDac46sBCDotl8n5ymsYBlIz3Jj1ehreezcD5WVk9akmorajZkErQv++HlSWH8GmHTQFJZYbdumiPZRX0Fs4xypnvtnzL4Zi6mQCJCgCp0nukrNUVbpRUlSFLVsNfLIoAV5PCPbsrcD+A8QgJoEgQSbPE6xmLgtVh+k6nBA7GcWRhNaBqFrJ2LCxHjp0Fo9SXFKNLl1SkHKUkmLpoxdYtRS3jirDJx/TDGCF7joMZgHMev0gXnwxGfn51MlJnqIS0TGH8OZbLTDyVmJlq1RN2avSMg8mT9qCL76k3ImKneQhixAbm4CHpjTHpPvbIDhYSDp7d5Zj+GVZSE1vqpJ7KX5yWm8m4Lqb8jB3zjkIp02gfExhCRczc8uQkerAvLmpyMhyIyvDhbXrMtX3yZQXCUkVc4zhbJWTqrBZnCJ5HPI+lNvQTZxBirLqlwwMGZgEgFAciTepmat1m0ys+qkZmlFoq8Tsj7b3qZkSnTROCGiqlt+vWXMMr0wrxsoVhAK1hMsRAaedCq+1A0/cH4vkxF8w77uOcDmGwbBrcXVdfJMgKnwfdgkcjgN48eXamPpwOz4vI6gBg7MDrybhSCm27khBXn4U5s/NReIRG/kFZEGjYBh1/H3f7BoUrZw9ChARnoTN6xugfRfxDCUlbnTukoSUo5pfpqW8FLeOLMMnC6iIx5UOeL0WZsw6gqkP0b1ST44LoO3ImepejoYNDuGn1e3QsX24tNKyohgYe/tuzJ9LwkxoITWaUZ5FOGMpwkJSsWFbK3TtSNcvXqVPnyPYvJkeqOJ6+eaG0bWl4oZbM/HBe70RHSEMDN7qjtOw4yOJgiIL635NQlGxA0uWVGH16hIUFcfA46F7j4VhUgOd1IQ4KmADRu6LQmcxnDRxk1qrzxjUSxSFWmVJUZSAwYsOndPxy+rmqEeGld2xJOWn/NDxN8c7Cmenvg0DcFd58eqrOzB/vhOpR4MxuG8eBp63FtcPzcSx1BSs2DIAK369EtsO1IGXvaHBu4Dx/uuU3xD8a1FvTCrGjQnGHROi0LuPZkcrCI/DJzUTKyC0LC6pRGmxhfnzDuGbxVXYvp0g2kbMjJXQTIZcc4XJdiAiIhFb1jVEO6UoxSVudDlOUVhNWYhPVJT16/PQv18KPDyVk4Za6OKTorvY2/DadAMPPdzTFxpt25mDSwaRUtM22gENXCz8dP+J+GZpbVxzBV03Tdpwcpv31i203blmWAipkorEXgJDkIJ+F7ox6d4wHlsr4I2GMFVthz/rz6WqqrwoLa7CiuVZ+HhhOn5aRcpCvL5Iactmqgo3SSuumwIFeP+QM0lRVmdgyCCtKOQ6xaN06Z6GX9e0REyUWBZZtP+AomjN4+cR4BW4yi8WNzvTi5tu3I3UlFx8Mv039OnxEVDZDrO/uRVPz+qMzHwiTFJ4JvwnFhQy8/yMTMBLQpCK6Oh8XDwgCBddFIWbb6iDsDATkdEUrtCXEzlQLK3XJHBT4E868vIq8fabmXhjZj4KS5sL2U/NVmaCpk3J/FFs3tAA7X2hl6fGivLNkjxcd3UFDOrTd1Yzw0FYEDLgwbZ3YNorLkyZ2lWKkYYDj05Zh1deJdi1B0+/EfyZPIqqUSANjzziwcsvS8s0Gbtzex/B1q3kfbRHofFKYjDE4tP9ZgBIw6AhEejQuQITJ7RHXIyFuLoqoVcUFgmdaJgEfUbJhWVj0WdpeG16JnbubsjzlnlQOydDtKKaBqPW1q7A8EuyzozK/CqfopynekxEUbr1TMOaNS0RzUVVSsT8glMzr+KHNWvyfnEsAdRyhfq6YeGzhZl45aVyHIjPwjdvb0SfTstQUj4A733SELM+awEDA0XBeaKlmg6jAnpdaWfbzwPGC2AgD3H1jqFhIy9Gje6G+nFudG4Xhy49SGnkUKQWWF4vXGoC5U8rsjBq9FFkZhF0HQ4H7aVoCdM6PDwFmzbUQ8c/qSgeCxh/5y589CHF+vVhOEnxyFtJAix98bvwyjQHpk6hGWayro9P2YOXXiV0qa0ore7V9/XgH8PYsXmYO5f6/2V1zz33kCgKWXrVtiv5E0VtsoEUd2fyOahGk4XI2EJE1MrFzbe1wLndohAdFYpBA2sTAyjg8MJyWzBdojRJCaW45ca92LitIQyT8kw3d8N6LQFv/EpdqeooxB7+iyfzq1anK49CiiJTR4gy0qlrGlb/3BJ164gAywz1k7OHf68IJ970v1AV1g1V5GMKk9qBlwKBo5V46tkj+Hg+eYRWCAouxV0jD2Ln5h8QHnUp2rWpg5nz6IFexGMlaLAD86+I0cuGkqwZ7bsuVpb3L2HCJ4UBpAp0XsoLirnId975hYipXYQx485F23ZO1I6WfEOUTxoJvl2SgxtGpMDj7gTDoDZYQnkMhIcnByiKheISbw08ionSSjfO77MGe3f3gmHE+MYYSZsDKQp5lF14ZbqJqQ/L7AA6pk7eg+kzCKUT5oRWIIHJ6X4zMHpsDuazojC8hd69j2DL1mYB9BYZRSRtMdLCyzC84oIR6ZP3WOHknn5WwBVUgSGD3IiKyMFVIzri4gERqBdL60Rojc0MI/JSqRlFGNj/MI4cbgvTrKWAD9oxTXt++i5SlDwsZpr9X1xRVq85hkEDqI5CMKqeL1WNNu3Tseqn5mjKgxz1g9C//yMfcXJF8e/kFfB5Ne6It9rmxFGU8dOPk/HIo5lIzSBLWw9whMFh0qZEx+B2V8FALYQGGyirDoVtREqIotmxXAWj+Jv2V6eKu6g6kx/ZolF8HIik0TdK+yv9DK9loGHdfNxzXwxPf4mtQ1P76TtNVLoduO7GdfjhW4r1G/taSGpFJGLT+obodFKPInH573MUGu/kRq9ev+IQ9QIR0hU474s/Rv/ZiWmvOjFlMnkUOR56eAdmvkb3oL2MGDRRFFrDTIwel4/5cxRRkUOvBGzdKhM4hWYvUK1A6joP1bmoTNOUNaPf6/Wq4DZtWidXsAOR4YUYNbIWxo2tjU5deA89pd7Ay68l4MlHy2F5W8Npu2TcuM+b0fXqyvwZoSgED0uOQg1JmibfoHEqvlvcGOecIxtjChu1pjnKP1cUWp7jKvyE7HDRQqz+ocNFeOSRw1i61IDXQ5BnuNRZ2OwJa1W8nvCkeKQc77SrC48qP2HB1/E6eSmF3SvwQCrTVBsJqOap4qUINXmqfeh/oRuLFvVGoyY0XpY8lRNfLc3AiKuyYZhdlLE2QYqycUMDdO6k6ig19CglJR70OnctDh3sAhixMNjLqcYm2TEWNvZg2jQTU6YIe4GOByfvxOs8H5pe0xVesg8y5NavKFq5lKJsodBLGRLaAIm/j0JSOghEoekxUrWXfEczqyV/ZXVkpoGmcNDnk9GofhY+/6o9+vWtK8CcAaRllaJD+3UoLbwQDoTIUBJNBuXia4kaLnEG9KOsWZOKAawoF0lRjeFFE0HBB/DpwihcN4JcilTDa77pTKDwHe99NJ9Kx83wUjHSQHGxG4s+ysGMt9KRcIQgTVKSIBkTqobLcWWfQ3Q1b8qmApkeUu1W+bUXjZsUoFefcrhoH3kncCQhDFs20+5TlJDy5APZuZjomgr8kqvUVl9v/ErF1xTcdH0VFn7eBU7lULftLMCVVyQiPa2l7KBlk6IcxcaN9dBZFxxrqijFHvTqvQmHDlLTHE3A0R2PivaiFGX6Kw48PNVPY3/woT14faYKvfhedN+JXvs0jL49H/M/lP1oSOB7nnsEO7a25NDLsCsRGZ6PPucbiIguR7DTQH5eEH5a5YRFjW/Km2ngi8/KqKRSKP4pk1mo+ErbSbRutR8//XwBmjcTI1Rc5sbt4w/iy88ay6wDNrgKFT/TFGX1L6kYNPAwJ8TiNCkEokRyK956PQj3PCDJoH+a+fGC/+f/JUREcQCqTwEWDsYXoGuHLahGb2YxC1StoERfAqgLkwIwSGW5lMe4WjT+lOWhCGPGFmHeXNVtCOCThccwchTF4E2VOOlGLb3jlVZbukvl4bjfQgYERobvxjffNcagixv4em5uG70Niz6mnIKoH4ZSlPpKUYCawcMmxKNsVB6F7lvvdKwEiiVrN6ZPc+DhQI/CiqKSeR1ysRXRgEgqxowrwLw53dUjstGrzyFs20whI7EPctC52yFs3dIXwSoxjz+chw5td3A3qgwPoSckiqcajFUYxiaG5xNQFmM71DxUKwXPPG7g6Reaqm1jDHzwYSbuvIPOQLPS/LmUeKsyXHppNpbyuKK/eI7y62/HMKj/IXjt/kowiV9F4dYOvPqSgcmPdleNTX80fkZb5ONM9HF6JF6JvBPRu+lXFSgrSkKtqLrweuvjuecO4LnnquFEd1i+vgcJ+YQEyft4KQSUKr8FGNArF7v35SCvgupApOBFuGN8IT6YTYU1ecjLlufgphE5KC2joQfSBObzIJqZrMmbxzUXyXfa+AXzP66D0aMomZZ6wNixWzB/PpEMm/PX1IpIwqaN9dCpoyBnv1cULQiBdRQTJaVu9Dr3NxyKp6F+SlFUIVKEngRqH6a/YuLhqTQaSY4HH9qtFKWdyjdIX4WrLTysTIwZU4B58/RnLPTscwQ7NlPVn8LQQnTqcgCbNp+PWiHS25KWVoBLBu3C/kN9eHaB5Dyyq5cUM5U7UEwDGnxOptXmsJaWNQO335aFDxf28JVfPpydiTsmUH8MzT9WYSUT5KRnXhTlDMhREg6X4rLLEnHwcBs1yExTF3cr9nBn2DbFsC4fg1Tkz68Q0o2qahFkiditWtImqzMbH1GS3lsCd8UOlBz4DpV5KYjrMRquOsOQdqwYV112ADt2ET8qSmJlHQIEtLzKVtrUJJWKN58qwYez12BP5u0ACKKrRteO8UzdbtEqWogrbhMjrt2Opd9TI1gjqQtJA7siUtKXOOAgKrkCFSREo9vyIipmC5YsaYL+F0oYmpBYjRHXx2PHDurhoIosEBaZzIrSmThWzPXycmU+NbmNgtYVzRzluGVkORYtoMKnoZL5tUpRVCcp0z6oC1LlKvY+laMEKgp5FKrGE+NApthzPYWvmxQlG2NH52PufELF5Pn0OO8wdm4iOJ0wwiqEhibhg3m1MfImuRY63piRgkmTKwG0VhtIqZ2L+QtEcSUEp7BUUVF45KobDjsRzz7hxGPPExtBwvWpU9Px6qs07Fx4aT4N4udZgWGX5KjhEn9xj0K59N9Gp+KTT2gCY5QvVbbt/Xjh5WA8/kgbtgTsZVTLT2CfNj8CXmPFFObONXonWSLpghPsxICDBfMoKjN+RkXyMjjyN8Fh2fA0uB6R50yBaTbFsmWFuPxyGkbRR8AFDVnycGmiZnvQpF4RendLRaM6azB6RCK2by3Emu3jsSu5I/YeoODxIL5b0gyXX9lItRcZ+HV1MYYNi0dFNXGvoqWdgOlXUky1bJPJlV6TgAGynsTlovQzBddfX4QvvuimiJLAt0uP4dqrMmGaXVXjlAO1IlKwcUNdlcx7GR7u3DUFqcnkxWR6PbcA+BRFFKyk1INze63HwYM9VL6jdyzTBE/yKHsxbbqBKQ/7k/mHHtyLma9TjhKoKHoCi3iUsWPyMHee/oyNHn0OY+dmalwjYad6yTE88GA1Xp9BXaTkq73IyzMxfNgubN5Cvf/UIkDwsexooJqVBGGk9/O2e7qTshCNG2zE9p0DEFdX2MMZmcXodc46pKf3h2EE++aL+ozqmQQP0w1NmpSMN96gLeiI7kBNSw54vSm49jobCz9uirBaJKKawas1PwAyFL+rDJfQ6ZkGbxisCNTGa6EMdlk8So98Dm/actQycuFwUAjmQEF1PYR1uQNhzSaiqsqJiRP3YP782jCMBrDJOvIkH2FykcrVj9uDsdcuw6MjV6JWzB5UV3fGF4vPw8xFQ7AnoSe8XjcuuywH3yzpjiDeCUIIiW/NTMQLr2YjJ5ssdwMYJvVgCItW2i1ISRQ8ahNqlobmjVLx2ec9cV4/mkQjXYWTp6Rgxqu09Vw9hqAJjg2nyvz6euiguV7FbnTuSlwv8o461aYvodCrFJ8oj1Ja4kWvc9fh4EHaRoKAAblWNkpc36B134Pp00yVo0iYNPnBPZjx+okeReg4xP6mOsrYsTkBBUcL55yXiO2bSFHUTDa40bzZbvy4ui3atIyAhUqYCMWGjfmY8nA61q6lSKIZDMQqYyheRaOfEtiS98mD6UjBjLfDcd+dhLLJO1b+WIxrrjyCiipC9OSe/CUIsqZUmad+lDMgR6FbfeD+BMx6kzrRYtTMNEK/LNQKO4Ttmxujbaf/ae87wKOqtu/XtPQAoYSuSO9FQRRB7KA+G4pdQSyg+Pw/BQXUn12w+/TpUxBBVJ5YsCBiAbug9N5J6JCEhCSQOpny/9be59yZBJCoqMCX8QNM5s6de8/d++y29tpcRHVX1EDbzIqdiaY7s/WplXcqCvASzMKerR8gvGEy4go3we0rg8sXgiekzCploTAK4tojodtTiE0+EWvW+nH6abORkdEaLk89LfgJYz6Xn4WtXNSKm4RpL36HHj2zsHVnF1x1iwez066Gy30iwqEyxMatwYcfp+K8PuxHUU4pfnrN+nyMfmIxPp8Wh+xsxgTcHChY3Bltr3oRqicXo99VZbjrjuZo366aQR57MG9OLs79x3rk5nVEmP0ZAmGhomzELz/XM3UUgiL9aN9xPbZsoktLV8dC0vNw7XWFeOtNZecv3BPCCSf+jLVrO5kZ9E7YbNwoG6O4ymW9ht+1wigKQZRmepdDeMfPZOCmG7Lw2gRbmQ+h64lpWDifGC5OKTZkGliP4ffE4eknGdMZFhiXG0XFQYwePQeffJSIFSu5sdCl5BrZPyxA8lrzcGafAtw6JBWXXtzUWA1O+yrFheetxpw5/D5+XivyzuwUiaWoKFlHRsGRD+v+B5Zj9GPcGUnuxpSrMtV73BuxamkdtGyfjACC8BKvExWrW0I29YvNHxl7yIyI1ly2pu9G1qr30CRmPJKD6fARekVT7nLDG2BXovZ1FPjjEGjcHzU63yvDQt+alI7rB/JhtBJ4BUdLcBKJ1tSL0bLFTowYuAUff/oVevW+CPPnl+CDb/mg+MC5W+Wibr3l+GBKK/TsbSDtUdc+b2420jYUYVdeDBYuzseObTmom5KILifWRWq9MjQ7pjp6nMIHbDcGFwr2AJdcshyzvqkJt6uB3Kfl1WJl/pe5DOY1RmE2q32HdGzZ3Ewq3WIP5fh8XH9tESa9pYpSsDeErt3oenWGC9UQFhIN3YikWU7cnBUmRmF6WCEsalEshMVC/+0N8t8MDBqUZSyKWvxu3dZiwYJmAqLUnKKiMGJiVuO5F5Nw2y1sW9BkhX1t21KK2T9mo7DUgyXL9mLd+izE+Lzo3LkRmh3nRu0awDl96gsjqF6Z/j36qfW4bwStcmdnJmbEsvI2mABgwfGIUBSNK5auCuC8vkuwYythGWxzJSWpGx7PFvz0TSpOOjVB0oBeGdTjrKHDXOgskcAhVEFKSwMY+9JOPP/vOejZ5iu8MHIrkrES4WCxEa4QPBIPEPHLFmQP8sN1EdPhfiTWvxRFhV6ce/4S/PBDHRk/52EvSZgJSQ9CngLUrl0I194N2FVUG7G+MJo1BNK2N0JpgCQZdvxaLhrVX4J33+mAHr0FiyNBqDovEbCSPxhGWUkZ4jweeOKi0QdUVN6PD5s2+THq3nRMeYcL0MoE24ZeKMwK9WbMnptq0sMB5BeE0KH9Zmzd3NT0s/A8PL4Q111TjDffZhXbhfzCMpzYVbNeksAQRRHHVdj6VVGWYszTHowc3t5J1A8btgzPMT0sMQoVxbJP2kxZBgYOysLE18l5oDHjiSeux4L5mvVShLEd303O4dV46aVUDB2qU83kM04LcOShFxcr2USczSnLgYxfNPPFMXevvZqBEaO2o6CQxc1kQOostruVsSuvkccfMRZFFYWzTU44/gesXtUFLroiQrpAC5GGa6/egrcmn2H2mQiZmj5Iu98ypaz8w3QzFi8twSMPc/gQhbEhknwfY8KY7bi0+0cIFqXBFeLk3DACHhIxcP/yihtWGvCgKOk01Ow+Cq7YE7B4xR70PSsNWZmGYsg2E0v0zWsPwi1Bqe7CDBil41CSZaXwhvNRFipGnTo5GDI4Hrfe0hT1G7PoaCVBi5cmvVVuJ7WHlJSWYtbMbAwbtgPr1qUi3hcr2Z7iUC1D/8NPe1EteQuWrGyA4xqrwPCKmjfdiM0b2ampXYM6P7EUAwcGMXGitvDyuPbt5mDtKt5jiqyjuim8R+0HDYdX4Ln/xOHO2yPcySM5gnyMKq0mWewoCKsouzBocCFefzUi+N27p2s/imxmFWKhUCliXJvRv38J7hzZGJ06pcBrKY+MlSi/cNxwiIyIIIeXr8zBiJHr8PkMbgKpgNustSi8TWAaVk753RGjKLrX+ItC6NHjOyxcSkXhA9Q+Z46kO7n7Esz5pW8UFy3dMo0VbFaYlJmExPtDwPhXNuPe+zOQz+m6RMMy2xHOxYlNP8ZHo99Fg1pLQLYemU4b4gBRLTrqSIMgSspigOMGILHtCMCVgrvvWY1nnqbkEyVr/GrTNWfV1KaQtThWJuP2gFXo0WkHikNNsHi5pk3r1gduHlod7VrloUPbhmjXlmnR/b+++3Yz0rcE8ebbfsz+zo9AgG6YB0OvLcJ33/yAlTvOhxs1BZtGpzAuPhsPPV6A5o0J1w8jt9iFkffEI2cXC226o1jSuFN7FeKfd+SLbSsqisN9I/cic2djuF0JSi7OwUvcCIQngDv7Tlx+ZREuv8yHUn8QMZ4YjJ9Ugi8+ryFDjFRRjMNmsoQuFKDn6fkYPCQIr6sM4ZAP943yIX0jCQVthlKR1gQxSqglafccJCbl4MKLPDj/Qi9qN4jFmT2bHBAOu3x1DlYszcDMWW588F4B9u5lGriBZsokgFcl0SYuQzslF8vfGwK8IyWYJ9r2uWd2YPgIylM9U2Qi2VwhWjTNwCfTm6JNm2hKTRNUy/NXfqeFCzNx370ZmDmTKcOG4m9rcVuZ1T34BQ9fPQsjbpgDb3A2Qq54DsWDV85BsBwfnh+uoB9FvtaIPX4EYmr2Q0GBB6eeuhKLF5NILcXk8q0loELog1YcWBCxnhw0rLsVwaIPMODiUnTv2RfDH5iF4lAPbN/VEf4AszSb0KxJbRzfvTbcnjAQYAwBBD0hmUnpL/Jg1sytKChmH/1xiEvMRaOaK+AvTsOYfwHzF/yC92f3RsjTGVlZxyAcbixp33B4nSCR9RUndKIuFhGleMp1osvDZjKCCrcaF4vdk6QKStDUvFgewzfsZMBoeXebXhFmorhTky+rjhE4dg468qhZJ+n4zBKovGamGM8cB7iZWdM150t6EF1sRdY+F50pyY1lh2T94qoHcEbvhqiREEYooBkaFiBDQuwBLFqYj/R1BJMyvuHGo5S8ahX1G+RvM0pchxzZmNaysBwBWS/LJfDjDzk4tTcXljSazJEzdmCuaxuefdaDu+46xoQi1lWxwbua8MsunYGpH9LMt4TbMqeYLIfihvagjncmPvj3PJzaYQYCRTuFVpTtF1KucpNELijBfonfh9KU01Gz22jA1xQzZmTh2mt2IDePVWgKiaaiJRg1C+8WmqIA4hPzcdN1Beh/+ma0TH0DSXG5yCy+AFO/64nnx1bDjsxUE1xz97SBM+lDOXmLwTItKt/zwSPdhqVo0mwjHhoej87HrECj+Ako8/iwqWQYnh1fDe+9nwAXh7ZKoZLZOQV/iFUW8gzNc2iQq/IpTphUpo1CGPfPuk82QyaMM3KjFGAtvqpxUj9f790NV1BVy2YbJQsm12B4t2Rmo7YZhMn2IUBhTcxELJFmLt3C/aXyzXoSrb5C7COumslBOxkwEnFLDw2PsQV8UQzbe2ISE2JYrA/GA20wf0QoinI2rVhegDPP3omsTJI5xAvUxBP2IIAsDB9RgKfGsKJrgjpZSZsO1iag6TOy0f/iHJSUHQew0UlI36IekDzsdFzW+xM8f/cq1I2bDlewEB7h//Ug4HYj4KHihKX2sidcE742NyOxyQCpuA+6bi4mvk1slRbwHNIKoppFIZW0gJbJ5f4W15zzPiY8tgy+Opvx9cwLcNXdfbBr92lChKDuDGmIiBDeg9SEGRh4aQ28+VFrZBTQlYk31ovVegrAdrQ+5is8fOtkXHZlEXbvjMUz44/F828OQUmgl3GqFJkgxUrppzdKIQBO7WnR1VPApfa4qLWV7KG4TBb5rKKo3MYmrSp9OgYhLYUfcs6Yz1sCD6MsSo/ENRFqSN1UgrRWETSwVRRxCIU5RQVYetpNqzP7PG31Si/PJhl0K3AyzHKPTN/blLOiM6zDqS0Pmh530NpH3tgHFXhS7tx061JMGMcKfTPhmHWHSDBXgHqNF2D2t8ejadMaQoBtm33EsaWgm7EIg25YgomTiAYm/JzugKYaBQIvg7N+/AAAIABJREFUylUCd+hnPD34B9w14AsE9q6VYFAeiMREYfik+Sco/nuptxGSTn4BnoQzsDG9AGf3TUfa+saAm7s+ZzhS7LhrGgC4A02dixsuWob7rl+GXP8s/LDqZgx79AzA3Vl8f24MnEPfrmU2kpK2oVfnaRh6JXDfI/WRVdwd2/amYvkagh11p2SSIiVuOma8MQ0+rIc3/mI8/d/dePvLc4W9RvfyIHwIoMxl70V3fpsRNKJvaiOmEUzkymzrDq5LJdBuSrZi5URSIsV2/qLXAHgNJstYEc3U8bmaSb2CltCEsFphMRdOu4Mz+t18iQNGrRi+Odkb406Z951rtDFkFLyp4ikiP/McHCTEGY46HyV67m9FpPrfPHFLd0HlFXbjwcd+xGMPMqA8XhRFuBmJ83ItxDdft8Tpp9Uh6ab2pVs8ks1+eVxYuTYL552zGVu2tNcMlO6lErBLkkp2wAJ0rPsRxj+yCl2bTgNC25UKleJIoQyHEXBzxn0IQT9QXPcqpHS5B3A3xsv/XYvbh+bB4zoRQREWuof0PszuJV4FH3MaBl2eio2rv8OKdfNx5nmXYuHyWlifRqh3ghzjcZegRYscDB+8Df1OnYgk13fYmXM5vl5yHZ6bGIsVq2sbEj59tNXiduDsXmuxZPEC1EjpiKTqLTFnWXX4/bUd9sWYcAgBURQKohV4dVkiaXWxFRpryZJEZ91sUdKibAlOjaRmtd2AYyn4r1piUUZnVorNeNH6qNWXMxpGe1UAbkzWjdNEuV5KVN7fyXJVVNOKx0SrwcHes+eKPq4YfftkYJoE88ZCWZ63Cr1Pf7uiaK5c3YXN24rRq8c2bN3KngXdeTm0koHnRRewMMQuPH0ArLM4Hi53aQ/Fz4snx+zAyHuz4XJ1dECHuhHR3zdCHVqJAacvwH/v+xKxgVnC/shjSOogMmQG/tDxKA42QGyXO+Grf62MKbmy32ZM/bSa0AfZx6vEdNqjotD9QnhQiEBI+abi3ZmITyjE3oLaCLgSTfsur38zujW9F9MnJiD1uAJ8++UCDLy7F7bkjTaDi4wbJTgollzpr7OgWAQva0DueIP10iyOEGBLTGLjAKMUZsMo1yQmAYK6MmoBbKHPZKRsrUEWzQQNZuApNyl1ifgZO+HY1n8qKlsMPGyHFtfPpcMAzEgIyRXIPVnE6oH3/9/+jhP9OHbKJhD0F7zOQpx1Vg5mfNZSLYrcqnai2qlm9nsrpSi/ZpJ++w2U/4SaXfqpOl6ux8kr8csvjQAPMz7EQTFIDuK4Yzfiy2+aoEXTGKUoFUCc0pBK34LJcBQXBXD5pSsx/Qty6NaSHnXtKzd8VFTKYBjJMTPx7+EzcUPfeXAVLEXYFQO/R10DrylOsacrEPCiML47qne7D96k7pj/SynOPXcRcvLaw+dKEvZJARxK2YEZLAvlJmDQp4E1QZ3i6ytURVKw8qBy0b3l+7j71kZYtuJznHpWPdz/RBv8svQfhifLCnLkPsNsenKVIhxkFioIlzsZ4XA8XGwiE8i51neEDFv8cFNnkGU3Ab+IBGMVjllgPPcrXASiTFZRNCXvc+eiRvUMuF3FUhIJMKsm8YUbHjFgFDa/WNrCwvooLGiko9AlitdrcLPO5NuNmim5CHPc+T4+3h+TLG0C1PhMRSPKihpF8ZcVoG/fOEyaeDJYnhJJFPN2OCqKgTB6ZHeKxeR3tuPaqzcBrhMAd6wgaCVIxjI8+4wHdw1rJ4GwkpoZphAZPUZlYLjixmefZaB//60oLm4v0H0nGygFNz5Jbh9b0LX59/jgqR9xbMoH8AcoWD54pPuQS+aR5kdmfEqK4+FpeTUSWg8XbNaTY9Iw8l6yPpoCnA1GkY0E3y60apmKJatSZFcKhcrg8fBaTQuSIeNWa1SAnifnYWv6dmzKyMaZp9TA7vz2WLyC7cfMWFlFUaIHgXtKR2UGTu9djHBpMb6Zw/thapR9KAam4rQ5WYuiqS91OmxA66SwIvCfcp5M9C5vIP8me9i2RRo+/7oNkuJ0vpGwcJrZpiqU2ioRG+vCM8/uxmOPMGVb0yRXSHXOBd6Mxx9PwJDB1WUimfUE/5h6RD7t2JMoitaK56ZSxMZ4UK16nCqU0NjyWn6nohyqi9/nQkWDjUWR3caNVat34cxzViBjOxuh4rQHWyQ9F926ZOCzr5qhTm1TtyAU3boF4odbelQvHnh4Cx59iGad8BMN2DU1afmjuJTzcMeFU/DEXWnwlv4s0EHdhbxCQqC7ZBDuYBB7w8cipuv9iE89H1lZYVzcby5+nk3AYX1TKNuAXqcX4pH7G2Jbug/X3cydnFky45ZJGsr21VOWdBfmrEeFJ5PYjinieBklIZED+ztMGjfs1t3fJWQVK/HBeynoc3ZNvP7mDjz5ZAZ27mBqvJZsFHIPYmJNSlXOoeusmwDft+uglka3dHuc/iwusc2EidIG4I1bggkT6uK6KyMdnAeSj5LCUlx6xUrM+IzMK1QU436FSxAbuwiL5rZC204W2vNnSVklzuuYHbsW/DfaEotLdqh1uRIXFnWIuETiFWmAx2secttKjHuVGJ0G2nsgSRT+lYZ33vHiyiuZEQohxAlQQs5hg1XDLQsvtm0vQd8+S7ByJWHaHPZpiBwk4aNNpnR9GqbMwqSHN+PMdm8j5N8qtRUVNOUR5lwVWpniYBz8Kacj+YQH4I5pjfnzctG95wqEy2qidl0/Bl0fh7tHNUPtlBhMfH0HBt3E+6lv0phqznVylFNxUOW1GSJbX5AN2cDiTVpTlEYwWARw8voW4PWJ1TFooFq0RYv34N/PZuKtyVQ0KgxRCTp/Rc9kmBntaG2xKrw7y9ho6ZOiGBwNIk1cGHHlGBem4+obgpg0ob2qlLio5rk5tRhrfVz4dmYuzjiHvT2c9hyrGWhR1A0YeONejH+lEzw+a/V+m9z8OUfbxMZhpygm/20GvGhDYhjff5eLS/qlITe3rcIqpI+clfpMnHLSBnzz7SmIibOrbjRfYhwadbpjOmfl82m7cNEl21AWIirZqwonMquAfaVEyMVZbadg8ugFqJUwC2HkS1BMPz/I2YchBqLq0hSXxiCmzd2IbX4jykqTMfzu2Zi3cC+ee6ErTu4agaOMG78Tg2+mKLG4aHJvDg2QCoa6BiYDIwyT5uE4fROqMLr/6wYndyrwm4WY8EYybhhAiHtkO5wydTOee6JAiL/Zx+FBPEJmSq/CyzVYdc7pJICsgNgEiZp6LZuoJWPlv8WxKzFjZjs0b8GZ9aoo8pIHp2BKWjybir7o4nRM+4QbHpMapigZdsEXuwITJiXi2iuamR4bpxzq5L5syGIv8c/4OTr/ZS1uJFg6zCyKkMVJfKGBl0eExotzzlmImbPYS6DpTwmGQ37EuLfjzbc4XrqW6aXXgT5GCmwPpEYEIReG3LIcY18nq0oTI2msfzAVrFERd1Zf+Hs8PngF/nX1e3D7lwguSXVWi2TirTNdHAihyNseicePQkzN8xEIhFBcFEQ1jp8TsBJ9NTfGjtuKIYMpODqsR79YrUqkxiD2yvzO/j7a9bHv273Tfp6fWYAJE2vjhoGceEuoiKoea0KZWaV46P8WY8qUGOTtSYWL7clu4t1Uy5RlhYEug4pogKA46ObLdAuR6V8hsjfGIoT1eOLhMox4wPJ08Y6oGBrHWcSxlttdmD0/G/84dzvydreJ6ubkGpWgfbstWLC4A2J82mRnCST+HCtxsLOWzwxGjj6cFEU2Mo1BgjIMhmKkLZ4ffbQb/frtgotgRBFoIyihvTjnrHRM/aQDEhNIaqZACSVTs+6b9bE92L69GN27LcH2nR3hQSJCpqLsBMvcDQN70LTmdEx7YQ7aNPoO4bIsrbzb+EAyNWUIBl3IK0uBu+mtqN3+ToefVylIeX1uUfo3316LobeuhyephpQTqJSi6vYeebw7ZKroQXiDrAt5UeZRwbW7vrBWKt7DuGOS30ZpyWr8d1xXXHdFB01l0i2VgaURYf/q212461/zsXIZ+2PoorEbUV0oratEpU+FXM4UEp1ZmSzmsn3ah0B4C84+PxfTp7aHL9YkTUTRyITJdTefl9/plnDtdcvwv7fj4HI3NZsI0/P87sV45T+1MeR2tv+a/e1gsvyXvF8xRX24KYpZrqDk1gmm06A+M7MU5120Govm1oLbTUIG28NNoVmECW+kYuCAJmLwJadkglTN/HCUNtnkuce68fakbbht6G6UFLaUkXDabkt5sSRrDPeX47reX+C54b8gJW4WwkGmcZnepRdShqJQLEoT2sJb7yQkH3cJXN7OQmqnyQRL0aPCl50bwvadZXB5tCXVeJSqx+ar+f9C/8nNQfuWUSa1oCgkRpQ9stOq9XGGULd+DGpVN7gopyiokBEWQz3wYVduCV58fjMef2wLwuEOYl00MWJqI06Qb3523MMwPJIUUKrTpOR5eG/6Meh76rFSzeGLXL6idE4yxTqBbkybnoX+/TLgLyNBBK0tDyOlkx8tW8/DNzM7oGEj5dkqz0b4l2jEAb7Eqq19u7xj9rcH8/ahmS53xeSYPt7xb2zA4JtyEQp2FN+XSRiOU0aoGG3bpGP+wnZIiGddxbhm7A+R3JWhk5CMkzI0XnD+TEyfwdmDLVVw5S+dQqU9F/zUHLz7wHT0P/tzBIs3SRBcVhaHUld1hOuchITW1yI2iaMPkhU6I1Jt6wwWzs3f2SJaxcWv+LNoq/kTiTUOLC5211NLEw5pp6DtgZGzRX+FedaffpqGZ58qxvc/EcV7nLDhky+sXC+9DeAMNktGV4ilXIeRI6tjzJiGJgY0bQmORyhT7sWy0AksKgrj/LOX4Ee24LrryPdoCo8YuO146hkPht9pAa72fsrv3n+nuhzouw8jRVGhkWcrgu9CUUkQp/dah/kL68IFnRVOlkHiwtzulXj4QTfuf6CNPFBWrWkX6Pc7eD9zLvaqrFmbiwvO24gN6SQ3MGMT6IaZIosrzLRrNjo3+QCvP7AGnY+ZikJ/CUJx3eE67jIkH3umQtZDxF+x51sZ2B2uXtsxEQ6jrGglSvIWwOOx1EuH5tHrHEIX/IE4xFdvh5jk1ghFzQpR5y/SNuN4Vy4gb08ZHn14Lt6cFIPsHI5iqAaXx9Z2aN6YeuZ/FHeOvPAhFNqDTh2XY/pnx6MR57eLMdLAW0XbCDpZ4rkUHuD5Fzbirn+Vwo2Whu5JC8kI5aBt2+X46ZdTUT2ZcwLNDFY50b5h9aFZsUN3lsNDUcxa2XyMBpx8efH+lAxcde12BIOdTRZGK1vhUD7q1duGr2Y0RIcunP6qsA1VNgdnrJAJkwh94YVV+Ne/CuFGNz1eRpiZ+IZTdiUgX4Ebzv4ejw5bD1/dZNRueSHcCSSeS5SKvhUWKTEIA3u0VdAHvnfzZBQsHo04gUVEdss/konXtaEwh7DXXxM1uw5Gtcb/QFhmGmpCwyDh5UgDxjUiaAjkAMz5eTfuvHMR5s1llo6sjRwRru9r/KKoYcXUrcF77zZE/8vZd2Lg6UZR9HoMnN4AHFet2oMLL16FtA3t4CJns0DOuKbsYdmAN16Pw4BBLbVPlGhinsLQCB86kf5zznR4KIoZiiMAObEbdKEo+F7pRrz8iuX4cGoN4d2SITdSc6CkbsWZZ27ArJlnigBbZdFx1FrFlqyVUYZgoAzXX7UB706tJjUOU8CRdHBI6jTamXh2j7l49b9t0aRDG7g4vjkUY2DbhmfYoeZkBVdduyg5QsnW8QgtG4E4X9Bg0vThVZ47ed+HrevilqxgXmkq4joPQ0Kj/ggjOSqRYbBejvvFIIPWwdgAk5EqKi7Fq69sw+OP78Du3Qz26ZLyAtn3wf0/DuHwdgwclIvXxraD12vaiB2eeDPzXfEL4qJyya+4fAPee58KxdoV10Ub28LhdPTquQvTP+2OatKBrD3rjlWusiiV0W6TzZLF04KXNv+bKrIbWLAoF336rEFuzvEKCrS9DihCbOxmvPhsMm65raHMCZHgWjZItTCcM05FYWcL45ylS/agV8+52Ft4MuAyeDL2hiAbSYnZGHF/DG67pQVq1qTilIrK8rqYuZJHLEFAmSKHzXvm0TtxafHWNxBeNhyxVBRnytOB1qKyboeOiXO5irC3rAF8HUchofGVwnksCRANFBzSb2YPJXoyBA2M3TQhELEuixZl4YnR2/DRx4kIBNkJSSlm8F2E5KRVmLe4A1o3T5RNIOASvILp64hGI2s6ZcIb6Rh66x6UlpD2yI69YIxTiuSk1fhselP06l1LaZ8k3a+zcMwOUhlB+VuP+ZstChcqqgfeSSAZBKdtQIIbQ4bOw9j/psJFrl0pLlKR9EHExy7C5zM6ofcZnGOnxAgiILKD0qJQYqgohPOH8eST2zBqJGWLFWw+6HRccWkA9z/YCu07mFFx5KkVt42xCwuYdptWdK3m6EwAL7uxgYvABSqKa9kwURSHyfBAjzmaVuZXRYHFT6IUipFXVh+xHUci4ZirECaWza4b8Z7G49edXpLtKosWoGIvU1JRLpSG/Jg2bTeefGQnFi4mx1hteLxpeOGlZAwdzBSuWlpbx9fNTAMhrYG5sWxVEU7ruRK5uWTB1HZpzQ3Q7VqPW27wY+wEy8ZiHWxt0nIu7m9Vg4N/+d+sKLxA7Xk3a28yrRpQctfxyM4NFBQG0bfPcsyeTWJqdkEqAIRCHEImzjpnD6Z/2lxAbhY/pjPZifFS10jjxgCyc734R59vMXe+D53au3DfA81wwQWpiIujS8Ge8iA8UpYm3svGGKa7zoGEE3VrH7QidvUbPCjb/gZ8q0YAXsZAOmOknEDYBFe5XtiomLbi8WrKdPiQJ4SCQAN42/4/xDXoZ2IUm+2KAB51kygPYBcPTLRKISu24Yyp5JxsYPJbbLtehuYt3Pj0i75IEEQtYxWuBbN82kEpLqCJazgQ9oprluGjqbXhchGxrSluCfrDBWjedB1m/9AWqQ0VeKjfquMbiHpQ63NwQf27jzgMFMXKkQ2qVZhZnGLPHldXGkJdHnz4URquvGoLyvwnSrVYCnwmiA2Hl+H6gYV45eWuiE8g5NxUoe1McVPDEEvkcmHewp2Y89MuDLy+BWqkKHO6KidzZ7bop1O0DKV2NOhEpdoRaCqKIaiGD2nr38GC7/8P8XEqVGbz1s9E1fkq/fDlMwq5CbgCKChKwimn34PmzS9BOMwZLtb1csBUTsuv8x0m0aFujyZLVKR1/LZHWDCBXTsK4fa6UStV10Sq74zfTA960KNuFyMQcqfdfutijJ/IloI2AvWPQHZKERu/Eq+Nq4drrzEzbkzfvCKhbUH3iEh6/f2gSH2Q6jtELAtdKiXZ5pLSjZBdyBWLR8esxwP37oXH1VndDFOglJ4GrMZ998fisUfbGmGgABNIWP78zD7pxF/z7Yawgz1ikvF13tA+bQGYCHL3QA9V3TF9efHmtx/glpfuQnK1aodss5TdWC6gBKG8Evznzhdxba9+RlnNyDtT3lSDZbRY1seaMCV7sC9NxZs/9gcDY7Fhj+z81rXjoSbb53F7MPGNLAy6YQMA8hbHahuAxJr8Ow233RHGyy+Qzd40hUldVlPmh3/lpPw2dhhYFFPV5tho44aRwUeF28wi4TULB5cXGRkFOPuMuVixmlSZCrYTX1iWvhjVktPwv8nNcP4FSRrOEtdltnHbE+J2MV5hpK+mXx4vvz9MQgsdlqm/50smokQKjPtI175+w9jvZ2DI2P8DalQ3dSGz6PbQ/bli0Uq4P9dLAnPFRYVy8vHaHWNwU8++jqDbNhc1WAarJVYvEgcQ4Khks6yqGwUx/1AJSZLtMy2+irxT+8DmNwUFsR6vF7pwQQ4u6bcVW7c2g8udZAa88ru4yW1Dq1abMePzE3DccQkKVXX4BKI11TZWHf6+1+GhKGbf1f0oarexG2GU1eHDW8N8/SXLsH4dmcvJgk+go9uAWffg2Mbp+PiTZujcpYYyyQsZmrpQFHzJrZlJvbq16TfbdlW1HNH8VhUE3bme/ZuYsT9+jiHjHgSqJ0fcs/Ib1G//yfSzSCNbzl6M++fjuLHn2Q6Jj70LFTkDf7f2zKyjg36w+3mUedH2XCKFbdHWQuhDAomR1LsQwTJzyLn0a5G2mTzCdSPjGCQuyUWTJmmY9mlLdGhPlLFJHxvUsmLDrGUu94B/+5r8hZ84DBTlN9ytZLko925Mm5GDfv/YjmC4GdzuBB2SKkE7UcbsMtyIDz5si/btiClSAKK6UKS9M30X5fAeRugd4TH/Y12R3+BKj/txBgaPewioRnbHaGfnN9zrPofavFUZ3Nl7MO720bix1znG4bMWxAT9B/YRf+UCNNRWC2QIHwQoqdGbxhU+LFuZh8suXoL1UlSso30y1C1aZ2HwmI+X/3MMbruddaqj53VkKQp1wJATsDX9njuX48WX+YDbCRxD4BesljOlG8pCk6bp+PTDNmjfqaZksgiBV5SxPkDGHxoXaWatnAMgx2iPd2QLjCbQPrAQjPt+BgaPfRiu6hyrfRBhqazXYfCDQU8AyMnD2KGjcUvPc02W0KClpf/d3Ehlz2tCK2nnNawp2tVo4vcwG67VFV28NBMXX7waWzZ1EDiPfJVU9EmoxxOtweBBxXjh5U6IjTUwHwe6f2QrzRGlKHwWQTczYgzRvQgEgrhx0FK8+RYzNM2d5ib60kqlmomWzbdh6ket0L493SDpejKuGJXOL7UQdfYiE2cVEmLdLaso/LlyijL5u88w9KVHkFiNVXOb7DJdixUUp/xU4F8XJhFITxDFe/Lx4h2P4/qe52nzlBQRqc9R11dZRTGwFe27idSChKlMlJPWyoPVy7NwYb/V2LCBTJ5M0ROyr8NaVUnWYsCAbEx4rSfcpNus8NIhSJW9qMNPqY4oRSGcxSXMIWYnc7lRXBzADTetwLv/47iFptIzrv0haiVCyMWxTdLw/tSW6HZ8TXEPpH7g1tSnV9hBnNyx6dOI8vP3SRMd/CHOm/4xpj7yf6iWlKhxk2SF91UUx4odLLhX86c8Z+4gMksLcM0DD+PkPqyjWAXnN0SyWpUXSaMcUXUXk4hGmBgutxeLFmbj0n4rsGlLM8Ct9K2aQPEJSWEIG3HhhXvw7nvtERfrKTfi5EhXEPu0jxhFcVAahKLI7mloP+BG7p4wBg5YiWkfs6bQVHY5ZocCsrHRd85A4yZpeOWVDji/r447sLundspaelETCpsmMYWomNgl6p+DqUralPexdvg9SElIUDI6+9n9xK6Sjq6UojD+UnjPppAfJzz5KFpderkWSLWiJIpkcQPiLv2Gl6Y6TJOMrIeedf78XFx5xXKkb2wHuGqYtDOzhVqZJ5vKKaeU4H/vtMYxjak0dvzGb/jyI+DQI0ZRTMTgsIjYSoFUX1wu7MgMYsA1azDra+bzCXMhk4opisgIg11IrrYDw+6Mw333toY3RgGYgphlzYZwDC+VSrv/VL5tr4klXTjwE43eOTdMeR/rho1EjURVFE3ZGu8ouk5jYu99z7r/bJCSZruwKeBH16fHoNWll5gYxcRX0v2sQbnODTm4ssh9G74BcY2CrP7r2Ifxk3bivlE7kJVJvuUUKRcK14CgIfg9W9Gm/U78b3IndO4Yp71CSskRmVtyBChBZS7xiFIUuaEKrpCOotZgMy09jFsGr8I3s0hwwIfL+D2sbC10tUIcibAd111RglfHt0cCiamkDmOXKrqRSN0xzfhEAv7KLGrau1SUUaiRwNZjmzxwfLBy91C+/mHOXlFPzM9i/cLAxpAfXZ8ajdaXXhwBd9mwQFwi0xxSCUWRJRU2FYvxAQoKynDrrSvw9mQmBxrD5eagVROvSOjC/zLQpl0Gxr3WFD1P1iG1Gi+pi1mRabEy63Y4H3MEKYrulE6WygiP9HgY94jhSVZ2GYb8czU+mhILF5rJ8cIe7/TVU/TX4azTQrjvvsY47SwdhKn5Lwq1jpwQ5TDMJVZhIo29v/5IN0x5D2uHjURKolEUUywUD0wAmxHzonFKVHuu8dNU+W16zpQRXRzQGsamQCm6PP8EWl18mUMtwY8pKyU/o+3UlXnZSrreswtLlxdi1KgN+PwzbjbN4PawTycS8ymd6jr07OHHy681R8e2hOSbS5URccwwk83y4NasMtd3uBxzhCqKdfsV9cesixCBGP84v9CFoYOXYPJkO4xTG55Ujgy1aSgbiTGr8PjoerjjrpamyUgtioqYhf3z/0kuQd/bBP4HeXrLpryPn+4cjpSk5AhFUnShLVpRomOgKHNpgZ32TuUqRFFC2F5WjDP//TS69Ltc0Ad2Gok32jxVWk6txQReeGkdHnowA3m7W0gbL/vcSY0qgFJ3jDA6AktxySVuPPdMezRpyiKviUmkBGPiJWek3OEi5n/8Oo4gRYncrLpDlHtJ/iuZG/1sZroCHqH49ZcGMWTIckx8g6R4beBCojP0R/1osoyUwIsdOOusPDwypim6RXFzOWhgKcAR4qIw/YOliGnh8jdvRcbi5fB5CRa0Eqtwjcpyh1bIIhv0lk7MKgmXoWGndqjZ6Bh1dehe8sqErSKq8F3OV43WnPLQkYXzM/DIoxsx7dNawqzJYUkGsCDpYUJ7dD3W4cab/XjphY6Ii2f7gQZcktGzc0ujchd/XDwPnzMckYqy/+Wzvph5V7BbIQy7ax5e/o8bgSDHtBniNkfR6AZRALahQd0C/PP2ZNx2R31Uq0ZLZIqRBitFvJO6fsruqF6RjqaIBM1GvP8qt0NuWTcN55okrjIcxSLFVHDqp5JhaC5LX4V7ivH6xJ148ukc7NhO3BwHkZJZRhVaGGJkwj3HUKdh6K3FeOmlkx3CO4XEUHmj60vRcd7hI+h/9EqOIkWJXgoStxEhrCLx8ce7MGpEGtasY79EAzP6jnLOHdjUHkKcA7gB3bu7cPON1XDVNY2QkKAz2zXet8FYLcQQAAALlklEQVS9gjhlPou1ZDaeIeuLabc19qPC87F2wvTflNvxow/dn9+kMZqajCi4PvmJRVOiGem1YUAFmC0K/Me0UCMGJf4yvDslA+NezcCcn/kmx/lxEzHoX5Ojk9xWeAeObZyNkffWw+CbG2h7jZgPWmr+oKQUkbyBvcdK+35/VIb/ks8flYpCMWHcwrHYlsR71ao8DBywCvMXsI7SCC4XW2h9Zp4Iq/2GtjVYJFXm7iftwvC7uuCiC+rBFxdxn6QvRFoATHZHfECbFTOK4gTn0bxXNkmsu799RchEK+pUBUGzDVemXTpyAkvEEeVzWZox6fKkbpk25iDw+Zc5+PcL6zHzK/bssF+eozHUtaLAqz2gArBtYQU6nZCPSeNPQKfOWn9SC6xV9pAwt1jqp79EXv+2LzkqFYVwFM3msBfFDK5xuZCVXYzXX9mOxx7LRJFfrQvJITjdS2bFk59YagkUF6aSs3D6abkYdGNtXHRhYyRX07nlgoMy7cgCWXceXxTmKhIj78eqVOzqq9wuvG/cUt6KqsVRF5TbhHWICvaW4PMvd2DC67vwxRcUeDLIc6ARlYXIakPmLXzDhKTkwufLxO13+DBseD00rEeaJq4jmSE5IY2UUIork74eWYAKefu/TaT/nC8+OhWFQi8dgRzTxoULSs+7Zq2AqR+sw7PP7cbPP5Oyp4EM+BGKI7ESEharu8W+eY5/duWjbdtiDLuzJrp0rY4unRj0RguH9fx5vPZWOgzyIoqmp0VQAha0aF2p6AdrVU5Ttft/mfSvk5uLKFnFT6xeV4TZs3fgpZeysHxJDYRC5AMgH3GCUjXJQFC6kHov4TCt6U507JiL+++thf5X6GgHnZupOWCb0DAQMeU2M3gAveaDF2f/HFH+c896dCpKBGBluK6MC0K3QbweHwoKQ3jw0VUYN7YYBXmEhNfV2SIiMEFDAGdH2VkLk46GjV046SSgf7/GOL13PFLrK5OLVRyNTbRurZUZO+VWBVprKE51cN/N+NeKhI73poVQmX1pRjsIVCccQm5mEeb85Mc7UzPx87ww0tMZiJOOiKMvSAahLDXKdEOxJ3UsLyoLCQkrcPPNSbh3VDek1jXX6BgKGVbpNILJbTj999GxV+WAo3+uWB/6sx+dimI3e+sS2C4/2fh1Hrm1LvMX5OHJMVvw2fQilPhJWlEP8PiUVkeofkz603Y8ytzzTMTG6ni2/lcci1N7JqFRvdo4+VR1zSIvGz9Y4dHMmTaQaRLBjouWz0QZEqUZsh6Nrejtf4TcgkVFSNuwGwvnFWHKW2uwJ7cp8svIMJMosZhmuDVeUjonHS6rA2Az4HbvRp8+wEMP18WJ3VIMmzOzZYoO3u9Lfh2NrK4cZObQi/Bfc8ajUlEUEWUfYqTCbnd79ScoLFp34GvaJ1vw9DNF+Gk23bYaOmyUFWYzgVjySLbLkFSsIQa7lJa9Mny0Ti0vevXORFxMPvr2aY2+fWoLY70vxo2UlIoK9Psebn6eH/6yoAw4/emnPHz84WqUlCZjzs+J2LGD8QZRBszUkV0+ViykFAml2KkFV50ME0AonCmDlLp0CeHukXVwef/68BidMLR1Tp+OAyizyuxcfhTy2P7u6Ep2OXd6VCqKpePRuzRDNtXx0SKZSaUqGNCkUV1AUWEQH364Ha+N3YkfZlPgGMMQMUs4jIHJS8bHkCSIx2E68sN0cTiAtARerxc1a/DMhWjQKIwLLqqFlq3Y+0KD5obbE4DXE0BCYhySayajes1qIFlD7u587N6dh6K9ZQjLAEnKN8/vxsaNXnz4cS42byYlXxL27AFKSu2U4CTATUtgaknyr7KnaLJB075BmeBLetNN6Hp8jiQprru+NZKSSG2nQm+5Cmyh1NlwSJUkYDO+rOt4IEWx1/H7NoTD8VNHpaJoQG4CT9sZZZRCKXqUCI9VbidmkI1XfZ+9+cCXM3dg0qQMfPNtAYoKmSGrD7eL3FQqHOoaKfhQ6gqCYlZaHytOZJrU7BlHxlGRbCBu5iF641A9JR41UqrD7fZgd04+cnfvRYhzuh0UAIWSf2iVOJiIXMNUfrWIOm3YYsVMs5WWGDWGEWwZlSMTcbGb0aNHHAZcXx/nnV8LteuYLB57dIR2lozzZt6JjZWcqcB26JHxD51ip0lkOCQW5ZMNh6PQ/55rOkoVRYNL7a8wyxL1fDVzq/B6FST12R05Nhum3x/EvHl5GDsuHQsWuLBmNQWulQ4xpfA6MTwZYnSQqhsxwjesE32VI1mQtEawtFhn3UHd+aPTukJpGhXQiw7IZw3bjEzJoksYYbfmOYUvJUwLYinOeZdU0E1o2MSN3j1jcdPAY9Dj5ATECu9Z5BVhNGKK3CqKXTfrwpqhRmZlTY9CZNKWk4yuXKr79wjr3/mZo1JRfv+CmsyU5IY1XWxf6RtzMWdeNia8UoalyzzYnctjKdQ1ZNa7unOGlMEU4SJYKHX7bA9NJEdsxt+V271Vxe3L2AbzGwujYYbLTLlysmolCMmEYVouoHqNQnToWISbB6egc+fq6Ni2TpRm2K+wBKwHQxr/mit1dCpGRRmqUpRyKxJxmqwfLmxHURndosIS5O8N481Ja7BowV6sXVsbS5dzQA+LeCzm2ZiIkbPOfuceL3GCGVFnADFO5qu8BOtPmvEyZNcOsZxeS6RBihaOcUexxEet24XRum2h8APcNKgFatf0INFaD8ds6PnVTtgE9sEU5fdvPUfLJ6sUpbwT4lSYtWORQ4vMATKRS/hdo4JZYNOWEH6euxHFJfF4581dWLZ4O1wxCcjdUw3+QiqPDbK58xJsSURxhVqDda2s4TGsMLpXc9enMhjEM/bCHZOPGjV3wRUqQJs21TBgQAskJZaiy/F10aq5EAbbizbNVFbzyoutoK2P0izVoVbQKkXZZ0VVMziHhXGLMtlbXJeZg2JpFqMKh9zr8/MDKNpTjLDHg1lfF+DrLzPgL4kTtG32bg9Wrc5HRmahCdZpeSjUTkUvyuViMF8Gj8eFOqkJaNmqDlJTOafSD1+sHz171UXfcxMR6w0hIcmH6slWORgTqduoHYlOT5taNqsVNt4W0/UrIIBDLW1H8PmqFGWfh0cXiUpC0B+H8Fg2es4e0W5K7YSM+qBMDTb9MQcQhpICYOXqHGRm5qOwoBRhAjKDbgEwMxLXEQiahJZw3BNAYpIPteslo0WbVNSkF3eAl21qtGBFMUxyibaVWVkftYAYZW1sxuyIYwL+6zWuSlEOYFH29yg0pDW+iiXSE/mOFDdtt+Gh92j47VFFVEOJbZVLi4Im1pBUeATKr7WiaM3Wu4vcz6G/2r9elP/cb6xSlP1YlAqevPOjKgH/pmtES2MGCTls8UYYHYJvK44Kk9SXrYtEhDWSN7KKYLmDywfZlsFLbZeiD1RxhWJes2pGaYkocLTBulg2V26uz46zqFKTgytZlaI41ewDOjbOGyq+FEgbXHOaaZSYOdis6NFtEUugR0YUpfwer4GD7QjR4MH2mOgno5FV6qJZBYwMNdLLiZo1U87VMtcaXTM8uIxUHSFlrD8yqvaoWEIH937wu7FBsHQ2msFBpsU2ErRI6U//RLG46O/MuGrzTayqS7wT7RbtbzwC35f4KGJhIvqpyQdnBsD+cgPWkkR93rE2VZnhgz/3KkWx+7Rdq4NIjQihCq1CYUzB0NmobbeW2fudeYcmtRtmgdKew850iSjPgV0gq6H7U0J7D/rdkdjETgBTJ638y/xGvLUqx6symlJlUX5zZ96vVaJtBXt/4EG+F1U/kQKNEvdV7hVdHY/+f6N4tp/esVDWUjrkS87XlA/sK/v9lbvKo/WoKkU5Wp9s1X0d0hWoUpRDupxVJztaV6BKUY7WJ1t1X4d0BaoU5ZAuZ9XJjtYVqFKUo/XJVt3XIV2BKkU5pMtZdbKjdQWqFOVofbJV93VIV6BKUQ7pclad7Ghdgf8PgD0m5F2vKJkAAAAASUVORK5CYII="/>
          <p:cNvSpPr/>
          <p:nvPr/>
        </p:nvSpPr>
        <p:spPr>
          <a:xfrm>
            <a:off x="282575" y="-288925"/>
            <a:ext cx="1781175" cy="14001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17" descr="data:image/png;base64,iVBORw0KGgoAAAANSUhEUgAAAMoAAACeCAYAAABzepVJAAAAAXNSR0IArs4c6QAAIABJREFUeF7sXQeYFFW2/qu6exITGYacc04iqKBIVDAHzLAEETGjCOacQEExiwQFMawJUAQUEVdyzgxhAjPD5Jxnurvqfeece7sbZNdxH/uQt9QuDvR0V1fdOvE//znXsG3bxtnj7AqcXYF/uQLGWUU5KyFnV+CPV+CsovzxGp19x9kVwFlFOSsEZ1egBitwVlFqsEhn33J2Bc4qylkZOLsCNViBs4pSg0U6+5azK3BWUc7KwNkVqMEKnFWUGizS2becXYGzinJWBs6uQA1W4Kyi1GCRfG/RHAbj5B/yURxswOD3ePmNNkwABugleo//45Z6xXHSrzj+veqtdIbA77fVP457TX+JfD/gUF9MZ6TX6Hroz4nHid/4uyv4M6v1/+q9//WK8i9lP5DcQ4JokbzRixYMwwEm/xgk7PRLAzBseC0bpmHCpHcabhj8CScMpSx/XnrURbBCyHfbtheG6RAFZL2R76brsS0DJr2V9cAtX2e75KMmXasbNikOX9OJR8C98K/ohtW90T//iYH48/d05n3iv15RLBI8liuRAt9/j9MgL78HlgMwPGyVSVHk3fR5A7CcIEk1HCeadn1Wsc5uN5CQUISMtAKUl9lwe0x4vHQ+UjADDqeBsHADDRtFoVXLGAQH/2uhorPapLh0TbYJ23awNyP5JiXlCw/0Oif1PKQgdIji+ReCPh/wgbOKcuZp+Cm7Ylt8BAsXhyUkdBSqkCKQuSZVov+Rl6DXPOIlWIAsmKww/tCppLgSpaVuwHRi3W8V+H5JDqqqDMB0wGtbKCgykJRcisxjZSgrJ8F0iuVW0mnCjdAQD+o1DEPLVrURG0MXRgJrw+UCBl0SiyFDg2FaFsJCnIiKDVGfJe/hgMcmj0K+JkDo9WJpp8ReRnkMjhHFI2nF9ynNcYv83x2G/dd7FL8FJWH1W1bJKyTUIUtLXoMUhCw3hS2Bx+ZNFTiSmIuSMhcWzj+IAwcL4Aqpg8K8OqiqjAYQrt4uvksUS/+RXEFkWOcQ+qe+Ji2kbgQ5cxBbJxOWpwBNmoRj9OjOiKtfgcYNYnHBhREn2A/xN77QUP/VRxhX92tIDqXcT4BL0S7kXwaop8xm/ZVPdFZRfHmIkiL1w6tkhEXIsiGBvxxFheVITLAwd84+ZGQDa3+LRnYOxUgk/GEAgpRCBAGGKBWFVrDJypM6eFUOQSGb8lw6SVehjs47xMOJBxMfRsJN4R/9IS9SRVeEuBgn+l5YjLp1S3Hb33qgfScH4mLoWuSgbgoBGMST0FVI3hQQdqkgVMVtojjqeiSU++89/usVhQRGwiiA9IFSDLGtlDf4La3ltbBqRQr27/fi7bePISe/PopLSSFI0KNhGJGS3FNoZpAHMkUwOWyS0E6yGcoj6AWtmPQmUhzxXKJM+iI0wiWegXMO9m7a2+mMiu6hjBUGKEd4mInI6DxMmBiLnt3duHRIWziDRSm0TzRJQSzSfwElDJNWwgPbomzNAb71gGT+rKKcbdwSASExpLyEhMckVEuEMT29HJ9/WoCVP+Xix9VlgKcWgMYAYkRJSOBNUgYvwIiTIEc2CTz/nX7KuTi0YgPuz2n4BZ+p5kRJPBB7IYNP7yWlVdrmD4LovXSdooUk4Pw9Kn8HSgAkAsjGoIFxGDSoEW66JRQtmpOXMWHxdWgvQ9dLH68Wz0OKwrmXP2wTD/Tf61POehQWNp0LuHy41/oNWfjm20ws/CQD2RktANQHUAtwKEkky8suQz4rVl4hTiyE9LtqVbeoBFAMoECFTNojVKjf63xF50T0k0I2uh4K6SIBUP5Bf7SwCrxrmF6lXCZsg8I0Sf4JCWPvw5pFnqYI0bUPYeRtcbjh+kbod2E9HZTBy+EdKRmBE4H5iN+jisqcVZT/2uDTssUDEDRLAr9jRx5en3kI3ywORVlpHIDanHMYhiughkLGViwuBzRs1C1YNilCOecOrhAT0dHVMO1KRIbb6N07DhdebCMqggRb5QimhwVThJSsug0v1UP4nCT4DlRUBGHdWgMbfstFYREpp4mSEgcqykmJSJlCYJhRgB0Mm/Mgr4bwlNIoCNtw8/eSwtYKzcA1Vxfj/kmd0etc8owmPPAyUmZQLsTKonIq/feTFij/e8TmDPco/xvI8vjPrt94FPPnZ+KzTz0oK20EIA6mGSI1EpYbqbewUFMOwkJHHoMUo5S9Rfu2FTinpwNOowxXXd0RfS+OZItPxcGI8BAEU0rzbxzVbqCkuApejwXTBDZtrsDXX8ajotrE3v0u7N1F19JEAQmkPBpYoNBKeT12FIKw2XzNGQgLK8StNzkxbmws+vSlcBIckrFXMUihVa3IBx3/Gxf//+QjZ5aisKT6YCoJW3wP0xdJyF98EYSuk/jjfy7QcRRhIj2jEh98UIiZM+JRWloXQHPAoDjeDxdrdIhCGy4sgkKpQkRHH0XDxoUYO7Y7mjR0o1uX2mjXUUPB/0xCaqrcJ1bJT36+pJQqbNucgfS0EMz7aD9SUkJRUED3UUdCNvZYouCWgoVJeeSvFPqlISIsHWMm1MN9k5qgVRPKwbRhECWTtSKlCajU83KqtVXQuX/d//9BZGeYogSgRfxUTqIoTPEwYDGVRBJl26B/k6Xk4IJfs7w2Pv8qE9OmJWL3DgqxWor15VBdCSkn5LpwR1b4KIB8DBjYAO3bVuPOiU3QrKmBqOgTYFgNc51SaypkGAqNODQzKMEn8fdztgoLK5CZZeG9D5JxMN7EyuU5ABoAIA8ZoryLKKogbwJa2BZ5xqPo0DkLDzzQAuPGNIKDXBeDdgRD00coJ1LWhyEwURL1S3mLNi563U7p/Z/ek51ZiiIxkECo/GQCE0/tRggjEozGoSyoxdV1qqu7WKwSD1bi2Zf2YMECivObc8giVXfSJgUXMxWErHAeK0d0VClGXOPEVdeHYuAlrRHK5REqPgrh0ALxulQxUdNHTuWzJeEM8JIcGmk4mWTZqY2IX3F+WHYIPywLxpdfFSI7hy44CoZZF7CCFIWLzkHIGhkDWrVCRsquGRGERx9pjnN7RillUZiXyuX9CqFDM/+lSX2HzqopPqdyEU7fuc4wRdG1Bm3INBaqKBiqHkLFQpIpBmFti62vQwnxwoVHMWVyKjKzCfVpBhhBUuuQbESFXCQYVMjLR+fOBbj8Chtjx7RDmzah6ouVwpKiUChGoYyGUlVIorljp+zR6q8UKfQbCma3EERtwWtRIk/GwFTolbwxNbkS8xccxjeLC7BrByFordnDmKYNAjMM08mIhAEnLJuKmDmIjE3FjNfq4vbRhPiJB2bE2FfPUYCGH0H28QroWwMB8FO2BqfxRGemooidU1CrRqC0lxFh15G5joJSkkvx7AupWLigEm53YxgcwxuCFFGIRmgRoUj88xhatk7Hvfc2w4hr49CosWThLKts1YXvxXCwz7vpmJ3CGRKVk9HY/7dP2p/fSFFUCqNST9E6rEFcCjs1nV6uJTu7Et9+k4ZZs1JxIJ5CsoYwHFQodcOggqeXlF6BY5S/OJMw7JJyvDGjHdq2i5ZMn0I1NgYEKZNT125GvBNhZ6Jy/7+OM0xRAhefHoyKn4lGrhEdTl4t2JZHLCUcOLC/HLfesg07dlEtpDEMM1iq3yx3Kt62KEHPQO06OZgwoQHunhiHRo3EgxCtnaSChEDEkL7XgoPFgXIiqahzdZuhYhHjkwWGgQ7hz/ye8xJVyyBRpOsnKFn4Z+o3gV7Hp6eSyvtpKUBufgXmzs7A22/nIe0YwcPN1PJRGElGgA6XMgoJ6NY1HR8t6IHu3YRLRnUX+ipRQ62ytCZ0NU4fOeb/k6qcUYpyPF6kUCm2aNSbQTZOFc6ovsFP28Ciz4/hsUePISW5DaNA9DqzSoSjoSglOXA603DNtRamPtIU5/Sg5N7Hh/SRFcVPaVupv0tYuwahb+rcfk7Vf1ZUvDbVYaj2EeC91CJZnCcJ9Z4vTHkBXRqlHCJ+fxFeevkI/v6lA1VVDWAYdRXtxsP3o1fIjSzUa5iGyQ+58NCD3WRpbCbpiFL5Crbag/1n7/t0nP3MUxQfRCxJvQJgYLGdE0vnMhyo9gBTpsZj1qxKwNsEphHHIYYqZ/MjtizKQzLRulUqZr7eBpcNrwvTIVR6OchCkhKyX+GynCTvGv4kMfF3EbIPsQ0UHU5A9qZtcNG5fMVspUW/e8ra4gfkHvzVAVVw3z2T4AOVXqB+p06I7t6O+DbsGTWJU3IIEWD/GSQZl/9SmKnCRoaJPVj9ay7uuzsJ+/eTx23Eykdra1LvDSGIphOWRcyCJEy424033+iBICflNQpQYQQsICs73qKdDrk+5d95RinKcXevwwyTKuISepCwUCpbZdm4e+IOzJ1NuUVrwAyGQTCnitmJ2wUrHyaScf99Mbjv/oZo3lLCCg6zmAOlFUSrjM8VHf8QOMcRpdLcqPjZH2H/hAmo44yEVSP3EqAU6uy/o+CxbophSHFXofezT6LDkw+qaxZFkcxIlFUuSTGV+eqcEhaKzrOM2yaZAVJ+F46lV+PddxPx0ktZgN0FMGKozUzRL52MGkr+tgfjx3vw3gc94GBCJa2VMJDFoBzfAnfKJfY0nfAMVBQNi0qOYRNMSi24nIo7UV3hxYQ7d+GjBfTAOglfirsS6VDCbx9Gg4bpeO6JBrh9Yjv+DdFQxBBKp6HvyQdC0CwJOrNQyuGTcZ/mIv3Dj1Fyx0TUMcPhVYTIP/18T7DKVBsybQcs00IC3Gj8zCNo+sRk33VKqKWQO0mUVJ4kQkyhFtkTzp+UzjOGSPUY9pASaL03dx/eeK0ah+IJ7Kh/3PulVYAUbg/GjKnA2+/2QlgIeWAKP7Waao7z75X/T6/BX+gDZ5SiiOxQOKBjYUqehdtEHsDttTDxb3swdxFROFoxVGpQfzlTTugBkmgcxmWXV+Cll1qgaxepE+jEm9tOKGzxOQcyvcpUG8LPOv7wkwa5PViltxmzF6F8wkTEIhxeU5XpWBG10KrojV8TL8G2mAEGQeLIAIiOBhITRRGS4EGDZ6eiyRMP+UJPyhMCdUv+rgMwf5avWwr81XkFE3BrgFSbUlLduO/e/ViyhECSFjAcBH6o9zEnjc6bgNtGl+C9d3siPJR7CFhXaLkksAs0Kicqze+v9C+kEye9lDNGUeQx2TAVKmMRKsMWVBLaigpg/B17seiTYMBoLQ1TBJtyX4lU6qn6fPONmZg773yEhunJJH/wiHzPNBBS0p8JhID9Dz/l/fnIm3gX4hCsxjvo95FnE3XRSTUFP1p9nAQKiH+Dh+5LgQ1MP1FwBaXYR+FF82ceRfOnHlMhl84QNKOg5hQSUS9aV2IhCDWSvqOiwoOJ47fi40WE/LWEYYaKgqhhFjQ4A3YSbh5ZjrmzuyI0hDyNQMQElFDngVZeXzimPTLD8ZS/cQB4RlRdzhhFYfvEciBipTqhOGJwu22MG7sTCz8JV0rC40hgKGWx7SI4zWO4514DL77UAWFhVHF3w6Ri4yk+6LGXbZuP0q8fRVCITv4pOiSPQ2hSENzeWggKJU5VBdzuImkvpmvh0EjqOpySM+ysBM4hQmV6TZRVRSF62HiEXTQRHkSx9RbBpOq6EFtqdpBHFi9Fwq1NAbfYGICnGpj+WjJenZ6NwqJWgCPGBx8TKsa2BwcxamQV5nzUFS5T+RFf2qaDWfXIAr1MAA3mTKDvnzmKQq7fsmGZ0jloMHnLREW5G3fetRMLPibL155jbWmekk5C285HbO10THu5KcbdQf3rlKJWcSjhtIN9MXjNBKtm7/Lkvg8j+QGYwRYMavVlobDgNQxUWnXgtFoja185nEYpGnYNRbU3Ay6jGAZZaS7qMZkroP4hlXfh9BtwV9WD0XwcHPXugk0sZ5+lVopZY0UhDaGCJSFboijixZQCqcETK5bnYtzt8UhPbw3DUQ+w3DBtl1wm42j78bcxZZj9/jkICjL9o8N0E5vyk8cFYJxf+gPEmq3s6XvXmaMoDGt6FYok1tayDDx0/17Meodg3i4wTJpfRSGLIf0cyEWDBmn48IM2uOwKQbUsPodUlCUfOfVJZ3XmOzDi74GLUiVV46CipB3aBJ6Q1nCUt8aRZamwy0rQenhroG4WzKotsCuyfK35PgyBlUDImgxewEapVRvO5nchtPGDgBWj6omqC5Iz9UBY+o+ES0HAwk/hII8kXdoLlFeGiS1bcnHzjYlISGoBw4wjTgsHitw/w/lLAsaNy8Ps2efBVJC1gCiqvZm95ImeTpdQT/0z+KO7/rO/P2MUhXAtoTvKQAaXaeKzz5Mx6rZMeKzOoiRe8jYiJJaVgyYNM7BgUXNcfDF5EuI1SaLMClIzFvufXU9+f3XmuzDi74MrmKw1uwHAikJZVgtkJHoRFtUAlrM2SnJKULtLU5QWbkfD2scQEpkHy1EhUTtFYyrKtCkOov97TVimFyVWLFzNJiKsySTArq1GKkn15M+3jkimJ+oo0Lioi4KDGelyMBK4ZXMOrrt+P1JTOwFmNHPKGCRh10LMhoN4+okQPPlsOzg0IuLTAT14z88Ck18FJvb/1nL/n3zoDFIUUhWLk056aLv35uPqq48gKYH6R2J9FXeCQS27EHXrpuCThS0wZCh5ErJmVG+RIhnLHUOkNoyA6SqnasWrst6FGX8vXC6dTwHVZXWQsrsVSrODUY08VEWEIS8zEhEhQWjWphbswi1o3r0AZlQJmwOXRcqshFZiK85PCB4u8dZDULMJCG16L4BY30wV6lLmiO1PMM1O7CmRWouu5B+PTtHrW7YUYsSNu3A0qRNgEISs0DD2QFWICNuP775vhf4DohmSIKNE3lSDxr411gUdpaKnau3/U+c5YxSFbQ8XtwwcjC/C1dduQ/wBqpPUZY6VILf0UKrgcu3Dux+0wO1jaqshKB7uJzctSd59VlcNZjjVi1tJinLwHgQR9V1FTpanEfauqw93WiiCHFVo0LkTPMHdkXI0FXb5HtSO2o/W55XBCCuAlwqGlglTeoz52rkIapmwDBvF3voIbjEeoY3vgRdxHI4xYO5bhj+THqvWY8vgCTQqQ5dxNOrypXCpvQ6w5pd8jBiRitw8alGIAAho4HiWfhahU4ckfPlNa3RoHw2v7YWDDBTrfGA/ke/kJ1ASTvXTODXnO3MURY39IXdw680H8Onn4TAMan+lCSp0kEunUGcXJk1y4LUZVF0m7yK0DYcKISxLNSupXFl+nNoYmTyKcfBeBLk0emXDMqJRXNQVZQdqI2vrMSAsBkZwXTTq1x2V5g7ERG9GeEQaW2VK+ul/DnYPMr1SXyKFOUXeOghqPh5hjR9ANepyNZ5q5zJahTGwmpOX1eguam2Wmjp9F/k0Uj0nbfKpAiSDdUFKtgbeeSsZ99yXC6Az16uEzUDf74RtJeHC8/Px7Q+9EButmsSYzq/hYF3QJd5czaHsUyPy/95ZzixFMQx8+GEi7rqrFB5PRyEEUkDGxUQSkIMYNToXs98/H8HBQs7QhoyrFYabwwAaS2SqkOs/gbtIjnIPnMFqzJxty6jTiLZwZ7RA9qZqZGRUwDiWgoiO4Wh/azvAvQXe8iyeXayZWVyAlLlCoijqT4mbkvmJCG1KOUpswJMPSLxqqvs8sYUKnP5eSRtueGCB6zoEDChum2V42KsREEIm4I4JOzF3Ln1RN34WpGw6WLNxCDNnOTDpvjZg8iYrEr03oKEr0Kn8e/L7f/apM0JR6AFQdX3jxhwMHByPirKuXAAzbWlPJYTLwlFcNyIfCz7uijBqPyQB8CEthgpjLG4LJrwrN7cChUVeNGkUhiCqUSoKx6lYeU/eB3AmPiBDUlhgKTMnAXHBLgpDZVkcElNKEGZUom7jENSKcwOOElZknUxzfEj0HPYqDoV6kbJbqHLXg9HodgQ1uFcl88cTa7Re1ehefAQwA/9Yn41Zs3bj8cfPQ8+u4WoNfdUVVcBVPsUwUFZejbGj9+LvX9aGYTRWs8wIUKCnUoaQkO349O8tcc0VjXz9K4qNpi5NCKXSDfnXPk6/ovjyRdW9qG2SsjYaHS0pqcItt+7Asu8aACZ1JnpgeAmgJOtWgGbNj2LNL13QvDlZQG1ZVU99IARsAMmpZbjp+lXYuzsNP/98NfpcQD3lwiETsfijkl1AAquq5lJRkMp66ba5KPv6MZ66YnO4QYfJ3oEmshiOUFR5ndxh6CQv565WnEq3aoQyBSzT8KoSJAmMvCi1IhA14G5E9b8LANWPpI1KZxKSQKvhdnoB1VXoNhwBamXNi4qr8dZb2Zj1Zjpysy10616FJUu6oVnTaD4zgyhUr5dZ4UymJN/hhImCAhtDB+3C1h1NAKO2qsFQG7XUsIYOOobFSzsgNMzla6fzu0iCtHXYfFZR/vUKUHmEUR0dX1MoZcLBT9Ti3xHkO3NWGh56oAAwOkpWwZaQ2KvVCAqhEKAebrulmZpIL/Vpnter6hicLRBLAwbuuTcJ77ydg47tTaz8sRMaNwlFZVk5U+yDQoJZZXR1WmoXKpT2KbVqGqMk1aAQT7phSJjINh59fw5yJt6NOqBz+ennOtLwd2D6IyqdKfkzAt8oB9/6ySp5ef5jm2deRMsn7pNIRqFdhAvyuinlpZyBUzNCnRSMSxwyclIUVtHx7bdH8dprmVi/nhq4GgJmCGDtwZ0Tg/DeuwSW2PAyEuafkG+bAtQL2cXA94vTcfV1ifBaXbhjkgwCM2K8tC6H8PjDQXhhemv+jNBlZBql76hpmHgaden0e5QAoqEiU3CsK+ihwLfxB0oxbPh+JCdT4liL+0JsoqdY9CCO4omngeefaQkPNRMxsCL93WxnWXAoDOP0GIsWHcX4cYVMOpwztzZuvYWQG+COCd9zq+yTT/VD9+71pfDm4zYxzdYP+etGJS7s+UYtKEokcGz2xyidcA9iEcmkSN0u6+uaVQl04OQluUq+aR++5FcsobbIFBYLSbaFBk8/iSZP3QOapMqWXgmbn+xMcLhwr8Tb0XU4fcPGjxzJxew5OZg5oxReT2O4EMdMZ6ayWG6EhRzE/AUhuGFEa5lKw5C6GDOh1yjigKrkvzbjEB591A2Ppx3D9zISygHL60HjevuwbGVTdO1WB16iDhGj20edUSTU06gENfnq064ouvdaTJAIijxgvU+JgXsmxuPd2VTmbk7bjEj/CUOOuejZfR+WreiLevVMeJQn4iI2J75qxKgqoqVnW+jbZzuSk8Nw+WXBjPfTsfzHLNxw/SGUlngweHAali+/GU5qTOKDwjfNwXf4+ks4dGH6hyJ9yAsskEKzvwuximavhfefKUpNDKqAuDZcthMJtgf1nnsITZ58AB64OOAT/6NYvOwBRc04CzDIrwm72esBvvyyEI89fhhJScSebgEYIapHVAVvNilDJlq0OIING/qhHs3h4H4ezZ92cFIvk2CEol9eBQwasAEbN9SH4Wii2MSSX9nWIYwaVYaPP+7BxElJi+jzqpBaE0k9ze/5CyjKiVOHaCH9CMn6X3MxcGg8qqr7KqqTasCyqmEaB7D658boP6AuWyqaiOLgaqJU4ZUv4Z+VFR7cffcuzP8oBPXqG1ixvAm6d49EdbUbl121H6tW0LCFYiz9OhxXXFsPFeUebNlUjPMvjIWL65SyzZtsM0e9IVqJFA1eFQVJBA7OWYCD48ejjiMSFtHsA/JhdRKRL/5FTdRESKAcsngNpMCNbs9PRvsnHoZXsCnVyU7nJKRKpIq/1vT3Hu7eU47nntuOxd+EwWu1E0awHhLBuZ7kUyZvRUG4VwZGj8vBe291QUgIbWEhIaboIRkS1fIgMS02bs3D5cNTkZfTQba+cAg9BlY1goPj8fXnDXDZ1Q18BkbT2U75xJr/gFKddkXxP1FNgVVWWg2eu+7avfhmcRTANRN6SDT8gB5SIsaPL8WsN7oiJFQeID08qbbz42ZJ8RhuOOHCT8sKMPTyFB43+tTTIXj2GQm5qGf88cdKYSAGt9xcgQ8/bA8i9v5jbR4uH7obl17mxEvTe6JlixC2ytwIpobQCUZw4vREoPhwInLWb0aQg5rG/P0oPp0IjKn+xEMVdNhGpWmhbqf2iOra2Rf/EGggMwP8iqJ5bOUVHrzz3iG89qoH2ZkEJ1NvPA2B0F2fFFZ6mGRqECNAJT6WTRy6zfj22064+upYnfv750PqQYFcFBWVf/TxZEx/hYxDExn5xNYqhL1/vz7JWLW6F4LDaM1kUCHtTFZDU/EnVurUv/U0KwpJjEKmeNGE9Cfxr4GVK7JxzfXHUFHWQWjobMqqAasKzZokYcOmLmjQgCokQgj0NSqpGEc2G3UgOakaV19xGLv2ReDcXoVY/XNnhEe6cDAhH5cOSURyUivUr5uObZvboGGzIBQXA8Mv3451v9G2b/uw9LtzcMXlLY9bfUms6Wqle5ImsoiDkKT+/+Igigh7EMsQQMTwSOJu6L4W4Nd/5GDKlERs3kTzvOoDBv30H5I/eWUyLYduagNVFUraVjE6d0nA99+3QrOmRLMPoMnQHDGeW0DfT/dto6DQQt8L1uPAgY4wEa3SPEEiXY4jmP9RLG69LU4pCkVtukD0f7Fi//53nHZFoeKWeALiMfk74yrKbdx40y58910kYLbiJJYeCLlxYDfefD0W9z7QUk2F1GUseoqKoRrQtzJpUgLeeMOLEFc5PvuiIa6+RrY8GHnbAXyySGCjmTOCMOlBGvZm4c23MnD//dXsOe64w8YHH8gQuK+/OgJ3JXDN9c3g4q0TdQFNwkdGvgwTO3cWYsnSMgQHU89JIM59woPyZ/B/+ARlqpIDXsOBSk8Grr4qGt07k8DJmFUuTBLZS80Uy86twLPPHMZni7woKKwDgxAtrrircI/JbuR9lKIwWKEuiC2VFybPWSZDtA/33Q/MeqMTf97Xy+mr2svlC+HUxIdzDuOO8cQubiuoGTdqUfU+H+ddsA9TuRG2AAAgAElEQVTfL+mO2NgIMYr/Afb2Hy7mv/GGv46iEM7EFAnB9jdsKEK/fkdh2R1UAxbh8qQE5ejZbSeWr+iKuPrhqnbglzg9m1fv3LtseSZGjEhGRVkkxo2twpy5PXiZvvk6CbfeXIFKdzT6nJeO5cu7ISbahfiDpejXbzvyctuhadN0LF/ZFh3b1+J6wXkX7cDhfRmYOD4SM988H0FB9KBJACjsVhQNw4nZs49gwgSid9BUE11H+Teezu8+QvdJ37cDc+e1xNgxnQImoWh4Hfj4k3TMfPUodu8m79EGphkEMkhcX1IewAfhcS6nBxORt6DeFzVgg+pUHDpWISR4Pz79NAZXX9OS4XCCoUllmEPHpEch6NMkfFqryy7djw2b68Aw6qmaimrFtjfjq89b4bobyVj9Byncp2K5j/O8p33HLR2wC4wpOI0LN922AV8sojyCkmwaZqc2ujFT8c6bLky4qzHj+5xKswXU0KWClQ0b5dUeDBl0EOvX1kWnDmVYuiIGLZvGoLTci/791mP7jmaIjsjDdyuao98FMbxH/O3jDuCjj6iIV4J33onEXXdJLvPYY7vw8stS3BtzWwnen9sDQUEOVJVVIbiW7HHN+78bDnw4Ow13TKBrahgwzkh7oMAnGHjvWtkDXwtMZjQiQFZ+B+bMi8W4MS1F+BWrYNvuXEx7ORlffk5halOYtPERT5NRbGAfZYy8M10Ht1QKjT4QAFBkURkwQ16I8ols9D4nCWvW9kVIiLQpcDWFwQIBAJgtRkP5DAOff3YMo8bkwl3dybdXpNDx89G/byHW/KMtN6MJzvZ/E6r+b3TnNHuUwGIZkVBpL0Mb23YV49KhB5CbTYtMg6VJCClBzEW3TruwdmN/hIZTX7aaYHWcomhI2MAzL8Xj2cfLYaA9hl1SjHkLY1AvLhiPPRaPadOCYVkujB+XjdlzevIaLv4uBdddnQ7LaohLBxfh6yXUNuzE3gOlGDo4HhnpddG+dQrW/ONc1GsQjIyMMtw9/idcdU1X3DS6GYJ5JhgwZ3Y6xk+gv+tdrfQjOjGL12msgBTCedHNTScgYjwVkgTTAXi34/2PojDhbzRDGCgsKseCjzLwyitlyMikwmFdyelMytFIFF2qPd3PI9Nom9RjieKjPZ/kDBLBSt1GwGfamzIFjzzkxguvdJSNk/jyqZgp8DkXeB2SL1a7TVw4cD82r6U1oIq9HjpYhZjIvfj6780wYGgcQ/0y9ebPpvR/AjH832iI+uzpVxSyTGyF9H6fBu6bHI+3ZlDVuxkvogyGoJAjAbPf82D8ne1kuLRClCSRF+SLBp1SvXj3jkIMGpaO/KymcCAIbqSha49SPDa1DqY8vBcpqa3RrIUHv/2jFZo0diA7uwpDh+7Erl3NEexKwqqVrdFvQB1UVntx9YitWLm0LkyzCnPfD8bo8ZKzvPjyQTzx2DEWhOuvDcZzLzRBhw7hWPRJBm4bSQ++PrOWvXqLBS58Sg2eHbkqWLrsw4gMyUGxpwvcXtrTRDVQcU4WULAkaSTPau3AvI8jMWZUC2zdXIopj+3DLz+TYnZlVI82L/KrpBJA305c/i5DYi3w+1iK5RN6eB6rTcDrIi+ViA7fiVW/tMM5vWIl36Hr0ztjcIpE5yEoPQiL/p6B226krTLOle0p6NLZke3GXXdX4K03+zCNR1FH/VXT4wRbqPkaqlEX5aMc+XY28DnsQI/8ZzSEvKYeh/t7pf1LKIoOA4iYmJJaisuuOIy9uzrANIPVdEeqFpegbdtj+O23Nqhb18kRmmWSuyfesNg8jsN5xKgTQ4b+ilWrWsKBJrANqgkQpr8XX37bDJ5yN+8hMu6Ophh1q+w0Nf2VFEx9lB5wCCY9UI2ZM5ty2LJwUQpGjSoArGhcdnkRFn/ZFc4QYNv2IgwcdAClhQTR1oKFfIRH7MXzTzdAfkFdPP8iwa11JNnmkIPCMlXQI8NADFyuRQANI77AvaNC8fqi3sguJGRKBlHIzl6a6q4KfpwUp+LxxyIQEVqAF145itKyNjCNxjLZhVEFsvYklVopdLukBh8kzJV8roaWXI1ote009L8oC8tX9UEop2cnE0yx9vlFxRg8fBd2rO8FJz1Los8QNuYtQWzsPqxd2xHt25MHrOlxYpj+73ii33+X7J6m70XOeSLIcNoVRQwZCZOMsPtuSRquvDoJMC5U1WZdLd6BZ55x4emnu/imOXLvAzc0CQ2CFIJu8IflhzBy1H7k59KwibYweOB0Kq4ZkYl5c7oiOjIYq39Owb6DWbh9XHfs3lWJYUMPoqCoPtq0TcePP/ZA82YuZOdZuPCCvTh0qAnqxKZh2Yo49O5VHx6PF7fesg9//zKGWbO+7MKmzYbyERYcgQoCzZhhQHsshsleLXr0KW3TDS9coW5EhmfghosW4Im7KjB8QnMcK74eBXkh8HppHFMQc8WEYUB5mhuWt5R37w0NC0M57YiHEMAIltoS7w4soQ8jhJxkawHwTx2WFwN6QwJnF/8LmWXPYVkICTqEaa+GYOTIBqisUiOKGJYWbpmuM4VGmHjhtXzMeC4UTiMSXoKvue5Etag0zJ1XC1deGQ434QyKbBngX3yFUz8FSDyybxJmgN/0gXnq+9kLqd1AeAWUPTiuGGvbCAl2ICrKBYfDT6Xxexb/Ypx2RZH2Xr2NswOXDNmPH1fFKSYqXShZVQ9ia+/Gku8aoO8FDdUwA97vWT0YWhRCxWiPQycKCsqxZ08JHplyFBs20cDtWNSKTsRv69qiR8cwlBYBlwxfj/XrgYsvjENsbDi+XkzWNw+fLCL+V3143DYefOQg3p5JyXAVJj8YhldnSC1l0cIs3DaqEHBQMu3bJwHMryHrZHnhdBSgUd1jKKiMRXFBXZhGqI8CIlMfS9Cm4THc87dtuG7gYjSI3YvEogvwzeob8NyM+igpbw+DmMG+wXt07lJc2DsdCYkHkJ7bEzAayRbbTPuRrR801UVkiLxRIEigQy1pzhIdIumvYTLNTGgKB4sRFlSAqGgKK92qnYGKq+JJpGfFC9vlRllpFCppyz+FrnFQyGON3KgVmotatcolHPPx1dQ2HFz9Z5jguHtgA6DfrHZU84dfsh2HoKOqAnocXkLXrl8w4XGX4ZJLPEytCdYz/v4JZH1aFUXQei8n5VR/yMupxLl9EpCURF7AAR6qwKYmE4OHpOGnH3uLp1fz09gH8e/l5m3TRElZNSJrSXGyuBCYOy8Jz728Go8+1Q9T7m3HgvzGzEw8+DA1cVHYVaaaiXIw7OpsfLGgByIiXNi2tQAXXHgM1ZV1cM45Gfjpp/aIiQlFemoFhl4aj3372wNmqJrXJdtCyKAF2ase2IDrh+WgZevOmP4W8X0vkM1ITfJ6ouAOay+6N3wSPyxqgDqNs7F9VyFuntAKiXlPwEvbUzBdhkFYFZOn4aWphVj540r8uuNGRrZonai7kQ0F1yxUuKXpMUIflpqJJvVoJeEITISxRocCFBhiDphg6SvZ/y6M09vaqYkuhG75CJMUTp8Y9mkSp76awNCKFlW3YujrDYSXdW5EnxHI/o+PSgwenInlPzSHU33EH+Ecf22nWVGksk0NWLSAL768Fk89EQTb6s1WQ3rF6c8+LP62Ma66SmJ+IXJw1gEnWVRGy5zYsj0Hjz3+C0b/7ULceH19OJ1ys/sP5aJJ89qICDJxcE8Jzuu7HYUl58MgPhJ7onKER+/DP/7RET26hKOyChh+2Xr88nNDBAUVYf7cONxyG0G9wORJ6ZjxBlEzCDamXIPSVAopSJwpFHSjfYtCnNPhB1x87s8YPKAnpr9ZiKO547B6fSwqLYGY+WFaBejX+Rc8NLE+du//Ba1axGLeFz3wyxZKyunahFMWHFKC3r3L0TpuOcbecAB5uR58umQ49qT0wb54UpVwrmKQ3Hm4uKeFX/eoq3nNZOmVpZFQRLbtriniJOCU9JBIi7VmIwSEKD5Lps8rCixT91UuyW3HOhRU5Ej2EmqrPEXRFP8oRVRionHRmYn9ss2H/x7oDign5PiNjYJ87iQplA/loF+WY/iwbCxZ0iJAUU5WBKXnfFrrKJKAC47uwF337cF7b9FQOqroEpWenogbMTGbsHFDV7RtR3u+00FCSX9kxyt6gBVVBq67ZhuWL6fFDsa1N9l44vH26NwhCC6HGooFYMqUNXj1VVK+Xgw9y7rtxfMvBuGJx6SS/P6cY7iX2o3dJm66sQqffd6F37X6lzRcf90xFBSeo0iNKnRhSrlCp4xKdG/+A2Y9uQF9z/+RkbqkpGF44b0r8dmKQajw0EZGNltTA9Vo1zQDFRVlOJpdhraNcuF1dkPCUUroFX/eAsKDknDN4J/w2qNfo27sZsDqhsXfdcEz84ZgV8IFgBXnYwZwsxdDuiFqwJwanqe20dOVePbAanuHP7a86h0s+2SelOVnMMJv3XmPeqUoGjpmo8AhmQrvdE6qn6/2TGwAJafSTGgmttJgPt0uoDyxWH1VAxJXLi0ACiUMJG/+83sjhSrDsGE5WLK4JVwUhJwUceak53QrijgIur+ExEpcOiwDRw4R5h7OgwgYFbILMOHOYrzzdlNOuIQoIpE4t0mpm1v0aTJG3loN22jFAxqICRwUehg//9wO/c6n7aTFbadlluDzz3Lx3DNZKCluxpa7a5eDWPlTN9SvVwtHk0rRq88W5Oa0Q8NGmVi+rCW6dotGVbWFKy8/gB9/orGtjSSEYuqNMlu0ay7JJCFOWI/hfb7HJ2/uR3T9XVi4oB9GPXkNgCuV9SZ0ja6Hwj7auZeEiGaPUTWftt+mvIpiARfgNAFPBWoZH+OTmZ9jWL98OIMuxZ1TyjFn5WAYziuloZPY03YBj2k1ZdQET0gxzXAOy2U8kyZMqlC1poiXT0+0OdYFS+2RNK1f6i6y3R89G7+B4lNoWj7nRLILgfyR3IENpmpNJlBCDqIsEUgiO3r5FZPOQYXeIBj8k5JxGdpOP2UuWUD4pP/q8yh0bWUYdql4lH+uKHIVp92jaEn/9bdcXHwR7cDbjq0DN28RRd3KxPRXLDw8talaOK0omnpowXYb6NZtMfYc6A2DhJgHJhQjMvIgfvtHe3TtFkmOCV7DDZcKRjduysObsw7hh+VJWLjoClwxXCZJTrz9CN6fS3/Pw/MvAU88Sh2VwBuvH8GkB6tgGO3Fo7F+qO21VXigax5OxOOecUGoLlsHeHaifrPb8ep7sSguN+By5SAuJhtRETYGDGqCnr0jEBQCeCwDR1O9+HlFEpIOFsJdXRfZhcT0JWZCCFrUS8XUew7j22+XoF/v63A03Y1539dnig/VN5zOY7h9rInhl0XCFexCRkY5nn86GUlHG8A0m6lp/tq+BnSOseCcmCucxA4zpK3bpQWJOy638VljXaSkJyveRiNVPkURwVPCrQEIycYohIaXDEghatfJRFhoDs7v3YRbKSKoedIBFBUY+MdqIrEeg7sqDuk5FGnQjmG1ZBcAMgo0DPFfukr6vnIMuzTrBEUJzP79J/gLKIpQTz6eV4DR4yoAg6y/ctV2KRo3yMLXXzdH7/PJu4j1ltxFGLKkUF63gamPbsDsD10oLSHBagyX6xBmvOrAPfe14oV75eV92LsvHU88MRDt20sYUFnlwcaNaehzfnOEBgGrfsrHVVdkobyqHs47Px8rf2qCyFrBSEosxvBLDyD+MCkxWX7qmVFxv34cqs2QBCDEkYqoiAJkFlJjVBliI2n8az56943Azbc0wvDB4Zw/RceGqp12/Q+kuKgaVRXVyMoEZr1/GMuWliMjow6iwxrDNPYivywaLgSjdTMLSdl1UFlBHigRE8a58M77zeAI2GV07boM3HpzJlJSSdlpgoZCQvT6cl5Qc0XxcbM0p17UQKFQfuWhNeCcyReW6XxFGRjdys1lSKmAcaeoLbt6nXOuiWHDauPWkXVQO9KLqMhQBIccDzhUV3hQVFgJt8eJD+ckYfH3Fdi5neInGvkapkJbn/v4XbVH6kcnKErg/ZwAcJxmRZGFrq60MGzweqxe11ZNTCeIlei5Weh7wS6sXTfUj3gwt0nQDh5RxIaJEkwH1qwrwCOTDmLTFgfOOQfYsPZcZvmu3VCGS4fuQ1lpDJo0qcbUqUEYM7oFwmppqbKRl+fBJYN3YNvOBnC60vH3r1rjmitlFNCE2w9h9lwKhZop907fLsoWGZaFykovqiyijdC4BQoRPNKFyeFHDho1zcOTT4Zhwu20j2SAVZfoV2Jy7iDUoYVfKPbsy8KHc/Lx1hukmFQEpekoivLCW38DEWEHseSrWAwYVlf6cTjcF2MycUIK3p8dDcOI9G044TNEEo/JBQWGKRJrHPeaWGe97rpAwbG7Uha6ZumVFwiQFEefm0JSQe743dTGzSdU52H9LUJoSCpuHw8881w71I6m56/dlF/g/5n3y8orxaIFGXjmiQKUlNO2HzKQ3a8hJ3gKvt+TKYpW/r8Q6qWeEAta9x4/42D8uTzTljF4jmPTcdkV+/H90kBF0fGw3xJKMCZDt0tL3Zg9Zw/O6VUH/fs1RXlZJUaO3I9vviWLTNwiCu8KceFFpfhucVdExYhQzpqViAceoHg4FKPHlmL+XAqxHPh+eRZuuC4NFRVdpcnIqBRvwklAAabcno+/f7MByfnX82aqUtsR1MlGPrr0SMOChe3RvRNZuxPCleNCg+O5VvQrIn1yWgbgmed349mn6B/Es1LbKzDYUY2Gcan4YWkjdDuPGqS03JJiOTDx7iS8/24UYFI4qXIU1gEtCIouw3Qa3fKslcKPiolPkCIlE4ZU6CUJvDwLfg40NJllTc9q0oM49KAPDS0rljLlLd5yhNfKw5vv1cGYkVKp94/0rkFYGEAM/XrxUYwelYDSkq4wDArJdJ2LcidVX2HDRGtYjmGXZGPJ0uaSoxz3fAINwGnPUUR7k5It9B+4BalJVEmPELdtO2E60rB0WRguuySWi46838lJDj9wR+jH8S76o3npGDNuH4AB/HmBNnPRsXMifvvHOagd48CeXZUYOHgXcnMbo0nzVCz/oSM6daA24Wqmqaxb24Dn7EreWY24qEOIidyGMEcCXpgMLF2yEb/svBaldg9k5TeH16oH2y5FaMghLPq8Ba65ijyThGqUWP+6rghzPsyAp8wBl8MFD/OwpJfGa1VhyJAY3HhLDKIiQ5jRzO3NAB55ci+mvUCC2UnWyEHbhJPY7sHcOVEYM1ZmAPjRGxvXj0jE11+Rt6MaDjljgpxlgJ1+szgTsu4B0+dZmEQ9fHmw9hAkUETF5+F4GvZV4q2KkoKuCePbFwHoKfvsKAjuVXmKeQCTJ5mY9prkg/pISCzH7LfTkZhswcG5pRo/4rDgrq5A29ZOTLyzGZq2CPPNICNzufjbo7j11gKUV9CgixCBstXW5r6Ts6KUYPil2Vi8pBVcQccrht/iqDU4vfCwXPbMmcl4eEoJLG8rQTCowcgOgmEmYt+BOujQVjdABUwZPEFhdJ+98HYEriUL+umiVDz9zF4cOUK9IRKru1y7seyHBhgyOA4V5VWYcPs+LPyMWK6FeOf92rhrAuU5wMsvHcHjT5Tx5p9kQalxiuDsHh2SMOW+SvRsvQ4Nwhaiqrod9h57GG98FISlP9POVDQnLAGjRubj4wW9mNRJWyFkZpXg4Yd34evFDlSUULGTrCcpv7LqLJIEl2egc5dkzHqrOwb0bwieCOFwIiunCkOGxmPPznacp3gpxOOibA7atc/Ah3Na4MIL/Nypaa/E48knS+DxErwdpLZpUQRSn/TzDEc1n0n1wLMCKCHWXoTfryveajgfsxL0idQIKd9z0Z2eglCyGqnKvS5wCNesFK3bHMGO7Z0QHk7lcdoYyos33jqC19/IQEYarRM9OzWXybcLM3n/XNStm4qnnmqMu+9ur+yDeNK77jqM994jmLydahDToIG2D3QvpCg5WLyE4OEzQFHuvy8eb75FcTSNCVKolu2Fy3UY27c1ROcu1IAkXLATY1TtTWT7OaKw6Mq0Mq2GgeSkPMyalY233y+DpwoYe3stvPdOO970ZslXebh6xBFGTYYMycNXX3VCZGQQ4g+VYEC/bGTmkDch+FHv4EUylIKOLb7G61OWY+jlFpL2xWHyC62weO1tvJkRtSZHxyZj2Q8xuKB3LDcfVlfaGD9hFz75hKDhjoCDqO9Sh5CBDTrsUVYYmYitsxcrfuyFXj2oX50Kak4882wGnnvOC8OijUhFyNk72Llo1DgVgy+24fVWoqQiAksWk4Gpz7UIE9RWQGsjSkksBl9BzrdPpWwqRNckOYWk5ASFsy559fWKR5AT6KKwqmmp4IwgYrbFKoeRhF3x9vRYVTZqiZjxRigevJ9mIoiQ/31RJm68jVjHxH4IUwoqUDPBzxLm0TrRWlbCMPbinTnRmDjW75HWbcjBdVdlITunPYdc7Bc1g0OHnXYZhl9CitICruAzQFEenHwUr8+IhOGIhuGVll/bTsfgoRa++qIJc4rEvp2cahGoLDr00PUZ/qk+tuiL/Vi+IgXTXhyCRg0dyMyswCWXJGD37mYIdR3CipWNcdEA6SG57paN+OYz6s5rIaxkEhZSVN7N00KLBqvw+esrkZmRjNgGI/Di68ewfNMVMqDPrkKj5kcQH98e4cEieKkJ5ejcIwHFJe2lK5IeOD97nbBKV5WIl6o/WIcxelwp3n+nG89SpiM5pQq9++xATmY3ho05KuNTEN+LWJJUS6FrJSWJU/PIZAwfgR+qTCHxOn9WBj2Is6Dwj7wJCSxZbHqRxrnSex0wvYpXxpQZlW9R6MUdkZS3aeWh1wILjHKRfiEXKgvsahjGFmze2B69elN4SrUgFwYPWI2ff20Jh9mM+ResdOTNacK/amcWzriCoO0sdOyUguUrO6NpI2I+yHHpkANYuYpqXpSfEXlWQkumRtF9WcVKUVqdGYoy+vYUfDw3DDBoP0JpKaUtmp96PgTPPkFJNdVVpAJfo0M9LzKOslmbBir9ilZd7cGjj+3CzBlStHr6EReeeVn6TL5anIUxo7NRWtIShk3xrxYMnbaWok50Crq3SsCOrclo3qoHvM5Y7E1oBLeHIOFSNGx2APt2d0N0JMXWTmz6rQL9L8lCVUVzVX2mmoHaGEmjdxpVYj0h5K8StaPX4FDSAMRGEwxM9RY32rT+BclJ53NxkvpduAJhC41GrDJZWhJwykuo0Uudj0dwEc2dFogUQXtpYiCr93BxrxwhIfkIjypDeVk4yksJQaLvD1dzAMUDkkejXc+kcFqE4PB8RIaVoboiEkUlJPiEXNUSReMhIrLzsVwxfY7yzl+xbk1HnH8RUYSqUV4RhP7912PrltYwjDhusyCdpq0jvD4kTbyY6q1UGMQe/Lg6DkMGSNhMx4gR+/EV5WcO8siB42pVCGmVYvgllKO0/OsrSmpaFa64MgG7djTmB8tUJbY22/DK9GBMfZgsp+Iv1VRRlJGmHyQyvC0CCx4JDyXOJtIzCzHhznX4fomNNm0NrFp5EZo2j0RegRv9L96DfbtbA6YMqhYUS9Ug+KEXwkkblVqRcCACXpTB5aCAizYsdcKyK9C0+UHs2dkZkVESruzeW45evZPhruigrDtZcTIAEsHT9ETJs6T9jEiiluVBVNQRzJ7fGhHhZSgvrUJhoQOPP56NrExS4hCZvmIbCHYWYujQUtSuQ2RPLyqrDCxbHoWyslih26vhF4bhQZOmZeh7QRFb9PzCCKz5xYWqSiAoOA2Dh0aiSUMnLh1eHx072UhKMLBiWSaOJlXi+xW0OWsTGGas5JHeIq57DB4YipbtQjD8ivro0s5A4iEDy37IwaGEMvy0qhru6vqAozaDFX44WRNVfuWicN8LG3IIyp2R/X7Els20ixoxxaVtgPryWT2VQsun9SYU5A3z8dxLFvpfEITCnEpu4Js+vRrrNxPiFya7Q/NOBuRRVNZklYtHWUqV+b946LV+XQYGDjiMKnc/Ca58TOgteOVlJ6Y+0tM3c7vGHkWlJ1KclFjbt1MzV39l+7qyCmDu/F2IjnJi1K00Zxd45NF4THuFLC2NSKJXZCSPjGDw7yHJr9gGPDweRThpTI61KLyx0bxJEg4caImQWmJNMwurcHG/HTi4Lwam0QoWgRas0LT9N0mAHhNEiJ+aF0yDG5wlCK9lobSkFF5GXsn6RzChkw0Knd5jIiYiFXt21UejFmqsk22hVYtEJB6lgeYSOvFhFWPk3yqw4CMJMROP2ji314+IiaiNaa/Vx3XXUq4QeOjQEPhoQSImTy5FXg6xJMrQvmMOnn0yBteNaAgHzTA7ybFiZSYm3Z+C+INEF6L2CTE4goqRV9iO9Rvb4fw+MT6wbtJ9m/HGW2TiejJDW/aSlEBLK46Gn6X2SSpUhdCwPNr4G6VltChhcKA2eJt1zlG0x1Rb6XGYSTlKLhYvPQOS+V9/OYaLByYA6CcJoxquTYPXXp/pxAOTesqAnD+zgacuSTBUqbwRU8MD+vm0gNMSV4Mnz2/akIHhwxKQX9QTBlHiOT6Wwh2ZMmpbpSSXnADTAnknXSlq8WPkoqEIfXRUApYuDceFF5FVpLDIidU/J+Opx1OwYTOBE4Tm0HfQXi0unmypcwU9WFzIk9WKBUCeySUttarpmWdi0aW5TUSEJ2LTpgbo0FHYyTQetkvnZCSnEDNBLlBo7WW4ZWQZFi0gPpmBbVur8eY7a/H44xehbet/sp14QK3uy6+ycMOIDWjZKgJLvu+Fzu0p1DzJEVDb2LmnCNcMT0cyIVjkpSkgJpiafWcqXnnRiamPNfPlWqlHy/DwIzvx5ReRsGxialAIR1ZI5R9Ue+FOT3UwIZWQUuHQEXCh3DTD51TgZPYxlx3oNzpHIq5XjqKw/MU9yi+/HMPAgYcB9GUIlJEMywWncx8WfhyOm25prhRFZtzW6AjYG0U2eYpTOc8AACAASURBVBKB4iHevsE6EvAw7MvWxsSuXRkYOXoX9uyiCjr1eqg9qPh7FYpD/ZLOIthGOardVNAKgUuFTLSdp4/XZCfi+huy8OUXfQMGRwAlBcCqVSn47MtjWLOmiPOgikpKNin5puYn8TSsxwpZojyA5wPwtUqsbxsu4V5xV6MDUeFHsX5TXXRkRbFQXOpG1y6pOJrcWoSEhkGwkFTgllFlWPQxKYoDx1KrYDssNG4oQngstQyfLMzHzl2FiKsbjpFj6uHcnmHH1eIWLjyErl3roFs3un8vjhyswkcLS3DoUC6aNw3D2HF10a4DeQLKKwXJevrxI3juJbqxNqoGI5NciG/VsukBbN3bDTERxDTQs8mA1auysPKnQnz69wQUF9RBcRHlH6Ro5B1pwowOif1YKKOfPPVSTRzlaIDkisASMlhkMTR6GkiK/Isryuo16Rg0gBTlAqaAyDxbMD6+5Nt6OO+CWsdtQlMjRVF9DEwPYTq7RDac46sBCDotl8n5ymsYBlIz3Jj1ehreezcD5WVk9akmorajZkErQv++HlSWH8GmHTQFJZYbdumiPZRX0Fs4xypnvtnzL4Zi6mQCJCgCp0nukrNUVbpRUlSFLVsNfLIoAV5PCPbsrcD+A8QgJoEgQSbPE6xmLgtVh+k6nBA7GcWRhNaBqFrJ2LCxHjp0Fo9SXFKNLl1SkHKUkmLpoxdYtRS3jirDJx/TDGCF7joMZgHMev0gXnwxGfn51MlJnqIS0TGH8OZbLTDyVmJlq1RN2avSMg8mT9qCL76k3ImKneQhixAbm4CHpjTHpPvbIDhYSDp7d5Zj+GVZSE1vqpJ7KX5yWm8m4Lqb8jB3zjkIp02gfExhCRczc8uQkerAvLmpyMhyIyvDhbXrMtX3yZQXCUkVc4zhbJWTqrBZnCJ5HPI+lNvQTZxBirLqlwwMGZgEgFAciTepmat1m0ys+qkZmlFoq8Tsj7b3qZkSnTROCGiqlt+vWXMMr0wrxsoVhAK1hMsRAaedCq+1A0/cH4vkxF8w77uOcDmGwbBrcXVdfJMgKnwfdgkcjgN48eXamPpwOz4vI6gBg7MDrybhSCm27khBXn4U5s/NReIRG/kFZEGjYBh1/H3f7BoUrZw9ChARnoTN6xugfRfxDCUlbnTukoSUo5pfpqW8FLeOLMMnC6iIx5UOeL0WZsw6gqkP0b1ST44LoO3ImepejoYNDuGn1e3QsX24tNKyohgYe/tuzJ9LwkxoITWaUZ5FOGMpwkJSsWFbK3TtSNcvXqVPnyPYvJkeqOJ6+eaG0bWl4oZbM/HBe70RHSEMDN7qjtOw4yOJgiIL635NQlGxA0uWVGH16hIUFcfA46F7j4VhUgOd1IQ4KmADRu6LQmcxnDRxk1qrzxjUSxSFWmVJUZSAwYsOndPxy+rmqEeGld2xJOWn/NDxN8c7Cmenvg0DcFd58eqrOzB/vhOpR4MxuG8eBp63FtcPzcSx1BSs2DIAK369EtsO1IGXvaHBu4Dx/uuU3xD8a1FvTCrGjQnGHROi0LuPZkcrCI/DJzUTKyC0LC6pRGmxhfnzDuGbxVXYvp0g2kbMjJXQTIZcc4XJdiAiIhFb1jVEO6UoxSVudDlOUVhNWYhPVJT16/PQv18KPDyVk4Za6OKTorvY2/DadAMPPdzTFxpt25mDSwaRUtM22gENXCz8dP+J+GZpbVxzBV03Tdpwcpv31i203blmWAipkorEXgJDkIJ+F7ox6d4wHlsr4I2GMFVthz/rz6WqqrwoLa7CiuVZ+HhhOn5aRcpCvL5Iactmqgo3SSuumwIFeP+QM0lRVmdgyCCtKOQ6xaN06Z6GX9e0REyUWBZZtP+AomjN4+cR4BW4yi8WNzvTi5tu3I3UlFx8Mv039OnxEVDZDrO/uRVPz+qMzHwiTFJ4JvwnFhQy8/yMTMBLQpCK6Oh8XDwgCBddFIWbb6iDsDATkdEUrtCXEzlQLK3XJHBT4E868vIq8fabmXhjZj4KS5sL2U/NVmaCpk3J/FFs3tAA7X2hl6fGivLNkjxcd3UFDOrTd1Yzw0FYEDLgwbZ3YNorLkyZ2lWKkYYDj05Zh1deJdi1B0+/EfyZPIqqUSANjzziwcsvS8s0Gbtzex/B1q3kfbRHofFKYjDE4tP9ZgBIw6AhEejQuQITJ7RHXIyFuLoqoVcUFgmdaJgEfUbJhWVj0WdpeG16JnbubsjzlnlQOydDtKKaBqPW1q7A8EuyzozK/CqfopynekxEUbr1TMOaNS0RzUVVSsT8glMzr+KHNWvyfnEsAdRyhfq6YeGzhZl45aVyHIjPwjdvb0SfTstQUj4A733SELM+awEDA0XBeaKlmg6jAnpdaWfbzwPGC2AgD3H1jqFhIy9Gje6G+nFudG4Xhy49SGnkUKQWWF4vXGoC5U8rsjBq9FFkZhF0HQ4H7aVoCdM6PDwFmzbUQ8c/qSgeCxh/5y589CHF+vVhOEnxyFtJAix98bvwyjQHpk6hGWayro9P2YOXXiV0qa0ore7V9/XgH8PYsXmYO5f6/2V1zz33kCgKWXrVtiv5E0VtsoEUd2fyOahGk4XI2EJE1MrFzbe1wLndohAdFYpBA2sTAyjg8MJyWzBdojRJCaW45ca92LitIQyT8kw3d8N6LQFv/EpdqeooxB7+iyfzq1anK49CiiJTR4gy0qlrGlb/3BJ164gAywz1k7OHf68IJ970v1AV1g1V5GMKk9qBlwKBo5V46tkj+Hg+eYRWCAouxV0jD2Ln5h8QHnUp2rWpg5nz6IFexGMlaLAD86+I0cuGkqwZ7bsuVpb3L2HCJ4UBpAp0XsoLirnId975hYipXYQx485F23ZO1I6WfEOUTxoJvl2SgxtGpMDj7gTDoDZYQnkMhIcnByiKheISbw08ionSSjfO77MGe3f3gmHE+MYYSZsDKQp5lF14ZbqJqQ/L7AA6pk7eg+kzCKUT5oRWIIHJ6X4zMHpsDuazojC8hd69j2DL1mYB9BYZRSRtMdLCyzC84oIR6ZP3WOHknn5WwBVUgSGD3IiKyMFVIzri4gERqBdL60Rojc0MI/JSqRlFGNj/MI4cbgvTrKWAD9oxTXt++i5SlDwsZpr9X1xRVq85hkEDqI5CMKqeL1WNNu3Tseqn5mjKgxz1g9C//yMfcXJF8e/kFfB5Ne6It9rmxFGU8dOPk/HIo5lIzSBLWw9whMFh0qZEx+B2V8FALYQGGyirDoVtREqIotmxXAWj+Jv2V6eKu6g6kx/ZolF8HIik0TdK+yv9DK9loGHdfNxzXwxPf4mtQ1P76TtNVLoduO7GdfjhW4r1G/taSGpFJGLT+obodFKPInH573MUGu/kRq9ev+IQ9QIR0hU474s/Rv/ZiWmvOjFlMnkUOR56eAdmvkb3oL2MGDRRFFrDTIwel4/5cxRRkUOvBGzdKhM4hWYvUK1A6joP1bmoTNOUNaPf6/Wq4DZtWidXsAOR4YUYNbIWxo2tjU5deA89pd7Ay68l4MlHy2F5W8Npu2TcuM+b0fXqyvwZoSgED0uOQg1JmibfoHEqvlvcGOecIxtjChu1pjnKP1cUWp7jKvyE7HDRQqz+ocNFeOSRw1i61IDXQ5BnuNRZ2OwJa1W8nvCkeKQc77SrC48qP2HB1/E6eSmF3SvwQCrTVBsJqOap4qUINXmqfeh/oRuLFvVGoyY0XpY8lRNfLc3AiKuyYZhdlLE2QYqycUMDdO6k6ig19CglJR70OnctDh3sAhixMNjLqcYm2TEWNvZg2jQTU6YIe4GOByfvxOs8H5pe0xVesg8y5NavKFq5lKJsodBLGRLaAIm/j0JSOghEoekxUrWXfEczqyV/ZXVkpoGmcNDnk9GofhY+/6o9+vWtK8CcAaRllaJD+3UoLbwQDoTIUBJNBuXia4kaLnEG9KOsWZOKAawoF0lRjeFFE0HBB/DpwihcN4JcilTDa77pTKDwHe99NJ9Kx83wUjHSQHGxG4s+ysGMt9KRcIQgTVKSIBkTqobLcWWfQ3Q1b8qmApkeUu1W+bUXjZsUoFefcrhoH3kncCQhDFs20+5TlJDy5APZuZjomgr8kqvUVl9v/ErF1xTcdH0VFn7eBU7lULftLMCVVyQiPa2l7KBlk6IcxcaN9dBZFxxrqijFHvTqvQmHDlLTHE3A0R2PivaiFGX6Kw48PNVPY3/woT14faYKvfhedN+JXvs0jL49H/M/lP1oSOB7nnsEO7a25NDLsCsRGZ6PPucbiIguR7DTQH5eEH5a5YRFjW/Km2ngi8/KqKRSKP4pk1mo+ErbSbRutR8//XwBmjcTI1Rc5sbt4w/iy88ay6wDNrgKFT/TFGX1L6kYNPAwJ8TiNCkEokRyK956PQj3PCDJoH+a+fGC/+f/JUREcQCqTwEWDsYXoGuHLahGb2YxC1StoERfAqgLkwIwSGW5lMe4WjT+lOWhCGPGFmHeXNVtCOCThccwchTF4E2VOOlGLb3jlVZbukvl4bjfQgYERobvxjffNcagixv4em5uG70Niz6mnIKoH4ZSlPpKUYCawcMmxKNsVB6F7lvvdKwEiiVrN6ZPc+DhQI/CiqKSeR1ysRXRgEgqxowrwLw53dUjstGrzyFs20whI7EPctC52yFs3dIXwSoxjz+chw5td3A3qgwPoSckiqcajFUYxiaG5xNQFmM71DxUKwXPPG7g6Reaqm1jDHzwYSbuvIPOQLPS/LmUeKsyXHppNpbyuKK/eI7y62/HMKj/IXjt/kowiV9F4dYOvPqSgcmPdleNTX80fkZb5ONM9HF6JF6JvBPRu+lXFSgrSkKtqLrweuvjuecO4LnnquFEd1i+vgcJ+YQEyft4KQSUKr8FGNArF7v35SCvgupApOBFuGN8IT6YTYU1ecjLlufgphE5KC2joQfSBObzIJqZrMmbxzUXyXfa+AXzP66D0aMomZZ6wNixWzB/PpEMm/PX1IpIwqaN9dCpoyBnv1cULQiBdRQTJaVu9Dr3NxyKp6F+SlFUIVKEngRqH6a/YuLhqTQaSY4HH9qtFKWdyjdIX4WrLTysTIwZU4B58/RnLPTscwQ7NlPVn8LQQnTqcgCbNp+PWiHS25KWVoBLBu3C/kN9eHaB5Dyyq5cUM5U7UEwDGnxOptXmsJaWNQO335aFDxf28JVfPpydiTsmUH8MzT9WYSUT5KRnXhTlDMhREg6X4rLLEnHwcBs1yExTF3cr9nBn2DbFsC4fg1Tkz68Q0o2qahFkiditWtImqzMbH1GS3lsCd8UOlBz4DpV5KYjrMRquOsOQdqwYV112ADt2ET8qSmJlHQIEtLzKVtrUJJWKN58qwYez12BP5u0ACKKrRteO8UzdbtEqWogrbhMjrt2Opd9TI1gjqQtJA7siUtKXOOAgKrkCFSREo9vyIipmC5YsaYL+F0oYmpBYjRHXx2PHDurhoIosEBaZzIrSmThWzPXycmU+NbmNgtYVzRzluGVkORYtoMKnoZL5tUpRVCcp0z6oC1LlKvY+laMEKgp5FKrGE+NApthzPYWvmxQlG2NH52PufELF5Pn0OO8wdm4iOJ0wwiqEhibhg3m1MfImuRY63piRgkmTKwG0VhtIqZ2L+QtEcSUEp7BUUVF45KobDjsRzz7hxGPPExtBwvWpU9Px6qs07Fx4aT4N4udZgWGX5KjhEn9xj0K59N9Gp+KTT2gCY5QvVbbt/Xjh5WA8/kgbtgTsZVTLT2CfNj8CXmPFFObONXonWSLpghPsxICDBfMoKjN+RkXyMjjyN8Fh2fA0uB6R50yBaTbFsmWFuPxyGkbRR8AFDVnycGmiZnvQpF4RendLRaM6azB6RCK2by3Emu3jsSu5I/YeoODxIL5b0gyXX9lItRcZ+HV1MYYNi0dFNXGvoqWdgOlXUky1bJPJlV6TgAGynsTlovQzBddfX4QvvuimiJLAt0uP4dqrMmGaXVXjlAO1IlKwcUNdlcx7GR7u3DUFqcnkxWR6PbcA+BRFFKyk1INze63HwYM9VL6jdyzTBE/yKHsxbbqBKQ/7k/mHHtyLma9TjhKoKHoCi3iUsWPyMHee/oyNHn0OY+dmalwjYad6yTE88GA1Xp9BXaTkq73IyzMxfNgubN5Cvf/UIkDwsexooJqVBGGk9/O2e7qTshCNG2zE9p0DEFdX2MMZmcXodc46pKf3h2EE++aL+ozqmQQP0w1NmpSMN96gLeiI7kBNSw54vSm49jobCz9uirBaJKKawas1PwAyFL+rDJfQ6ZkGbxisCNTGa6EMdlk8So98Dm/actQycuFwUAjmQEF1PYR1uQNhzSaiqsqJiRP3YP782jCMBrDJOvIkH2FykcrVj9uDsdcuw6MjV6JWzB5UV3fGF4vPw8xFQ7AnoSe8XjcuuywH3yzpjiDeCUIIiW/NTMQLr2YjJ5ssdwMYJvVgCItW2i1ISRQ8ahNqlobmjVLx2ec9cV4/mkQjXYWTp6Rgxqu09Vw9hqAJjg2nyvz6euiguV7FbnTuSlwv8o461aYvodCrFJ8oj1Ja4kWvc9fh4EHaRoKAAblWNkpc36B134Pp00yVo0iYNPnBPZjx+okeReg4xP6mOsrYsTkBBUcL55yXiO2bSFHUTDa40bzZbvy4ui3atIyAhUqYCMWGjfmY8nA61q6lSKIZDMQqYyheRaOfEtiS98mD6UjBjLfDcd+dhLLJO1b+WIxrrjyCiipC9OSe/CUIsqZUmad+lDMgR6FbfeD+BMx6kzrRYtTMNEK/LNQKO4Ttmxujbaf/ae87wKOqtu/XtPQAoYSuSO9FQRRB7KA+G4pdQSyg+Pw/BQXUn12w+/TpUxBBVJ5YsCBiAbug9N5J6JCEhCSQOpny/9be59yZBJCoqMCX8QNM5s6de8/d++y29tpcRHVX1EDbzIqdiaY7s/WplXcqCvASzMKerR8gvGEy4go3we0rg8sXgiekzCploTAK4tojodtTiE0+EWvW+nH6abORkdEaLk89LfgJYz6Xn4WtXNSKm4RpL36HHj2zsHVnF1x1iwez066Gy30iwqEyxMatwYcfp+K8PuxHUU4pfnrN+nyMfmIxPp8Wh+xsxgTcHChY3Bltr3oRqicXo99VZbjrjuZo366aQR57MG9OLs79x3rk5nVEmP0ZAmGhomzELz/XM3UUgiL9aN9xPbZsoktLV8dC0vNw7XWFeOtNZecv3BPCCSf+jLVrO5kZ9E7YbNwoG6O4ymW9ht+1wigKQZRmepdDeMfPZOCmG7Lw2gRbmQ+h64lpWDifGC5OKTZkGliP4ffE4eknGdMZFhiXG0XFQYwePQeffJSIFSu5sdCl5BrZPyxA8lrzcGafAtw6JBWXXtzUWA1O+yrFheetxpw5/D5+XivyzuwUiaWoKFlHRsGRD+v+B5Zj9GPcGUnuxpSrMtV73BuxamkdtGyfjACC8BKvExWrW0I29YvNHxl7yIyI1ly2pu9G1qr30CRmPJKD6fARekVT7nLDG2BXovZ1FPjjEGjcHzU63yvDQt+alI7rB/JhtBJ4BUdLcBKJ1tSL0bLFTowYuAUff/oVevW+CPPnl+CDb/mg+MC5W+Wibr3l+GBKK/TsbSDtUdc+b2420jYUYVdeDBYuzseObTmom5KILifWRWq9MjQ7pjp6nMIHbDcGFwr2AJdcshyzvqkJt6uB3Kfl1WJl/pe5DOY1RmE2q32HdGzZ3Ewq3WIP5fh8XH9tESa9pYpSsDeErt3oenWGC9UQFhIN3YikWU7cnBUmRmF6WCEsalEshMVC/+0N8t8MDBqUZSyKWvxu3dZiwYJmAqLUnKKiMGJiVuO5F5Nw2y1sW9BkhX1t21KK2T9mo7DUgyXL9mLd+izE+Lzo3LkRmh3nRu0awDl96gsjqF6Z/j36qfW4bwStcmdnJmbEsvI2mABgwfGIUBSNK5auCuC8vkuwYythGWxzJSWpGx7PFvz0TSpOOjVB0oBeGdTjrKHDXOgskcAhVEFKSwMY+9JOPP/vOejZ5iu8MHIrkrES4WCxEa4QPBIPEPHLFmQP8sN1EdPhfiTWvxRFhV6ce/4S/PBDHRk/52EvSZgJSQ9CngLUrl0I194N2FVUG7G+MJo1BNK2N0JpgCQZdvxaLhrVX4J33+mAHr0FiyNBqDovEbCSPxhGWUkZ4jweeOKi0QdUVN6PD5s2+THq3nRMeYcL0MoE24ZeKMwK9WbMnptq0sMB5BeE0KH9Zmzd3NT0s/A8PL4Q111TjDffZhXbhfzCMpzYVbNeksAQRRHHVdj6VVGWYszTHowc3t5J1A8btgzPMT0sMQoVxbJP2kxZBgYOysLE18l5oDHjiSeux4L5mvVShLEd303O4dV46aVUDB2qU83kM04LcOShFxcr2USczSnLgYxfNPPFMXevvZqBEaO2o6CQxc1kQOostruVsSuvkccfMRZFFYWzTU44/gesXtUFLroiQrpAC5GGa6/egrcmn2H2mQiZmj5Iu98ypaz8w3QzFi8twSMPc/gQhbEhknwfY8KY7bi0+0cIFqXBFeLk3DACHhIxcP/yihtWGvCgKOk01Ow+Cq7YE7B4xR70PSsNWZmGYsg2E0v0zWsPwi1Bqe7CDBil41CSZaXwhvNRFipGnTo5GDI4Hrfe0hT1G7PoaCVBi5cmvVVuJ7WHlJSWYtbMbAwbtgPr1qUi3hcr2Z7iUC1D/8NPe1EteQuWrGyA4xqrwPCKmjfdiM0b2ampXYM6P7EUAwcGMXGitvDyuPbt5mDtKt5jiqyjuim8R+0HDYdX4Ln/xOHO2yPcySM5gnyMKq0mWewoCKsouzBocCFefzUi+N27p2s/imxmFWKhUCliXJvRv38J7hzZGJ06pcBrKY+MlSi/cNxwiIyIIIeXr8zBiJHr8PkMbgKpgNustSi8TWAaVk753RGjKLrX+ItC6NHjOyxcSkXhA9Q+Z46kO7n7Esz5pW8UFy3dMo0VbFaYlJmExPtDwPhXNuPe+zOQz+m6RMMy2xHOxYlNP8ZHo99Fg1pLQLYemU4b4gBRLTrqSIMgSspigOMGILHtCMCVgrvvWY1nnqbkEyVr/GrTNWfV1KaQtThWJuP2gFXo0WkHikNNsHi5pk3r1gduHlod7VrloUPbhmjXlmnR/b+++3Yz0rcE8ebbfsz+zo9AgG6YB0OvLcJ33/yAlTvOhxs1BZtGpzAuPhsPPV6A5o0J1w8jt9iFkffEI2cXC226o1jSuFN7FeKfd+SLbSsqisN9I/cic2djuF0JSi7OwUvcCIQngDv7Tlx+ZREuv8yHUn8QMZ4YjJ9Ugi8+ryFDjFRRjMNmsoQuFKDn6fkYPCQIr6sM4ZAP943yIX0jCQVthlKR1gQxSqglafccJCbl4MKLPDj/Qi9qN4jFmT2bHBAOu3x1DlYszcDMWW588F4B9u5lGriBZsokgFcl0SYuQzslF8vfGwK8IyWYJ9r2uWd2YPgIylM9U2Qi2VwhWjTNwCfTm6JNm2hKTRNUy/NXfqeFCzNx370ZmDmTKcOG4m9rcVuZ1T34BQ9fPQsjbpgDb3A2Qq54DsWDV85BsBwfnh+uoB9FvtaIPX4EYmr2Q0GBB6eeuhKLF5NILcXk8q0loELog1YcWBCxnhw0rLsVwaIPMODiUnTv2RfDH5iF4lAPbN/VEf4AszSb0KxJbRzfvTbcnjAQYAwBBD0hmUnpL/Jg1sytKChmH/1xiEvMRaOaK+AvTsOYfwHzF/yC92f3RsjTGVlZxyAcbixp33B4nSCR9RUndKIuFhGleMp1osvDZjKCCrcaF4vdk6QKStDUvFgewzfsZMBoeXebXhFmorhTky+rjhE4dg468qhZJ+n4zBKovGamGM8cB7iZWdM150t6EF1sRdY+F50pyY1lh2T94qoHcEbvhqiREEYooBkaFiBDQuwBLFqYj/R1BJMyvuHGo5S8ahX1G+RvM0pchxzZmNaysBwBWS/LJfDjDzk4tTcXljSazJEzdmCuaxuefdaDu+46xoQi1lWxwbua8MsunYGpH9LMt4TbMqeYLIfihvagjncmPvj3PJzaYQYCRTuFVpTtF1KucpNELijBfonfh9KU01Gz22jA1xQzZmTh2mt2IDePVWgKiaaiJRg1C+8WmqIA4hPzcdN1Beh/+ma0TH0DSXG5yCy+AFO/64nnx1bDjsxUE1xz97SBM+lDOXmLwTItKt/zwSPdhqVo0mwjHhoej87HrECj+Ako8/iwqWQYnh1fDe+9nwAXh7ZKoZLZOQV/iFUW8gzNc2iQq/IpTphUpo1CGPfPuk82QyaMM3KjFGAtvqpxUj9f790NV1BVy2YbJQsm12B4t2Rmo7YZhMn2IUBhTcxELJFmLt3C/aXyzXoSrb5C7COumslBOxkwEnFLDw2PsQV8UQzbe2ISE2JYrA/GA20wf0QoinI2rVhegDPP3omsTJI5xAvUxBP2IIAsDB9RgKfGsKJrgjpZSZsO1iag6TOy0f/iHJSUHQew0UlI36IekDzsdFzW+xM8f/cq1I2bDlewEB7h//Ug4HYj4KHihKX2sidcE742NyOxyQCpuA+6bi4mvk1slRbwHNIKoppFIZW0gJbJ5f4W15zzPiY8tgy+Opvx9cwLcNXdfbBr92lChKDuDGmIiBDeg9SEGRh4aQ28+VFrZBTQlYk31ovVegrAdrQ+5is8fOtkXHZlEXbvjMUz44/F828OQUmgl3GqFJkgxUrppzdKIQBO7WnR1VPApfa4qLWV7KG4TBb5rKKo3MYmrSp9OgYhLYUfcs6Yz1sCD6MsSo/ENRFqSN1UgrRWETSwVRRxCIU5RQVYetpNqzP7PG31Si/PJhl0K3AyzHKPTN/blLOiM6zDqS0Pmh530NpH3tgHFXhS7tx061JMGMcKfTPhmHWHSDBXgHqNF2D2t8ejadMaQoBtm33EsaWgm7EIg25YgomTiAYm/JzugKYaBQIvg7N+/AAAIABJREFUylUCd+hnPD34B9w14AsE9q6VYFAeiMREYfik+Sco/nuptxGSTn4BnoQzsDG9AGf3TUfa+saAm7s+ZzhS7LhrGgC4A02dixsuWob7rl+GXP8s/LDqZgx79AzA3Vl8f24MnEPfrmU2kpK2oVfnaRh6JXDfI/WRVdwd2/amYvkagh11p2SSIiVuOma8MQ0+rIc3/mI8/d/dePvLc4W9RvfyIHwIoMxl70V3fpsRNKJvaiOmEUzkymzrDq5LJdBuSrZi5URSIsV2/qLXAHgNJstYEc3U8bmaSb2CltCEsFphMRdOu4Mz+t18iQNGrRi+Odkb406Z951rtDFkFLyp4ikiP/McHCTEGY46HyV67m9FpPrfPHFLd0HlFXbjwcd+xGMPMqA8XhRFuBmJ83ItxDdft8Tpp9Uh6ab2pVs8ks1+eVxYuTYL552zGVu2tNcMlO6lErBLkkp2wAJ0rPsRxj+yCl2bTgNC25UKleJIoQyHEXBzxn0IQT9QXPcqpHS5B3A3xsv/XYvbh+bB4zoRQREWuof0PszuJV4FH3MaBl2eio2rv8OKdfNx5nmXYuHyWlifRqh3ghzjcZegRYscDB+8Df1OnYgk13fYmXM5vl5yHZ6bGIsVq2sbEj59tNXiduDsXmuxZPEC1EjpiKTqLTFnWXX4/bUd9sWYcAgBURQKohV4dVkiaXWxFRpryZJEZ91sUdKibAlOjaRmtd2AYyn4r1piUUZnVorNeNH6qNWXMxpGe1UAbkzWjdNEuV5KVN7fyXJVVNOKx0SrwcHes+eKPq4YfftkYJoE88ZCWZ63Cr1Pf7uiaK5c3YXN24rRq8c2bN3KngXdeTm0koHnRRewMMQuPH0ArLM4Hi53aQ/Fz4snx+zAyHuz4XJ1dECHuhHR3zdCHVqJAacvwH/v+xKxgVnC/shjSOogMmQG/tDxKA42QGyXO+Grf62MKbmy32ZM/bSa0AfZx6vEdNqjotD9QnhQiEBI+abi3ZmITyjE3oLaCLgSTfsur38zujW9F9MnJiD1uAJ8++UCDLy7F7bkjTaDi4wbJTgollzpr7OgWAQva0DueIP10iyOEGBLTGLjAKMUZsMo1yQmAYK6MmoBbKHPZKRsrUEWzQQNZuApNyl1ifgZO+HY1n8qKlsMPGyHFtfPpcMAzEgIyRXIPVnE6oH3/9/+jhP9OHbKJhD0F7zOQpx1Vg5mfNZSLYrcqnai2qlm9nsrpSi/ZpJ++w2U/4SaXfqpOl6ux8kr8csvjQAPMz7EQTFIDuK4Yzfiy2+aoEXTGKUoFUCc0pBK34LJcBQXBXD5pSsx/Qty6NaSHnXtKzd8VFTKYBjJMTPx7+EzcUPfeXAVLEXYFQO/R10DrylOsacrEPCiML47qne7D96k7pj/SynOPXcRcvLaw+dKEvZJARxK2YEZLAvlJmDQp4E1QZ3i6ytURVKw8qBy0b3l+7j71kZYtuJznHpWPdz/RBv8svQfhifLCnLkPsNsenKVIhxkFioIlzsZ4XA8XGwiE8i51neEDFv8cFNnkGU3Ab+IBGMVjllgPPcrXASiTFZRNCXvc+eiRvUMuF3FUhIJMKsm8YUbHjFgFDa/WNrCwvooLGiko9AlitdrcLPO5NuNmim5CHPc+T4+3h+TLG0C1PhMRSPKihpF8ZcVoG/fOEyaeDJYnhJJFPN2OCqKgTB6ZHeKxeR3tuPaqzcBrhMAd6wgaCVIxjI8+4wHdw1rJ4GwkpoZphAZPUZlYLjixmefZaB//60oLm4v0H0nGygFNz5Jbh9b0LX59/jgqR9xbMoH8AcoWD54pPuQS+aR5kdmfEqK4+FpeTUSWg8XbNaTY9Iw8l6yPpoCnA1GkY0E3y60apmKJatSZFcKhcrg8fBaTQuSIeNWa1SAnifnYWv6dmzKyMaZp9TA7vz2WLyC7cfMWFlFUaIHgXtKR2UGTu9djHBpMb6Zw/thapR9KAam4rQ5WYuiqS91OmxA66SwIvCfcp5M9C5vIP8me9i2RRo+/7oNkuJ0vpGwcJrZpiqU2ioRG+vCM8/uxmOPMGVb0yRXSHXOBd6Mxx9PwJDB1WUimfUE/5h6RD7t2JMoitaK56ZSxMZ4UK16nCqU0NjyWn6nohyqi9/nQkWDjUWR3caNVat34cxzViBjOxuh4rQHWyQ9F926ZOCzr5qhTm1TtyAU3boF4odbelQvHnh4Cx59iGad8BMN2DU1afmjuJTzcMeFU/DEXWnwlv4s0EHdhbxCQqC7ZBDuYBB7w8cipuv9iE89H1lZYVzcby5+nk3AYX1TKNuAXqcX4pH7G2Jbug/X3cydnFky45ZJGsr21VOWdBfmrEeFJ5PYjinieBklIZED+ztMGjfs1t3fJWQVK/HBeynoc3ZNvP7mDjz5ZAZ27mBqvJZsFHIPYmJNSlXOoeusmwDft+uglka3dHuc/iwusc2EidIG4I1bggkT6uK6KyMdnAeSj5LCUlx6xUrM+IzMK1QU436FSxAbuwiL5rZC204W2vNnSVklzuuYHbsW/DfaEotLdqh1uRIXFnWIuETiFWmAx2secttKjHuVGJ0G2nsgSRT+lYZ33vHiyiuZEQohxAlQQs5hg1XDLQsvtm0vQd8+S7ByJWHaHPZpiBwk4aNNpnR9GqbMwqSHN+PMdm8j5N8qtRUVNOUR5lwVWpniYBz8Kacj+YQH4I5pjfnzctG95wqEy2qidl0/Bl0fh7tHNUPtlBhMfH0HBt3E+6lv0phqznVylFNxUOW1GSJbX5AN2cDiTVpTlEYwWARw8voW4PWJ1TFooFq0RYv34N/PZuKtyVQ0KgxRCTp/Rc9kmBntaG2xKrw7y9ho6ZOiGBwNIk1cGHHlGBem4+obgpg0ob2qlLio5rk5tRhrfVz4dmYuzjiHvT2c9hyrGWhR1A0YeONejH+lEzw+a/V+m9z8OUfbxMZhpygm/20GvGhDYhjff5eLS/qlITe3rcIqpI+clfpMnHLSBnzz7SmIibOrbjRfYhwadbpjOmfl82m7cNEl21AWIirZqwonMquAfaVEyMVZbadg8ugFqJUwC2HkS1BMPz/I2YchBqLq0hSXxiCmzd2IbX4jykqTMfzu2Zi3cC+ee6ErTu4agaOMG78Tg2+mKLG4aHJvDg2QCoa6BiYDIwyT5uE4fROqMLr/6wYndyrwm4WY8EYybhhAiHtkO5wydTOee6JAiL/Zx+FBPEJmSq/CyzVYdc7pJICsgNgEiZp6LZuoJWPlv8WxKzFjZjs0b8GZ9aoo8pIHp2BKWjybir7o4nRM+4QbHpMapigZdsEXuwITJiXi2iuamR4bpxzq5L5syGIv8c/4OTr/ZS1uJFg6zCyKkMVJfKGBl0eExotzzlmImbPYS6DpTwmGQ37EuLfjzbc4XrqW6aXXgT5GCmwPpEYEIReG3LIcY18nq0oTI2msfzAVrFERd1Zf+Hs8PngF/nX1e3D7lwguSXVWi2TirTNdHAihyNseicePQkzN8xEIhFBcFEQ1jp8TsBJ9NTfGjtuKIYMpODqsR79YrUqkxiD2yvzO/j7a9bHv273Tfp6fWYAJE2vjhoGceEuoiKoea0KZWaV46P8WY8qUGOTtSYWL7clu4t1Uy5RlhYEug4pogKA46ObLdAuR6V8hsjfGIoT1eOLhMox4wPJ08Y6oGBrHWcSxlttdmD0/G/84dzvydreJ6ubkGpWgfbstWLC4A2J82mRnCST+HCtxsLOWzwxGjj6cFEU2Mo1BgjIMhmKkLZ4ffbQb/frtgotgRBFoIyihvTjnrHRM/aQDEhNIaqZACSVTs+6b9bE92L69GN27LcH2nR3hQSJCpqLsBMvcDQN70LTmdEx7YQ7aNPoO4bIsrbzb+EAyNWUIBl3IK0uBu+mtqN3+ToefVylIeX1uUfo3316LobeuhyephpQTqJSi6vYeebw7ZKroQXiDrAt5UeZRwbW7vrBWKt7DuGOS30ZpyWr8d1xXXHdFB01l0i2VgaURYf/q212461/zsXIZ+2PoorEbUV0oratEpU+FXM4UEp1ZmSzmsn3ah0B4C84+PxfTp7aHL9YkTUTRyITJdTefl9/plnDtdcvwv7fj4HI3NZsI0/P87sV45T+1MeR2tv+a/e1gsvyXvF8xRX24KYpZrqDk1gmm06A+M7MU5120Govm1oLbTUIG28NNoVmECW+kYuCAJmLwJadkglTN/HCUNtnkuce68fakbbht6G6UFLaUkXDabkt5sSRrDPeX47reX+C54b8gJW4WwkGmcZnepRdShqJQLEoT2sJb7yQkH3cJXN7OQmqnyQRL0aPCl50bwvadZXB5tCXVeJSqx+ar+f9C/8nNQfuWUSa1oCgkRpQ9stOq9XGGULd+DGpVN7gopyiokBEWQz3wYVduCV58fjMef2wLwuEOYl00MWJqI06Qb3523MMwPJIUUKrTpOR5eG/6Meh76rFSzeGLXL6idE4yxTqBbkybnoX+/TLgLyNBBK0tDyOlkx8tW8/DNzM7oGEj5dkqz0b4l2jEAb7Eqq19u7xj9rcH8/ahmS53xeSYPt7xb2zA4JtyEQp2FN+XSRiOU0aoGG3bpGP+wnZIiGddxbhm7A+R3JWhk5CMkzI0XnD+TEyfwdmDLVVw5S+dQqU9F/zUHLz7wHT0P/tzBIs3SRBcVhaHUld1hOuchITW1yI2iaMPkhU6I1Jt6wwWzs3f2SJaxcWv+LNoq/kTiTUOLC5211NLEw5pp6DtgZGzRX+FedaffpqGZ58qxvc/EcV7nLDhky+sXC+9DeAMNktGV4ilXIeRI6tjzJiGJgY0bQmORyhT7sWy0AksKgrj/LOX4Ee24LrryPdoCo8YuO146hkPht9pAa72fsrv3n+nuhzouw8jRVGhkWcrgu9CUUkQp/dah/kL68IFnRVOlkHiwtzulXj4QTfuf6CNPFBWrWkX6Pc7eD9zLvaqrFmbiwvO24gN6SQ3MGMT6IaZIosrzLRrNjo3+QCvP7AGnY+ZikJ/CUJx3eE67jIkH3umQtZDxF+x51sZ2B2uXtsxEQ6jrGglSvIWwOOx1EuH5tHrHEIX/IE4xFdvh5jk1ghFzQpR5y/SNuN4Vy4gb08ZHn14Lt6cFIPsHI5iqAaXx9Z2aN6YeuZ/FHeOvPAhFNqDTh2XY/pnx6MR57eLMdLAW0XbCDpZ4rkUHuD5Fzbirn+Vwo2Whu5JC8kI5aBt2+X46ZdTUT2ZcwLNDFY50b5h9aFZsUN3lsNDUcxa2XyMBpx8efH+lAxcde12BIOdTRZGK1vhUD7q1duGr2Y0RIcunP6qsA1VNgdnrJAJkwh94YVV+Ne/CuFGNz1eRpiZ+IZTdiUgX4Ebzv4ejw5bD1/dZNRueSHcCSSeS5SKvhUWKTEIA3u0VdAHvnfzZBQsHo04gUVEdss/konXtaEwh7DXXxM1uw5Gtcb/QFhmGmpCwyDh5UgDxjUiaAjkAMz5eTfuvHMR5s1llo6sjRwRru9r/KKoYcXUrcF77zZE/8vZd2Lg6UZR9HoMnN4AHFet2oMLL16FtA3t4CJns0DOuKbsYdmAN16Pw4BBLbVPlGhinsLQCB86kf5zznR4KIoZiiMAObEbdKEo+F7pRrz8iuX4cGoN4d2SITdSc6CkbsWZZ27ArJlnigBbZdFx1FrFlqyVUYZgoAzXX7UB706tJjUOU8CRdHBI6jTamXh2j7l49b9t0aRDG7g4vjkUY2DbhmfYoeZkBVdduyg5QsnW8QgtG4E4X9Bg0vThVZ47ed+HrevilqxgXmkq4joPQ0Kj/ggjOSqRYbBejvvFIIPWwdgAk5EqKi7Fq69sw+OP78Du3Qz26ZLyAtn3wf0/DuHwdgwclIvXxraD12vaiB2eeDPzXfEL4qJyya+4fAPee58KxdoV10Ub28LhdPTquQvTP+2OatKBrD3rjlWusiiV0W6TzZLF04KXNv+bKrIbWLAoF336rEFuzvEKCrS9DihCbOxmvPhsMm65raHMCZHgWjZItTCcM05FYWcL45ylS/agV8+52Ft4MuAyeDL2hiAbSYnZGHF/DG67pQVq1qTilIrK8rqYuZJHLEFAmSKHzXvm0TtxafHWNxBeNhyxVBRnytOB1qKyboeOiXO5irC3rAF8HUchofGVwnksCRANFBzSb2YPJXoyBA2M3TQhELEuixZl4YnR2/DRx4kIBNkJSSlm8F2E5KRVmLe4A1o3T5RNIOASvILp64hGI2s6ZcIb6Rh66x6UlpD2yI69YIxTiuSk1fhselP06l1LaZ8k3a+zcMwOUhlB+VuP+ZstChcqqgfeSSAZBKdtQIIbQ4bOw9j/psJFrl0pLlKR9EHExy7C5zM6ofcZnGOnxAgiILKD0qJQYqgohPOH8eST2zBqJGWLFWw+6HRccWkA9z/YCu07mFFx5KkVt42xCwuYdptWdK3m6EwAL7uxgYvABSqKa9kwURSHyfBAjzmaVuZXRYHFT6IUipFXVh+xHUci4ZirECaWza4b8Z7G49edXpLtKosWoGIvU1JRLpSG/Jg2bTeefGQnFi4mx1hteLxpeOGlZAwdzBSuWlpbx9fNTAMhrYG5sWxVEU7ruRK5uWTB1HZpzQ3Q7VqPW27wY+wEy8ZiHWxt0nIu7m9Vg4N/+d+sKLxA7Xk3a28yrRpQctfxyM4NFBQG0bfPcsyeTWJqdkEqAIRCHEImzjpnD6Z/2lxAbhY/pjPZifFS10jjxgCyc734R59vMXe+D53au3DfA81wwQWpiIujS8Ge8iA8UpYm3svGGKa7zoGEE3VrH7QidvUbPCjb/gZ8q0YAXsZAOmOknEDYBFe5XtiomLbi8WrKdPiQJ4SCQAN42/4/xDXoZ2IUm+2KAB51kygPYBcPTLRKISu24Yyp5JxsYPJbbLtehuYt3Pj0i75IEEQtYxWuBbN82kEpLqCJazgQ9oprluGjqbXhchGxrSluCfrDBWjedB1m/9AWqQ0VeKjfquMbiHpQ63NwQf27jzgMFMXKkQ2qVZhZnGLPHldXGkJdHnz4URquvGoLyvwnSrVYCnwmiA2Hl+H6gYV45eWuiE8g5NxUoe1McVPDEEvkcmHewp2Y89MuDLy+BWqkKHO6KidzZ7bop1O0DKV2NOhEpdoRaCqKIaiGD2nr38GC7/8P8XEqVGbz1s9E1fkq/fDlMwq5CbgCKChKwimn34PmzS9BOMwZLtb1csBUTsuv8x0m0aFujyZLVKR1/LZHWDCBXTsK4fa6UStV10Sq74zfTA960KNuFyMQcqfdfutijJ/IloI2AvWPQHZKERu/Eq+Nq4drrzEzbkzfvCKhbUH3iEh6/f2gSH2Q6jtELAtdKiXZ5pLSjZBdyBWLR8esxwP37oXH1VndDFOglJ4GrMZ998fisUfbGmGgABNIWP78zD7pxF/z7Yawgz1ikvF13tA+bQGYCHL3QA9V3TF9efHmtx/glpfuQnK1aodss5TdWC6gBKG8Evznzhdxba9+RlnNyDtT3lSDZbRY1seaMCV7sC9NxZs/9gcDY7Fhj+z81rXjoSbb53F7MPGNLAy6YQMA8hbHahuAxJr8Ow233RHGyy+Qzd40hUldVlPmh3/lpPw2dhhYFFPV5tho44aRwUeF28wi4TULB5cXGRkFOPuMuVixmlSZCrYTX1iWvhjVktPwv8nNcP4FSRrOEtdltnHbE+J2MV5hpK+mXx4vvz9MQgsdlqm/50smokQKjPtI175+w9jvZ2DI2P8DalQ3dSGz6PbQ/bli0Uq4P9dLAnPFRYVy8vHaHWNwU8++jqDbNhc1WAarJVYvEgcQ4Khks6yqGwUx/1AJSZLtMy2+irxT+8DmNwUFsR6vF7pwQQ4u6bcVW7c2g8udZAa88ru4yW1Dq1abMePzE3DccQkKVXX4BKI11TZWHf6+1+GhKGbf1f0oarexG2GU1eHDW8N8/SXLsH4dmcvJgk+go9uAWffg2Mbp+PiTZujcpYYyyQsZmrpQFHzJrZlJvbq16TfbdlW1HNH8VhUE3bme/ZuYsT9+jiHjHgSqJ0fcs/Ib1G//yfSzSCNbzl6M++fjuLHn2Q6Jj70LFTkDf7f2zKyjg36w+3mUedH2XCKFbdHWQuhDAomR1LsQwTJzyLn0a5G2mTzCdSPjGCQuyUWTJmmY9mlLdGhPlLFJHxvUsmLDrGUu94B/+5r8hZ84DBTlN9ytZLko925Mm5GDfv/YjmC4GdzuBB2SKkE7UcbsMtyIDz5si/btiClSAKK6UKS9M30X5fAeRugd4TH/Y12R3+BKj/txBgaPewioRnbHaGfnN9zrPofavFUZ3Nl7MO720bix1znG4bMWxAT9B/YRf+UCNNRWC2QIHwQoqdGbxhU+LFuZh8suXoL1UlSso30y1C1aZ2HwmI+X/3MMbruddaqj53VkKQp1wJATsDX9njuX48WX+YDbCRxD4BesljOlG8pCk6bp+PTDNmjfqaZksgiBV5SxPkDGHxoXaWatnAMgx2iPd2QLjCbQPrAQjPt+BgaPfRiu6hyrfRBhqazXYfCDQU8AyMnD2KGjcUvPc02W0KClpf/d3Ehlz2tCK2nnNawp2tVo4vcwG67VFV28NBMXX7waWzZ1EDiPfJVU9EmoxxOtweBBxXjh5U6IjTUwHwe6f2QrzRGlKHwWQTczYgzRvQgEgrhx0FK8+RYzNM2d5ib60kqlmomWzbdh6ket0L493SDpejKuGJXOL7UQdfYiE2cVEmLdLaso/LlyijL5u88w9KVHkFiNVXOb7DJdixUUp/xU4F8XJhFITxDFe/Lx4h2P4/qe52nzlBQRqc9R11dZRTGwFe27idSChKlMlJPWyoPVy7NwYb/V2LCBTJ5M0ROyr8NaVUnWYsCAbEx4rSfcpNus8NIhSJW9qMNPqY4oRSGcxSXMIWYnc7lRXBzADTetwLv/47iFptIzrv0haiVCyMWxTdLw/tSW6HZ8TXEPpH7g1tSnV9hBnNyx6dOI8vP3SRMd/CHOm/4xpj7yf6iWlKhxk2SF91UUx4odLLhX86c8Z+4gMksLcM0DD+PkPqyjWAXnN0SyWpUXSaMcUXUXk4hGmBgutxeLFmbj0n4rsGlLM8Ct9K2aQPEJSWEIG3HhhXvw7nvtERfrKTfi5EhXEPu0jxhFcVAahKLI7mloP+BG7p4wBg5YiWkfs6bQVHY5ZocCsrHRd85A4yZpeOWVDji/r447sLundspaelETCpsmMYWomNgl6p+DqUralPexdvg9SElIUDI6+9n9xK6Sjq6UojD+UnjPppAfJzz5KFpderkWSLWiJIpkcQPiLv2Gl6Y6TJOMrIeedf78XFx5xXKkb2wHuGqYtDOzhVqZJ5vKKaeU4H/vtMYxjak0dvzGb/jyI+DQI0ZRTMTgsIjYSoFUX1wu7MgMYsA1azDra+bzCXMhk4opisgIg11IrrYDw+6Mw333toY3RgGYgphlzYZwDC+VSrv/VL5tr4klXTjwE43eOTdMeR/rho1EjURVFE3ZGu8ouk5jYu99z7r/bJCSZruwKeBH16fHoNWll5gYxcRX0v2sQbnODTm4ssh9G74BcY2CrP7r2Ifxk3bivlE7kJVJvuUUKRcK14CgIfg9W9Gm/U78b3IndO4Yp71CSskRmVtyBChBZS7xiFIUuaEKrpCOotZgMy09jFsGr8I3s0hwwIfL+D2sbC10tUIcibAd111RglfHt0cCiamkDmOXKrqRSN0xzfhEAv7KLGrau1SUUaiRwNZjmzxwfLBy91C+/mHOXlFPzM9i/cLAxpAfXZ8ajdaXXhwBd9mwQFwi0xxSCUWRJRU2FYvxAQoKynDrrSvw9mQmBxrD5eagVROvSOjC/zLQpl0Gxr3WFD1P1iG1Gi+pi1mRabEy63Y4H3MEKYrulE6WygiP9HgY94jhSVZ2GYb8czU+mhILF5rJ8cIe7/TVU/TX4azTQrjvvsY47SwdhKn5Lwq1jpwQ5TDMJVZhIo29v/5IN0x5D2uHjURKolEUUywUD0wAmxHzonFKVHuu8dNU+W16zpQRXRzQGsamQCm6PP8EWl18mUMtwY8pKyU/o+3UlXnZSrreswtLlxdi1KgN+PwzbjbN4PawTycS8ymd6jr07OHHy681R8e2hOSbS5URccwwk83y4NasMtd3uBxzhCqKdfsV9cesixCBGP84v9CFoYOXYPJkO4xTG55Ujgy1aSgbiTGr8PjoerjjrpamyUgtioqYhf3z/0kuQd/bBP4HeXrLpryPn+4cjpSk5AhFUnShLVpRomOgKHNpgZ32TuUqRFFC2F5WjDP//TS69Ltc0Ad2Gok32jxVWk6txQReeGkdHnowA3m7W0gbL/vcSY0qgFJ3jDA6AktxySVuPPdMezRpyiKviUmkBGPiJWek3OEi5n/8Oo4gRYncrLpDlHtJ/iuZG/1sZroCHqH49ZcGMWTIckx8g6R4beBCojP0R/1osoyUwIsdOOusPDwypim6RXFzOWhgKcAR4qIw/YOliGnh8jdvRcbi5fB5CRa0Eqtwjcpyh1bIIhv0lk7MKgmXoWGndqjZ6Bh1dehe8sqErSKq8F3OV43WnPLQkYXzM/DIoxsx7dNawqzJYUkGsCDpYUJ7dD3W4cab/XjphY6Ii2f7gQZcktGzc0ujchd/XDwPnzMckYqy/+Wzvph5V7BbIQy7ax5e/o8bgSDHtBniNkfR6AZRALahQd0C/PP2ZNx2R31Uq0ZLZIqRBitFvJO6fsruqF6RjqaIBM1GvP8qt0NuWTcN55okrjIcxSLFVHDqp5JhaC5LX4V7ivH6xJ148ukc7NhO3BwHkZJZRhVaGGJkwj3HUKdh6K3FeOmlkx3CO4XEUHmj60vRcd7hI+h/9EqOIkWJXgoStxEhrCLx8ce7MGpEGtasY79EAzP6jnLOHdjUHkKcA7gB3bu7cPON1XDVNY2QkKAz2zXet8FYLcQQAAALlklEQVS9gjhlPou1ZDaeIeuLabc19qPC87F2wvTflNvxow/dn9+kMZqajCi4PvmJRVOiGem1YUAFmC0K/Me0UCMGJf4yvDslA+NezcCcn/kmx/lxEzHoX5Ojk9xWeAeObZyNkffWw+CbG2h7jZgPWmr+oKQUkbyBvcdK+35/VIb/ks8flYpCMWHcwrHYlsR71ao8DBywCvMXsI7SCC4XW2h9Zp4Iq/2GtjVYJFXm7iftwvC7uuCiC+rBFxdxn6QvRFoATHZHfECbFTOK4gTn0bxXNkmsu799RchEK+pUBUGzDVemXTpyAkvEEeVzWZox6fKkbpk25iDw+Zc5+PcL6zHzK/bssF+eozHUtaLAqz2gArBtYQU6nZCPSeNPQKfOWn9SC6xV9pAwt1jqp79EXv+2LzkqFYVwFM3msBfFDK5xuZCVXYzXX9mOxx7LRJFfrQvJITjdS2bFk59YagkUF6aSs3D6abkYdGNtXHRhYyRX07nlgoMy7cgCWXceXxTmKhIj78eqVOzqq9wuvG/cUt6KqsVRF5TbhHWICvaW4PMvd2DC67vwxRcUeDLIc6ARlYXIakPmLXzDhKTkwufLxO13+DBseD00rEeaJq4jmSE5IY2UUIork74eWYAKefu/TaT/nC8+OhWFQi8dgRzTxoULSs+7Zq2AqR+sw7PP7cbPP5Oyp4EM+BGKI7ESEharu8W+eY5/duWjbdtiDLuzJrp0rY4unRj0RguH9fx5vPZWOgzyIoqmp0VQAha0aF2p6AdrVU5Ttft/mfSvk5uLKFnFT6xeV4TZs3fgpZeysHxJDYRC5AMgH3GCUjXJQFC6kHov4TCt6U507JiL+++thf5X6GgHnZupOWCb0DAQMeU2M3gAveaDF2f/HFH+c896dCpKBGBluK6MC0K3QbweHwoKQ3jw0VUYN7YYBXmEhNfV2SIiMEFDAGdH2VkLk46GjV046SSgf7/GOL13PFLrK5OLVRyNTbRurZUZO+VWBVprKE51cN/N+NeKhI73poVQmX1pRjsIVCccQm5mEeb85Mc7UzPx87ww0tMZiJOOiKMvSAahLDXKdEOxJ3UsLyoLCQkrcPPNSbh3VDek1jXX6BgKGVbpNILJbTj999GxV+WAo3+uWB/6sx+dimI3e+sS2C4/2fh1Hrm1LvMX5OHJMVvw2fQilPhJWlEP8PiUVkeofkz603Y8ytzzTMTG6ni2/lcci1N7JqFRvdo4+VR1zSIvGz9Y4dHMmTaQaRLBjouWz0QZEqUZsh6Nrejtf4TcgkVFSNuwGwvnFWHKW2uwJ7cp8svIMJMosZhmuDVeUjonHS6rA2Az4HbvRp8+wEMP18WJ3VIMmzOzZYoO3u9Lfh2NrK4cZObQi/Bfc8ajUlEUEWUfYqTCbnd79ScoLFp34GvaJ1vw9DNF+Gk23bYaOmyUFWYzgVjySLbLkFSsIQa7lJa9Mny0Ti0vevXORFxMPvr2aY2+fWoLY70vxo2UlIoK9Psebn6eH/6yoAw4/emnPHz84WqUlCZjzs+J2LGD8QZRBszUkV0+ViykFAml2KkFV50ME0AonCmDlLp0CeHukXVwef/68BidMLR1Tp+OAyizyuxcfhTy2P7u6Ep2OXd6VCqKpePRuzRDNtXx0SKZSaUqGNCkUV1AUWEQH364Ha+N3YkfZlPgGMMQMUs4jIHJS8bHkCSIx2E68sN0cTiAtARerxc1a/DMhWjQKIwLLqqFlq3Y+0KD5obbE4DXE0BCYhySayajes1qIFlD7u587N6dh6K9ZQjLAEnKN8/vxsaNXnz4cS42byYlXxL27AFKSu2U4CTATUtgaknyr7KnaLJB075BmeBLetNN6Hp8jiQprru+NZKSSG2nQm+5Cmyh1NlwSJUkYDO+rOt4IEWx1/H7NoTD8VNHpaJoQG4CT9sZZZRCKXqUCI9VbidmkI1XfZ+9+cCXM3dg0qQMfPNtAYoKmSGrD7eL3FQqHOoaKfhQ6gqCYlZaHytOZJrU7BlHxlGRbCBu5iF641A9JR41UqrD7fZgd04+cnfvRYhzuh0UAIWSf2iVOJiIXMNUfrWIOm3YYsVMs5WWGDWGEWwZlSMTcbGb0aNHHAZcXx/nnV8LteuYLB57dIR2lozzZt6JjZWcqcB26JHxD51ip0lkOCQW5ZMNh6PQ/55rOkoVRYNL7a8wyxL1fDVzq/B6FST12R05Nhum3x/EvHl5GDsuHQsWuLBmNQWulQ4xpfA6MTwZYnSQqhsxwjesE32VI1mQtEawtFhn3UHd+aPTukJpGhXQiw7IZw3bjEzJoksYYbfmOYUvJUwLYinOeZdU0E1o2MSN3j1jcdPAY9Dj5ATECu9Z5BVhNGKK3CqKXTfrwpqhRmZlTY9CZNKWk4yuXKr79wjr3/mZo1JRfv+CmsyU5IY1XWxf6RtzMWdeNia8UoalyzzYnctjKdQ1ZNa7unOGlMEU4SJYKHX7bA9NJEdsxt+V271Vxe3L2AbzGwujYYbLTLlysmolCMmEYVouoHqNQnToWISbB6egc+fq6Ni2TpRm2K+wBKwHQxr/mit1dCpGRRmqUpRyKxJxmqwfLmxHURndosIS5O8N481Ja7BowV6sXVsbS5dzQA+LeCzm2ZiIkbPOfuceL3GCGVFnADFO5qu8BOtPmvEyZNcOsZxeS6RBihaOcUexxEet24XRum2h8APcNKgFatf0INFaD8ds6PnVTtgE9sEU5fdvPUfLJ6sUpbwT4lSYtWORQ4vMATKRS/hdo4JZYNOWEH6euxHFJfF4581dWLZ4O1wxCcjdUw3+QiqPDbK58xJsSURxhVqDda2s4TGsMLpXc9enMhjEM/bCHZOPGjV3wRUqQJs21TBgQAskJZaiy/F10aq5EAbbizbNVFbzyoutoK2P0izVoVbQKkXZZ0VVMziHhXGLMtlbXJeZg2JpFqMKh9zr8/MDKNpTjLDHg1lfF+DrLzPgL4kTtG32bg9Wrc5HRmahCdZpeSjUTkUvyuViMF8Gj8eFOqkJaNmqDlJTOafSD1+sHz171UXfcxMR6w0hIcmH6slWORgTqduoHYlOT5taNqsVNt4W0/UrIIBDLW1H8PmqFGWfh0cXiUpC0B+H8Fg2es4e0W5K7YSM+qBMDTb9MQcQhpICYOXqHGRm5qOwoBRhAjKDbgEwMxLXEQiahJZw3BNAYpIPteslo0WbVNSkF3eAl21qtGBFMUxyibaVWVkftYAYZW1sxuyIYwL+6zWuSlEOYFH29yg0pDW+iiXSE/mOFDdtt+Gh92j47VFFVEOJbZVLi4Im1pBUeATKr7WiaM3Wu4vcz6G/2r9elP/cb6xSlP1YlAqevPOjKgH/pmtES2MGCTls8UYYHYJvK44Kk9SXrYtEhDWSN7KKYLmDywfZlsFLbZeiD1RxhWJes2pGaYkocLTBulg2V26uz46zqFKTgytZlaI41ewDOjbOGyq+FEgbXHOaaZSYOdis6NFtEUugR0YUpfwer4GD7QjR4MH2mOgno5FV6qJZBYwMNdLLiZo1U87VMtcaXTM8uIxUHSFlrD8yqvaoWEIH937wu7FBsHQ2msFBpsU2ErRI6U//RLG46O/MuGrzTayqS7wT7RbtbzwC35f4KGJhIvqpyQdnBsD+cgPWkkR93rE2VZnhgz/3KkWx+7Rdq4NIjQihCq1CYUzB0NmobbeW2fudeYcmtRtmgdKew850iSjPgV0gq6H7U0J7D/rdkdjETgBTJ638y/xGvLUqx6symlJlUX5zZ96vVaJtBXt/4EG+F1U/kQKNEvdV7hVdHY/+f6N4tp/esVDWUjrkS87XlA/sK/v9lbvKo/WoKkU5Wp9s1X0d0hWoUpRDupxVJztaV6BKUY7WJ1t1X4d0BaoU5ZAuZ9XJjtYVqFKUo/XJVt3XIV2BKkU5pMtZdbKjdQWqFOVofbJV93VIV6BKUQ7pclad7Ghdgf8PgD0m5F2vKJkAAAAASUVORK5CYII="/>
          <p:cNvSpPr/>
          <p:nvPr/>
        </p:nvSpPr>
        <p:spPr>
          <a:xfrm>
            <a:off x="434975" y="-136525"/>
            <a:ext cx="1781175" cy="14001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 name="Google Shape;135;p17" descr="data:image/png;base64,iVBORw0KGgoAAAANSUhEUgAAAMoAAACeCAYAAABzepVJAAAAAXNSR0IArs4c6QAAIABJREFUeF7sXQeYFFW2/qu6exITGYacc04iqKBIVDAHzLAEETGjCOacQEExiwQFMawJUAQUEVdyzgxhAjPD5Jxnurvqfeece7sbZNdxH/uQt9QuDvR0V1fdOvE//znXsG3bxtnj7AqcXYF/uQLGWUU5KyFnV+CPV+CsovzxGp19x9kVwFlFOSsEZ1egBitwVlFqsEhn33J2Bc4qylkZOLsCNViBs4pSg0U6+5azK3BWUc7KwNkVqMEKnFWUGizS2becXYGzinJWBs6uQA1W4Kyi1GCRfG/RHAbj5B/yURxswOD3ePmNNkwABugleo//45Z6xXHSrzj+veqtdIbA77fVP457TX+JfD/gUF9MZ6TX6Hroz4nHid/4uyv4M6v1/+q9//WK8i9lP5DcQ4JokbzRixYMwwEm/xgk7PRLAzBseC0bpmHCpHcabhj8CScMpSx/XnrURbBCyHfbtheG6RAFZL2R76brsS0DJr2V9cAtX2e75KMmXasbNikOX9OJR8C98K/ohtW90T//iYH48/d05n3iv15RLBI8liuRAt9/j9MgL78HlgMwPGyVSVHk3fR5A7CcIEk1HCeadn1Wsc5uN5CQUISMtAKUl9lwe0x4vHQ+UjADDqeBsHADDRtFoVXLGAQH/2uhorPapLh0TbYJ23awNyP5JiXlCw/0Oif1PKQgdIji+ReCPh/wgbOKcuZp+Cm7Ylt8BAsXhyUkdBSqkCKQuSZVov+Rl6DXPOIlWIAsmKww/tCppLgSpaVuwHRi3W8V+H5JDqqqDMB0wGtbKCgykJRcisxjZSgrJ8F0iuVW0mnCjdAQD+o1DEPLVrURG0MXRgJrw+UCBl0SiyFDg2FaFsJCnIiKDVGfJe/hgMcmj0K+JkDo9WJpp8ReRnkMjhHFI2nF9ynNcYv83x2G/dd7FL8FJWH1W1bJKyTUIUtLXoMUhCw3hS2Bx+ZNFTiSmIuSMhcWzj+IAwcL4Aqpg8K8OqiqjAYQrt4uvksUS/+RXEFkWOcQ+qe+Ji2kbgQ5cxBbJxOWpwBNmoRj9OjOiKtfgcYNYnHBhREn2A/xN77QUP/VRxhX92tIDqXcT4BL0S7kXwaop8xm/ZVPdFZRfHmIkiL1w6tkhEXIsiGBvxxFheVITLAwd84+ZGQDa3+LRnYOxUgk/GEAgpRCBAGGKBWFVrDJypM6eFUOQSGb8lw6SVehjs47xMOJBxMfRsJN4R/9IS9SRVeEuBgn+l5YjLp1S3Hb33qgfScH4mLoWuSgbgoBGMST0FVI3hQQdqkgVMVtojjqeiSU++89/usVhQRGwiiA9IFSDLGtlDf4La3ltbBqRQr27/fi7bePISe/PopLSSFI0KNhGJGS3FNoZpAHMkUwOWyS0E6yGcoj6AWtmPQmUhzxXKJM+iI0wiWegXMO9m7a2+mMiu6hjBUGKEd4mInI6DxMmBiLnt3duHRIWziDRSm0TzRJQSzSfwElDJNWwgPbomzNAb71gGT+rKKcbdwSASExpLyEhMckVEuEMT29HJ9/WoCVP+Xix9VlgKcWgMYAYkRJSOBNUgYvwIiTIEc2CTz/nX7KuTi0YgPuz2n4BZ+p5kRJPBB7IYNP7yWlVdrmD4LovXSdooUk4Pw9Kn8HSgAkAsjGoIFxGDSoEW66JRQtmpOXMWHxdWgvQ9dLH68Wz0OKwrmXP2wTD/Tf61POehQWNp0LuHy41/oNWfjm20ws/CQD2RktANQHUAtwKEkky8suQz4rVl4hTiyE9LtqVbeoBFAMoECFTNojVKjf63xF50T0k0I2uh4K6SIBUP5Bf7SwCrxrmF6lXCZsg8I0Sf4JCWPvw5pFnqYI0bUPYeRtcbjh+kbod2E9HZTBy+EdKRmBE4H5iN+jisqcVZT/2uDTssUDEDRLAr9jRx5en3kI3ywORVlpHIDanHMYhiughkLGViwuBzRs1C1YNilCOecOrhAT0dHVMO1KRIbb6N07DhdebCMqggRb5QimhwVThJSsug0v1UP4nCT4DlRUBGHdWgMbfstFYREpp4mSEgcqykmJSJlCYJhRgB0Mm/Mgr4bwlNIoCNtw8/eSwtYKzcA1Vxfj/kmd0etc8owmPPAyUmZQLsTKonIq/feTFij/e8TmDPco/xvI8vjPrt94FPPnZ+KzTz0oK20EIA6mGSI1EpYbqbewUFMOwkJHHoMUo5S9Rfu2FTinpwNOowxXXd0RfS+OZItPxcGI8BAEU0rzbxzVbqCkuApejwXTBDZtrsDXX8ajotrE3v0u7N1F19JEAQmkPBpYoNBKeT12FIKw2XzNGQgLK8StNzkxbmws+vSlcBIckrFXMUihVa3IBx3/Gxf//+QjZ5aisKT6YCoJW3wP0xdJyF98EYSuk/jjfy7QcRRhIj2jEh98UIiZM+JRWloXQHPAoDjeDxdrdIhCGy4sgkKpQkRHH0XDxoUYO7Y7mjR0o1uX2mjXUUPB/0xCaqrcJ1bJT36+pJQqbNucgfS0EMz7aD9SUkJRUED3UUdCNvZYouCWgoVJeeSvFPqlISIsHWMm1MN9k5qgVRPKwbRhECWTtSKlCajU83KqtVXQuX/d//9BZGeYogSgRfxUTqIoTPEwYDGVRBJl26B/k6Xk4IJfs7w2Pv8qE9OmJWL3DgqxWor15VBdCSkn5LpwR1b4KIB8DBjYAO3bVuPOiU3QrKmBqOgTYFgNc51SaypkGAqNODQzKMEn8fdztgoLK5CZZeG9D5JxMN7EyuU5ABoAIA8ZoryLKKogbwJa2BZ5xqPo0DkLDzzQAuPGNIKDXBeDdgRD00coJ1LWhyEwURL1S3mLNi563U7p/Z/ek51ZiiIxkECo/GQCE0/tRggjEozGoSyoxdV1qqu7WKwSD1bi2Zf2YMECivObc8giVXfSJgUXMxWErHAeK0d0VClGXOPEVdeHYuAlrRHK5REqPgrh0ALxulQxUdNHTuWzJeEM8JIcGmk4mWTZqY2IX3F+WHYIPywLxpdfFSI7hy44CoZZF7CCFIWLzkHIGhkDWrVCRsquGRGERx9pjnN7RillUZiXyuX9CqFDM/+lSX2HzqopPqdyEU7fuc4wRdG1Bm3INBaqKBiqHkLFQpIpBmFti62vQwnxwoVHMWVyKjKzCfVpBhhBUuuQbESFXCQYVMjLR+fOBbj8Chtjx7RDmzah6ouVwpKiUChGoYyGUlVIorljp+zR6q8UKfQbCma3EERtwWtRIk/GwFTolbwxNbkS8xccxjeLC7BrByFordnDmKYNAjMM08mIhAEnLJuKmDmIjE3FjNfq4vbRhPiJB2bE2FfPUYCGH0H28QroWwMB8FO2BqfxRGemooidU1CrRqC0lxFh15G5joJSkkvx7AupWLigEm53YxgcwxuCFFGIRmgRoUj88xhatk7Hvfc2w4hr49CosWThLKts1YXvxXCwz7vpmJ3CGRKVk9HY/7dP2p/fSFFUCqNST9E6rEFcCjs1nV6uJTu7Et9+k4ZZs1JxIJ5CsoYwHFQodcOggqeXlF6BY5S/OJMw7JJyvDGjHdq2i5ZMn0I1NgYEKZNT125GvBNhZ6Jy/7+OM0xRAhefHoyKn4lGrhEdTl4t2JZHLCUcOLC/HLfesg07dlEtpDEMM1iq3yx3Kt62KEHPQO06OZgwoQHunhiHRo3EgxCtnaSChEDEkL7XgoPFgXIiqahzdZuhYhHjkwWGgQ7hz/ye8xJVyyBRpOsnKFn4Z+o3gV7Hp6eSyvtpKUBufgXmzs7A22/nIe0YwcPN1PJRGElGgA6XMgoJ6NY1HR8t6IHu3YRLRnUX+ipRQ62ytCZ0NU4fOeb/k6qcUYpyPF6kUCm2aNSbQTZOFc6ovsFP28Ciz4/hsUePISW5DaNA9DqzSoSjoSglOXA603DNtRamPtIU5/Sg5N7Hh/SRFcVPaVupv0tYuwahb+rcfk7Vf1ZUvDbVYaj2EeC91CJZnCcJ9Z4vTHkBXRqlHCJ+fxFeevkI/v6lA1VVDWAYdRXtxsP3o1fIjSzUa5iGyQ+58NCD3WRpbCbpiFL5Crbag/1n7/t0nP3MUxQfRCxJvQJgYLGdE0vnMhyo9gBTpsZj1qxKwNsEphHHIYYqZ/MjtizKQzLRulUqZr7eBpcNrwvTIVR6OchCkhKyX+GynCTvGv4kMfF3EbIPsQ0UHU5A9qZtcNG5fMVspUW/e8ra4gfkHvzVAVVw3z2T4AOVXqB+p06I7t6O+DbsGTWJU3IIEWD/GSQZl/9SmKnCRoaJPVj9ay7uuzsJ+/eTx23Eykdra1LvDSGIphOWRcyCJEy424033+iBICflNQpQYQQsICs73qKdDrk+5d95RinKcXevwwyTKuISepCwUCpbZdm4e+IOzJ1NuUVrwAyGQTCnitmJ2wUrHyaScf99Mbjv/oZo3lLCCg6zmAOlFUSrjM8VHf8QOMcRpdLcqPjZH2H/hAmo44yEVSP3EqAU6uy/o+CxbophSHFXofezT6LDkw+qaxZFkcxIlFUuSTGV+eqcEhaKzrOM2yaZAVJ+F46lV+PddxPx0ktZgN0FMGKozUzRL52MGkr+tgfjx3vw3gc94GBCJa2VMJDFoBzfAnfKJfY0nfAMVBQNi0qOYRNMSi24nIo7UV3hxYQ7d+GjBfTAOglfirsS6VDCbx9Gg4bpeO6JBrh9Yjv+DdFQxBBKp6HvyQdC0CwJOrNQyuGTcZ/mIv3Dj1Fyx0TUMcPhVYTIP/18T7DKVBsybQcs00IC3Gj8zCNo+sRk33VKqKWQO0mUVJ4kQkyhFtkTzp+UzjOGSPUY9pASaL03dx/eeK0ah+IJ7Kh/3PulVYAUbg/GjKnA2+/2QlgIeWAKP7Waao7z75X/T6/BX+gDZ5SiiOxQOKBjYUqehdtEHsDttTDxb3swdxFROFoxVGpQfzlTTugBkmgcxmWXV+Cll1qgaxepE+jEm9tOKGzxOQcyvcpUG8LPOv7wkwa5PViltxmzF6F8wkTEIhxeU5XpWBG10KrojV8TL8G2mAEGQeLIAIiOBhITRRGS4EGDZ6eiyRMP+UJPyhMCdUv+rgMwf5avWwr81XkFE3BrgFSbUlLduO/e/ViyhECSFjAcBH6o9zEnjc6bgNtGl+C9d3siPJR7CFhXaLkksAs0Kicqze+v9C+kEye9lDNGUeQx2TAVKmMRKsMWVBLaigpg/B17seiTYMBoLQ1TBJtyX4lU6qn6fPONmZg773yEhunJJH/wiHzPNBBS0p8JhID9Dz/l/fnIm3gX4hCsxjvo95FnE3XRSTUFP1p9nAQKiH+Dh+5LgQ1MP1FwBaXYR+FF82ceRfOnHlMhl84QNKOg5hQSUS9aV2IhCDWSvqOiwoOJ47fi40WE/LWEYYaKgqhhFjQ4A3YSbh5ZjrmzuyI0hDyNQMQElFDngVZeXzimPTLD8ZS/cQB4RlRdzhhFYfvEciBipTqhOGJwu22MG7sTCz8JV0rC40hgKGWx7SI4zWO4514DL77UAWFhVHF3w6Ri4yk+6LGXbZuP0q8fRVCITv4pOiSPQ2hSENzeWggKJU5VBdzuImkvpmvh0EjqOpySM+ysBM4hQmV6TZRVRSF62HiEXTQRHkSx9RbBpOq6EFtqdpBHFi9Fwq1NAbfYGICnGpj+WjJenZ6NwqJWgCPGBx8TKsa2BwcxamQV5nzUFS5T+RFf2qaDWfXIAr1MAA3mTKDvnzmKQq7fsmGZ0jloMHnLREW5G3fetRMLPibL155jbWmekk5C285HbO10THu5KcbdQf3rlKJWcSjhtIN9MXjNBKtm7/Lkvg8j+QGYwRYMavVlobDgNQxUWnXgtFoja185nEYpGnYNRbU3Ay6jGAZZaS7qMZkroP4hlXfh9BtwV9WD0XwcHPXugk0sZ5+lVopZY0UhDaGCJSFboijixZQCqcETK5bnYtzt8UhPbw3DUQ+w3DBtl1wm42j78bcxZZj9/jkICjL9o8N0E5vyk8cFYJxf+gPEmq3s6XvXmaMoDGt6FYok1tayDDx0/17Meodg3i4wTJpfRSGLIf0cyEWDBmn48IM2uOwKQbUsPodUlCUfOfVJZ3XmOzDi74GLUiVV46CipB3aBJ6Q1nCUt8aRZamwy0rQenhroG4WzKotsCuyfK35PgyBlUDImgxewEapVRvO5nchtPGDgBWj6omqC5Iz9UBY+o+ES0HAwk/hII8kXdoLlFeGiS1bcnHzjYlISGoBw4wjTgsHitw/w/lLAsaNy8Ps2efBVJC1gCiqvZm95ImeTpdQT/0z+KO7/rO/P2MUhXAtoTvKQAaXaeKzz5Mx6rZMeKzOoiRe8jYiJJaVgyYNM7BgUXNcfDF5EuI1SaLMClIzFvufXU9+f3XmuzDi74MrmKw1uwHAikJZVgtkJHoRFtUAlrM2SnJKULtLU5QWbkfD2scQEpkHy1EhUTtFYyrKtCkOov97TVimFyVWLFzNJiKsySTArq1GKkn15M+3jkimJ+oo0Lioi4KDGelyMBK4ZXMOrrt+P1JTOwFmNHPKGCRh10LMhoN4+okQPPlsOzg0IuLTAT14z88Ck18FJvb/1nL/n3zoDFIUUhWLk056aLv35uPqq48gKYH6R2J9FXeCQS27EHXrpuCThS0wZCh5ErJmVG+RIhnLHUOkNoyA6SqnasWrst6FGX8vXC6dTwHVZXWQsrsVSrODUY08VEWEIS8zEhEhQWjWphbswi1o3r0AZlQJmwOXRcqshFZiK85PCB4u8dZDULMJCG16L4BY30wV6lLmiO1PMM1O7CmRWouu5B+PTtHrW7YUYsSNu3A0qRNgEISs0DD2QFWICNuP775vhf4DohmSIKNE3lSDxr411gUdpaKnau3/U+c5YxSFbQ8XtwwcjC/C1dduQ/wBqpPUZY6VILf0UKrgcu3Dux+0wO1jaqshKB7uJzctSd59VlcNZjjVi1tJinLwHgQR9V1FTpanEfauqw93WiiCHFVo0LkTPMHdkXI0FXb5HtSO2o/W55XBCCuAlwqGlglTeoz52rkIapmwDBvF3voIbjEeoY3vgRdxHI4xYO5bhj+THqvWY8vgCTQqQ5dxNOrypXCpvQ6w5pd8jBiRitw8alGIAAho4HiWfhahU4ckfPlNa3RoHw2v7YWDDBTrfGA/ke/kJ1ASTvXTODXnO3MURY39IXdw680H8Onn4TAMan+lCSp0kEunUGcXJk1y4LUZVF0m7yK0DYcKISxLNSupXFl+nNoYmTyKcfBeBLk0emXDMqJRXNQVZQdqI2vrMSAsBkZwXTTq1x2V5g7ERG9GeEQaW2VK+ul/DnYPMr1SXyKFOUXeOghqPh5hjR9ANepyNZ5q5zJahTGwmpOX1eguam2Wmjp9F/k0Uj0nbfKpAiSDdUFKtgbeeSsZ99yXC6Az16uEzUDf74RtJeHC8/Px7Q+9EButmsSYzq/hYF3QJd5czaHsUyPy/95ZzixFMQx8+GEi7rqrFB5PRyEEUkDGxUQSkIMYNToXs98/H8HBQs7QhoyrFYabwwAaS2SqkOs/gbtIjnIPnMFqzJxty6jTiLZwZ7RA9qZqZGRUwDiWgoiO4Wh/azvAvQXe8iyeXayZWVyAlLlCoijqT4mbkvmJCG1KOUpswJMPSLxqqvs8sYUKnP5eSRtueGCB6zoEDChum2V42KsREEIm4I4JOzF3Ln1RN34WpGw6WLNxCDNnOTDpvjZg8iYrEr03oKEr0Kn8e/L7f/apM0JR6AFQdX3jxhwMHByPirKuXAAzbWlPJYTLwlFcNyIfCz7uijBqPyQB8CEthgpjLG4LJrwrN7cChUVeNGkUhiCqUSoKx6lYeU/eB3AmPiBDUlhgKTMnAXHBLgpDZVkcElNKEGZUom7jENSKcwOOElZknUxzfEj0HPYqDoV6kbJbqHLXg9HodgQ1uFcl88cTa7Re1ehefAQwA/9Yn41Zs3bj8cfPQ8+u4WoNfdUVVcBVPsUwUFZejbGj9+LvX9aGYTRWs8wIUKCnUoaQkO349O8tcc0VjXz9K4qNpi5NCKXSDfnXPk6/ovjyRdW9qG2SsjYaHS0pqcItt+7Asu8aACZ1JnpgeAmgJOtWgGbNj2LNL13QvDlZQG1ZVU99IARsAMmpZbjp+lXYuzsNP/98NfpcQD3lwiETsfijkl1AAquq5lJRkMp66ba5KPv6MZ66YnO4QYfJ3oEmshiOUFR5ndxh6CQv565WnEq3aoQyBSzT8KoSJAmMvCi1IhA14G5E9b8LANWPpI1KZxKSQKvhdnoB1VXoNhwBamXNi4qr8dZb2Zj1Zjpysy10616FJUu6oVnTaD4zgyhUr5dZ4UymJN/hhImCAhtDB+3C1h1NAKO2qsFQG7XUsIYOOobFSzsgNMzla6fzu0iCtHXYfFZR/vUKUHmEUR0dX1MoZcLBT9Ti3xHkO3NWGh56oAAwOkpWwZaQ2KvVCAqhEKAebrulmZpIL/Vpnter6hicLRBLAwbuuTcJ77ydg47tTaz8sRMaNwlFZVk5U+yDQoJZZXR1WmoXKpT2KbVqGqMk1aAQT7phSJjINh59fw5yJt6NOqBz+ennOtLwd2D6IyqdKfkzAt8oB9/6ySp5ef5jm2deRMsn7pNIRqFdhAvyuinlpZyBUzNCnRSMSxwyclIUVtHx7bdH8dprmVi/nhq4GgJmCGDtwZ0Tg/DeuwSW2PAyEuafkG+bAtQL2cXA94vTcfV1ifBaXbhjkgwCM2K8tC6H8PjDQXhhemv+jNBlZBql76hpmHgaden0e5QAoqEiU3CsK+ihwLfxB0oxbPh+JCdT4liL+0JsoqdY9CCO4omngeefaQkPNRMxsCL93WxnWXAoDOP0GIsWHcX4cYVMOpwztzZuvYWQG+COCd9zq+yTT/VD9+71pfDm4zYxzdYP+etGJS7s+UYtKEokcGz2xyidcA9iEcmkSN0u6+uaVQl04OQluUq+aR++5FcsobbIFBYLSbaFBk8/iSZP3QOapMqWXgmbn+xMcLhwr8Tb0XU4fcPGjxzJxew5OZg5oxReT2O4EMdMZ6ayWG6EhRzE/AUhuGFEa5lKw5C6GDOh1yjigKrkvzbjEB591A2Ppx3D9zISygHL60HjevuwbGVTdO1WB16iDhGj20edUSTU06gENfnq064ouvdaTJAIijxgvU+JgXsmxuPd2VTmbk7bjEj/CUOOuejZfR+WreiLevVMeJQn4iI2J75qxKgqoqVnW+jbZzuSk8Nw+WXBjPfTsfzHLNxw/SGUlngweHAali+/GU5qTOKDwjfNwXf4+ks4dGH6hyJ9yAsskEKzvwuximavhfefKUpNDKqAuDZcthMJtgf1nnsITZ58AB64OOAT/6NYvOwBRc04CzDIrwm72esBvvyyEI89fhhJScSebgEYIapHVAVvNilDJlq0OIING/qhHs3h4H4ezZ92cFIvk2CEol9eBQwasAEbN9SH4Wii2MSSX9nWIYwaVYaPP+7BxElJi+jzqpBaE0k9ze/5CyjKiVOHaCH9CMn6X3MxcGg8qqr7KqqTasCyqmEaB7D658boP6AuWyqaiOLgaqJU4ZUv4Z+VFR7cffcuzP8oBPXqG1ixvAm6d49EdbUbl121H6tW0LCFYiz9OhxXXFsPFeUebNlUjPMvjIWL65SyzZtsM0e9IVqJFA1eFQVJBA7OWYCD48ejjiMSFtHsA/JhdRKRL/5FTdRESKAcsngNpMCNbs9PRvsnHoZXsCnVyU7nJKRKpIq/1vT3Hu7eU47nntuOxd+EwWu1E0awHhLBuZ7kUyZvRUG4VwZGj8vBe291QUgIbWEhIaboIRkS1fIgMS02bs3D5cNTkZfTQba+cAg9BlY1goPj8fXnDXDZ1Q18BkbT2U75xJr/gFKddkXxP1FNgVVWWg2eu+7avfhmcRTANRN6SDT8gB5SIsaPL8WsN7oiJFQeID08qbbz42ZJ8RhuOOHCT8sKMPTyFB43+tTTIXj2GQm5qGf88cdKYSAGt9xcgQ8/bA8i9v5jbR4uH7obl17mxEvTe6JlixC2ytwIpobQCUZw4vREoPhwInLWb0aQg5rG/P0oPp0IjKn+xEMVdNhGpWmhbqf2iOra2Rf/EGggMwP8iqJ5bOUVHrzz3iG89qoH2ZkEJ1NvPA2B0F2fFFZ6mGRqECNAJT6WTRy6zfj22064+upYnfv750PqQYFcFBWVf/TxZEx/hYxDExn5xNYqhL1/vz7JWLW6F4LDaM1kUCHtTFZDU/EnVurUv/U0KwpJjEKmeNGE9Cfxr4GVK7JxzfXHUFHWQWjobMqqAasKzZokYcOmLmjQgCokQgj0NSqpGEc2G3UgOakaV19xGLv2ReDcXoVY/XNnhEe6cDAhH5cOSURyUivUr5uObZvboGGzIBQXA8Mv3451v9G2b/uw9LtzcMXlLY9bfUms6Wqle5ImsoiDkKT+/+Igigh7EMsQQMTwSOJu6L4W4Nd/5GDKlERs3kTzvOoDBv30H5I/eWUyLYduagNVFUraVjE6d0nA99+3QrOmRLMPoMnQHDGeW0DfT/dto6DQQt8L1uPAgY4wEa3SPEEiXY4jmP9RLG69LU4pCkVtukD0f7Fi//53nHZFoeKWeALiMfk74yrKbdx40y58910kYLbiJJYeCLlxYDfefD0W9z7QUk2F1GUseoqKoRrQtzJpUgLeeMOLEFc5PvuiIa6+RrY8GHnbAXyySGCjmTOCMOlBGvZm4c23MnD//dXsOe64w8YHH8gQuK+/OgJ3JXDN9c3g4q0TdQFNwkdGvgwTO3cWYsnSMgQHU89JIM59woPyZ/B/+ARlqpIDXsOBSk8Grr4qGt07k8DJmFUuTBLZS80Uy86twLPPHMZni7woKKwDgxAtrrircI/JbuR9lKIwWKEuiC2VFybPWSZDtA/33Q/MeqMTf97Xy+mr2svlC+HUxIdzDuOO8cQubiuoGTdqUfU+H+ddsA9TuRG2AAAgAElEQVTfL+mO2NgIMYr/Afb2Hy7mv/GGv46iEM7EFAnB9jdsKEK/fkdh2R1UAxbh8qQE5ejZbSeWr+iKuPrhqnbglzg9m1fv3LtseSZGjEhGRVkkxo2twpy5PXiZvvk6CbfeXIFKdzT6nJeO5cu7ISbahfiDpejXbzvyctuhadN0LF/ZFh3b1+J6wXkX7cDhfRmYOD4SM988H0FB9KBJACjsVhQNw4nZs49gwgSid9BUE11H+Teezu8+QvdJ37cDc+e1xNgxnQImoWh4Hfj4k3TMfPUodu8m79EGphkEMkhcX1IewAfhcS6nBxORt6DeFzVgg+pUHDpWISR4Pz79NAZXX9OS4XCCoUllmEPHpEch6NMkfFqryy7djw2b68Aw6qmaimrFtjfjq89b4bobyVj9Byncp2K5j/O8p33HLR2wC4wpOI0LN922AV8sojyCkmwaZqc2ujFT8c6bLky4qzHj+5xKswXU0KWClQ0b5dUeDBl0EOvX1kWnDmVYuiIGLZvGoLTci/791mP7jmaIjsjDdyuao98FMbxH/O3jDuCjj6iIV4J33onEXXdJLvPYY7vw8stS3BtzWwnen9sDQUEOVJVVIbiW7HHN+78bDnw4Ow13TKBrahgwzkh7oMAnGHjvWtkDXwtMZjQiQFZ+B+bMi8W4MS1F+BWrYNvuXEx7ORlffk5halOYtPERT5NRbGAfZYy8M10Ht1QKjT4QAFBkURkwQ16I8ols9D4nCWvW9kVIiLQpcDWFwQIBAJgtRkP5DAOff3YMo8bkwl3dybdXpNDx89G/byHW/KMtN6MJzvZ/E6r+b3TnNHuUwGIZkVBpL0Mb23YV49KhB5CbTYtMg6VJCClBzEW3TruwdmN/hIZTX7aaYHWcomhI2MAzL8Xj2cfLYaA9hl1SjHkLY1AvLhiPPRaPadOCYVkujB+XjdlzevIaLv4uBdddnQ7LaohLBxfh6yXUNuzE3gOlGDo4HhnpddG+dQrW/ONc1GsQjIyMMtw9/idcdU1X3DS6GYJ5JhgwZ3Y6xk+gv+tdrfQjOjGL12msgBTCedHNTScgYjwVkgTTAXi34/2PojDhbzRDGCgsKseCjzLwyitlyMikwmFdyelMytFIFF2qPd3PI9Nom9RjieKjPZ/kDBLBSt1GwGfamzIFjzzkxguvdJSNk/jyqZgp8DkXeB2SL1a7TVw4cD82r6U1oIq9HjpYhZjIvfj6780wYGgcQ/0y9ebPpvR/AjH832iI+uzpVxSyTGyF9H6fBu6bHI+3ZlDVuxkvogyGoJAjAbPf82D8ne1kuLRClCSRF+SLBp1SvXj3jkIMGpaO/KymcCAIbqSha49SPDa1DqY8vBcpqa3RrIUHv/2jFZo0diA7uwpDh+7Erl3NEexKwqqVrdFvQB1UVntx9YitWLm0LkyzCnPfD8bo8ZKzvPjyQTzx2DEWhOuvDcZzLzRBhw7hWPRJBm4bSQ++PrOWvXqLBS58Sg2eHbkqWLrsw4gMyUGxpwvcXtrTRDVQcU4WULAkaSTPau3AvI8jMWZUC2zdXIopj+3DLz+TYnZlVI82L/KrpBJA305c/i5DYi3w+1iK5RN6eB6rTcDrIi+ViA7fiVW/tMM5vWIl36Hr0ztjcIpE5yEoPQiL/p6B226krTLOle0p6NLZke3GXXdX4K03+zCNR1FH/VXT4wRbqPkaqlEX5aMc+XY28DnsQI/8ZzSEvKYeh/t7pf1LKIoOA4iYmJJaisuuOIy9uzrANIPVdEeqFpegbdtj+O23Nqhb18kRmmWSuyfesNg8jsN5xKgTQ4b+ilWrWsKBJrANqgkQpr8XX37bDJ5yN+8hMu6Ophh1q+w0Nf2VFEx9lB5wCCY9UI2ZM5ty2LJwUQpGjSoArGhcdnkRFn/ZFc4QYNv2IgwcdAClhQTR1oKFfIRH7MXzTzdAfkFdPP8iwa11JNnmkIPCMlXQI8NADFyuRQANI77AvaNC8fqi3sguJGRKBlHIzl6a6q4KfpwUp+LxxyIQEVqAF145itKyNjCNxjLZhVEFsvYklVopdLukBh8kzJV8roaWXI1ote009L8oC8tX9UEop2cnE0yx9vlFxRg8fBd2rO8FJz1Los8QNuYtQWzsPqxd2xHt25MHrOlxYpj+73ii33+X7J6m70XOeSLIcNoVRQwZCZOMsPtuSRquvDoJMC5U1WZdLd6BZ55x4emnu/imOXLvAzc0CQ2CFIJu8IflhzBy1H7k59KwibYweOB0Kq4ZkYl5c7oiOjIYq39Owb6DWbh9XHfs3lWJYUMPoqCoPtq0TcePP/ZA82YuZOdZuPCCvTh0qAnqxKZh2Yo49O5VHx6PF7fesg9//zKGWbO+7MKmzYbyERYcgQoCzZhhQHsshsleLXr0KW3TDS9coW5EhmfghosW4Im7KjB8QnMcK74eBXkh8HppHFMQc8WEYUB5mhuWt5R37w0NC0M57YiHEMAIltoS7w4soQ8jhJxkawHwTx2WFwN6QwJnF/8LmWXPYVkICTqEaa+GYOTIBqisUiOKGJYWbpmuM4VGmHjhtXzMeC4UTiMSXoKvue5Etag0zJ1XC1deGQ434QyKbBngX3yFUz8FSDyybxJmgN/0gXnq+9kLqd1AeAWUPTiuGGvbCAl2ICrKBYfDT6Xxexb/Ypx2RZH2Xr2NswOXDNmPH1fFKSYqXShZVQ9ia+/Gku8aoO8FDdUwA97vWT0YWhRCxWiPQycKCsqxZ08JHplyFBs20cDtWNSKTsRv69qiR8cwlBYBlwxfj/XrgYsvjENsbDi+XkzWNw+fLCL+V3143DYefOQg3p5JyXAVJj8YhldnSC1l0cIs3DaqEHBQMu3bJwHMryHrZHnhdBSgUd1jKKiMRXFBXZhGqI8CIlMfS9Cm4THc87dtuG7gYjSI3YvEogvwzeob8NyM+igpbw+DmMG+wXt07lJc2DsdCYkHkJ7bEzAayRbbTPuRrR801UVkiLxRIEigQy1pzhIdIumvYTLNTGgKB4sRFlSAqGgKK92qnYGKq+JJpGfFC9vlRllpFCppyz+FrnFQyGON3KgVmotatcolHPPx1dQ2HFz9Z5jguHtgA6DfrHZU84dfsh2HoKOqAnocXkLXrl8w4XGX4ZJLPEytCdYz/v4JZH1aFUXQei8n5VR/yMupxLl9EpCURF7AAR6qwKYmE4OHpOGnH3uLp1fz09gH8e/l5m3TRElZNSJrSXGyuBCYOy8Jz728Go8+1Q9T7m3HgvzGzEw8+DA1cVHYVaaaiXIw7OpsfLGgByIiXNi2tQAXXHgM1ZV1cM45Gfjpp/aIiQlFemoFhl4aj3372wNmqJrXJdtCyKAF2ase2IDrh+WgZevOmP4W8X0vkM1ITfJ6ouAOay+6N3wSPyxqgDqNs7F9VyFuntAKiXlPwEvbUzBdhkFYFZOn4aWphVj540r8uuNGRrZonai7kQ0F1yxUuKXpMUIflpqJJvVoJeEITISxRocCFBhiDphg6SvZ/y6M09vaqYkuhG75CJMUTp8Y9mkSp76awNCKFlW3YujrDYSXdW5EnxHI/o+PSgwenInlPzSHU33EH+Ecf22nWVGksk0NWLSAL768Fk89EQTb6s1WQ3rF6c8+LP62Ma66SmJ+IXJw1gEnWVRGy5zYsj0Hjz3+C0b/7ULceH19OJ1ys/sP5aJJ89qICDJxcE8Jzuu7HYUl58MgPhJ7onKER+/DP/7RET26hKOyChh+2Xr88nNDBAUVYf7cONxyG0G9wORJ6ZjxBlEzCDamXIPSVAopSJwpFHSjfYtCnNPhB1x87s8YPKAnpr9ZiKO547B6fSwqLYGY+WFaBejX+Rc8NLE+du//Ba1axGLeFz3wyxZKyunahFMWHFKC3r3L0TpuOcbecAB5uR58umQ49qT0wb54UpVwrmKQ3Hm4uKeFX/eoq3nNZOmVpZFQRLbtriniJOCU9JBIi7VmIwSEKD5Lps8rCixT91UuyW3HOhRU5Ej2EmqrPEXRFP8oRVRionHRmYn9ss2H/x7oDign5PiNjYJ87iQplA/loF+WY/iwbCxZ0iJAUU5WBKXnfFrrKJKAC47uwF337cF7b9FQOqroEpWenogbMTGbsHFDV7RtR3u+00FCSX9kxyt6gBVVBq67ZhuWL6fFDsa1N9l44vH26NwhCC6HGooFYMqUNXj1VVK+Xgw9y7rtxfMvBuGJx6SS/P6cY7iX2o3dJm66sQqffd6F37X6lzRcf90xFBSeo0iNKnRhSrlCp4xKdG/+A2Y9uQF9z/+RkbqkpGF44b0r8dmKQajw0EZGNltTA9Vo1zQDFRVlOJpdhraNcuF1dkPCUUroFX/eAsKDknDN4J/w2qNfo27sZsDqhsXfdcEz84ZgV8IFgBXnYwZwsxdDuiFqwJwanqe20dOVePbAanuHP7a86h0s+2SelOVnMMJv3XmPeqUoGjpmo8AhmQrvdE6qn6/2TGwAJafSTGgmttJgPt0uoDyxWH1VAxJXLi0ACiUMJG/+83sjhSrDsGE5WLK4JVwUhJwUceak53QrijgIur+ExEpcOiwDRw4R5h7OgwgYFbILMOHOYrzzdlNOuIQoIpE4t0mpm1v0aTJG3loN22jFAxqICRwUehg//9wO/c6n7aTFbadlluDzz3Lx3DNZKCluxpa7a5eDWPlTN9SvVwtHk0rRq88W5Oa0Q8NGmVi+rCW6dotGVbWFKy8/gB9/orGtjSSEYuqNMlu0ay7JJCFOWI/hfb7HJ2/uR3T9XVi4oB9GPXkNgCuV9SZ0ja6Hwj7auZeEiGaPUTWftt+mvIpiARfgNAFPBWoZH+OTmZ9jWL98OIMuxZ1TyjFn5WAYziuloZPY03YBj2k1ZdQET0gxzXAOy2U8kyZMqlC1poiXT0+0OdYFS+2RNK1f6i6y3R89G7+B4lNoWj7nRLILgfyR3IENpmpNJlBCDqIsEUgiO3r5FZPOQYXeIBj8k5JxGdpOP2UuWUD4pP/q8yh0bWUYdql4lH+uKHIVp92jaEn/9bdcXHwR7cDbjq0DN28RRd3KxPRXLDw8talaOK0omnpowXYb6NZtMfYc6A2DhJgHJhQjMvIgfvtHe3TtFkmOCV7DDZcKRjduysObsw7hh+VJWLjoClwxXCZJTrz9CN6fS3/Pw/MvAU88Sh2VwBuvH8GkB6tgGO3Fo7F+qO21VXigax5OxOOecUGoLlsHeHaifrPb8ep7sSguN+By5SAuJhtRETYGDGqCnr0jEBQCeCwDR1O9+HlFEpIOFsJdXRfZhcT0JWZCCFrUS8XUew7j22+XoF/v63A03Y1539dnig/VN5zOY7h9rInhl0XCFexCRkY5nn86GUlHG8A0m6lp/tq+BnSOseCcmCucxA4zpK3bpQWJOy638VljXaSkJyveRiNVPkURwVPCrQEIycYohIaXDEghatfJRFhoDs7v3YRbKSKoedIBFBUY+MdqIrEeg7sqDuk5FGnQjmG1ZBcAMgo0DPFfukr6vnIMuzTrBEUJzP79J/gLKIpQTz6eV4DR4yoAg6y/ctV2KRo3yMLXXzdH7/PJu4j1ltxFGLKkUF63gamPbsDsD10oLSHBagyX6xBmvOrAPfe14oV75eV92LsvHU88MRDt20sYUFnlwcaNaehzfnOEBgGrfsrHVVdkobyqHs47Px8rf2qCyFrBSEosxvBLDyD+MCkxWX7qmVFxv34cqs2QBCDEkYqoiAJkFlJjVBliI2n8az56943Azbc0wvDB4Zw/RceGqp12/Q+kuKgaVRXVyMoEZr1/GMuWliMjow6iwxrDNPYivywaLgSjdTMLSdl1UFlBHigRE8a58M77zeAI2GV07boM3HpzJlJSSdlpgoZCQvT6cl5Qc0XxcbM0p17UQKFQfuWhNeCcyReW6XxFGRjdys1lSKmAcaeoLbt6nXOuiWHDauPWkXVQO9KLqMhQBIccDzhUV3hQVFgJt8eJD+ckYfH3Fdi5neInGvkapkJbn/v4XbVH6kcnKErg/ZwAcJxmRZGFrq60MGzweqxe11ZNTCeIlei5Weh7wS6sXTfUj3gwt0nQDh5RxIaJEkwH1qwrwCOTDmLTFgfOOQfYsPZcZvmu3VCGS4fuQ1lpDJo0qcbUqUEYM7oFwmppqbKRl+fBJYN3YNvOBnC60vH3r1rjmitlFNCE2w9h9lwKhZop907fLsoWGZaFykovqiyijdC4BQoRPNKFyeFHDho1zcOTT4Zhwu20j2SAVZfoV2Jy7iDUoYVfKPbsy8KHc/Lx1hukmFQEpekoivLCW38DEWEHseSrWAwYVlf6cTjcF2MycUIK3p8dDcOI9G044TNEEo/JBQWGKRJrHPeaWGe97rpAwbG7Uha6ZumVFwiQFEefm0JSQe743dTGzSdU52H9LUJoSCpuHw8881w71I6m56/dlF/g/5n3y8orxaIFGXjmiQKUlNO2HzKQ3a8hJ3gKvt+TKYpW/r8Q6qWeEAta9x4/42D8uTzTljF4jmPTcdkV+/H90kBF0fGw3xJKMCZDt0tL3Zg9Zw/O6VUH/fs1RXlZJUaO3I9vviWLTNwiCu8KceFFpfhucVdExYhQzpqViAceoHg4FKPHlmL+XAqxHPh+eRZuuC4NFRVdpcnIqBRvwklAAabcno+/f7MByfnX82aqUtsR1MlGPrr0SMOChe3RvRNZuxPCleNCg+O5VvQrIn1yWgbgmed349mn6B/Es1LbKzDYUY2Gcan4YWkjdDuPGqS03JJiOTDx7iS8/24UYFI4qXIU1gEtCIouw3Qa3fKslcKPiolPkCIlE4ZU6CUJvDwLfg40NJllTc9q0oM49KAPDS0rljLlLd5yhNfKw5vv1cGYkVKp94/0rkFYGEAM/XrxUYwelYDSkq4wDArJdJ2LcidVX2HDRGtYjmGXZGPJ0uaSoxz3fAINwGnPUUR7k5It9B+4BalJVEmPELdtO2E60rB0WRguuySWi46838lJDj9wR+jH8S76o3npGDNuH4AB/HmBNnPRsXMifvvHOagd48CeXZUYOHgXcnMbo0nzVCz/oSM6daA24Wqmqaxb24Dn7EreWY24qEOIidyGMEcCXpgMLF2yEb/svBaldg9k5TeH16oH2y5FaMghLPq8Ba65ijyThGqUWP+6rghzPsyAp8wBl8MFD/OwpJfGa1VhyJAY3HhLDKIiQ5jRzO3NAB55ci+mvUCC2UnWyEHbhJPY7sHcOVEYM1ZmAPjRGxvXj0jE11+Rt6MaDjljgpxlgJ1+szgTsu4B0+dZmEQ9fHmw9hAkUETF5+F4GvZV4q2KkoKuCePbFwHoKfvsKAjuVXmKeQCTJ5mY9prkg/pISCzH7LfTkZhswcG5pRo/4rDgrq5A29ZOTLyzGZq2CPPNICNzufjbo7j11gKUV9CgixCBstXW5r6Ts6KUYPil2Vi8pBVcQccrht/iqDU4vfCwXPbMmcl4eEoJLG8rQTCowcgOgmEmYt+BOujQVjdABUwZPEFhdJ+98HYEriUL+umiVDz9zF4cOUK9IRKru1y7seyHBhgyOA4V5VWYcPs+LPyMWK6FeOf92rhrAuU5wMsvHcHjT5Tx5p9kQalxiuDsHh2SMOW+SvRsvQ4Nwhaiqrod9h57GG98FISlP9POVDQnLAGjRubj4wW9mNRJWyFkZpXg4Yd34evFDlSUULGTrCcpv7LqLJIEl2egc5dkzHqrOwb0bwieCOFwIiunCkOGxmPPznacp3gpxOOibA7atc/Ah3Na4MIL/Nypaa/E48knS+DxErwdpLZpUQRSn/TzDEc1n0n1wLMCKCHWXoTfryveajgfsxL0idQIKd9z0Z2eglCyGqnKvS5wCNesFK3bHMGO7Z0QHk7lcdoYyos33jqC19/IQEYarRM9OzWXybcLM3n/XNStm4qnnmqMu+9ur+yDeNK77jqM994jmLydahDToIG2D3QvpCg5WLyE4OEzQFHuvy8eb75FcTSNCVKolu2Fy3UY27c1ROcu1IAkXLATY1TtTWT7OaKw6Mq0Mq2GgeSkPMyalY233y+DpwoYe3stvPdOO970ZslXebh6xBFGTYYMycNXX3VCZGQQ4g+VYEC/bGTmkDch+FHv4EUylIKOLb7G61OWY+jlFpL2xWHyC62weO1tvJkRtSZHxyZj2Q8xuKB3LDcfVlfaGD9hFz75hKDhjoCDqO9Sh5CBDTrsUVYYmYitsxcrfuyFXj2oX50Kak4882wGnnvOC8OijUhFyNk72Llo1DgVgy+24fVWoqQiAksWk4Gpz7UIE9RWQGsjSkksBl9BzrdPpWwqRNckOYWk5ASFsy559fWKR5AT6KKwqmmp4IwgYrbFKoeRhF3x9vRYVTZqiZjxRigevJ9mIoiQ/31RJm68jVjHxH4IUwoqUDPBzxLm0TrRWlbCMPbinTnRmDjW75HWbcjBdVdlITunPYdc7Bc1g0OHnXYZhl9CitICruAzQFEenHwUr8+IhOGIhuGVll/bTsfgoRa++qIJc4rEvp2cahGoLDr00PUZ/qk+tuiL/Vi+IgXTXhyCRg0dyMyswCWXJGD37mYIdR3CipWNcdEA6SG57paN+OYz6s5rIaxkEhZSVN7N00KLBqvw+esrkZmRjNgGI/Di68ewfNMVMqDPrkKj5kcQH98e4cEieKkJ5ejcIwHFJe2lK5IeOD97nbBKV5WIl6o/WIcxelwp3n+nG89SpiM5pQq9++xATmY3ho05KuNTEN+LWJJUS6FrJSWJU/PIZAwfgR+qTCHxOn9WBj2Is6Dwj7wJCSxZbHqRxrnSex0wvYpXxpQZlW9R6MUdkZS3aeWh1wILjHKRfiEXKgvsahjGFmze2B69elN4SrUgFwYPWI2ff20Jh9mM+ResdOTNacK/amcWzriCoO0sdOyUguUrO6NpI2I+yHHpkANYuYpqXpSfEXlWQkumRtF9WcVKUVqdGYoy+vYUfDw3DDBoP0JpKaUtmp96PgTPPkFJNdVVpAJfo0M9LzKOslmbBir9ilZd7cGjj+3CzBlStHr6EReeeVn6TL5anIUxo7NRWtIShk3xrxYMnbaWok50Crq3SsCOrclo3qoHvM5Y7E1oBLeHIOFSNGx2APt2d0N0JMXWTmz6rQL9L8lCVUVzVX2mmoHaGEmjdxpVYj0h5K8StaPX4FDSAMRGEwxM9RY32rT+BclJ53NxkvpduAJhC41GrDJZWhJwykuo0Uudj0dwEc2dFogUQXtpYiCr93BxrxwhIfkIjypDeVk4yksJQaLvD1dzAMUDkkejXc+kcFqE4PB8RIaVoboiEkUlJPiEXNUSReMhIrLzsVwxfY7yzl+xbk1HnH8RUYSqUV4RhP7912PrltYwjDhusyCdpq0jvD4kTbyY6q1UGMQe/Lg6DkMGSNhMx4gR+/EV5WcO8siB42pVCGmVYvgllKO0/OsrSmpaFa64MgG7djTmB8tUJbY22/DK9GBMfZgsp+Iv1VRRlJGmHyQyvC0CCx4JDyXOJtIzCzHhznX4fomNNm0NrFp5EZo2j0RegRv9L96DfbtbA6YMqhYUS9Ug+KEXwkkblVqRcCACXpTB5aCAizYsdcKyK9C0+UHs2dkZkVESruzeW45evZPhruigrDtZcTIAEsHT9ETJs6T9jEiiluVBVNQRzJ7fGhHhZSgvrUJhoQOPP56NrExS4hCZvmIbCHYWYujQUtSuQ2RPLyqrDCxbHoWyslih26vhF4bhQZOmZeh7QRFb9PzCCKz5xYWqSiAoOA2Dh0aiSUMnLh1eHx072UhKMLBiWSaOJlXi+xW0OWsTGGas5JHeIq57DB4YipbtQjD8ivro0s5A4iEDy37IwaGEMvy0qhru6vqAozaDFX44WRNVfuWicN8LG3IIyp2R/X7Els20ixoxxaVtgPryWT2VQsun9SYU5A3z8dxLFvpfEITCnEpu4Js+vRrrNxPiFya7Q/NOBuRRVNZklYtHWUqV+b946LV+XQYGDjiMKnc/Ca58TOgteOVlJ6Y+0tM3c7vGHkWlJ1KclFjbt1MzV39l+7qyCmDu/F2IjnJi1K00Zxd45NF4THuFLC2NSKJXZCSPjGDw7yHJr9gGPDweRThpTI61KLyx0bxJEg4caImQWmJNMwurcHG/HTi4Lwam0QoWgRas0LT9N0mAHhNEiJ+aF0yDG5wlCK9lobSkFF5GXsn6RzChkw0Knd5jIiYiFXt21UejFmqsk22hVYtEJB6lgeYSOvFhFWPk3yqw4CMJMROP2ji314+IiaiNaa/Vx3XXUq4QeOjQEPhoQSImTy5FXg6xJMrQvmMOnn0yBteNaAgHzTA7ybFiZSYm3Z+C+INEF6L2CTE4goqRV9iO9Rvb4fw+MT6wbtJ9m/HGW2TiejJDW/aSlEBLK46Gn6X2SSpUhdCwPNr4G6VltChhcKA2eJt1zlG0x1Rb6XGYSTlKLhYvPQOS+V9/OYaLByYA6CcJoxquTYPXXp/pxAOTesqAnD+zgacuSTBUqbwRU8MD+vm0gNMSV4Mnz2/akIHhwxKQX9QTBlHiOT6Wwh2ZMmpbpSSXnADTAnknXSlq8WPkoqEIfXRUApYuDceFF5FVpLDIidU/J+Opx1OwYTOBE4Tm0HfQXi0unmypcwU9WFzIk9WKBUCeySUttarpmWdi0aW5TUSEJ2LTpgbo0FHYyTQetkvnZCSnEDNBLlBo7WW4ZWQZFi0gPpmBbVur8eY7a/H44xehbet/sp14QK3uy6+ycMOIDWjZKgJLvu+Fzu0p1DzJEVDb2LmnCNcMT0cyIVjkpSkgJpiafWcqXnnRiamPNfPlWqlHy/DwIzvx5ReRsGxialAIR1ZI5R9Ue+FOT3UwIZWQUuHQEXCh3DTD51TgZPYxlx3oNzpHIq5XjqKw/MU9yi+/HMPAgYcB9GUIlJEMywWncx8WfhyOm25prhRFZtzW6AjYG0U2eYpTOc8AACAASURBVBKB4iHevsE6EvAw7MvWxsSuXRkYOXoX9uyiCjr1eqg9qPh7FYpD/ZLOIthGOardVNAKgUuFTLSdp4/XZCfi+huy8OUXfQMGRwAlBcCqVSn47MtjWLOmiPOgikpKNin5puYn8TSsxwpZojyA5wPwtUqsbxsu4V5xV6MDUeFHsX5TXXRkRbFQXOpG1y6pOJrcWoSEhkGwkFTgllFlWPQxKYoDx1KrYDssNG4oQngstQyfLMzHzl2FiKsbjpFj6uHcnmHH1eIWLjyErl3roFs3un8vjhyswkcLS3DoUC6aNw3D2HF10a4DeQLKKwXJevrxI3juJbqxNqoGI5NciG/VsukBbN3bDTERxDTQs8mA1auysPKnQnz69wQUF9RBcRHlH6Ro5B1pwowOif1YKKOfPPVSTRzlaIDkisASMlhkMTR6GkiK/Isryuo16Rg0gBTlAqaAyDxbMD6+5Nt6OO+CWsdtQlMjRVF9DEwPYTq7RDac46sBCDotl8n5ymsYBlIz3Jj1ehreezcD5WVk9akmorajZkErQv++HlSWH8GmHTQFJZYbdumiPZRX0Fs4xypnvtnzL4Zi6mQCJCgCp0nukrNUVbpRUlSFLVsNfLIoAV5PCPbsrcD+A8QgJoEgQSbPE6xmLgtVh+k6nBA7GcWRhNaBqFrJ2LCxHjp0Fo9SXFKNLl1SkHKUkmLpoxdYtRS3jirDJx/TDGCF7joMZgHMev0gXnwxGfn51MlJnqIS0TGH8OZbLTDyVmJlq1RN2avSMg8mT9qCL76k3ImKneQhixAbm4CHpjTHpPvbIDhYSDp7d5Zj+GVZSE1vqpJ7KX5yWm8m4Lqb8jB3zjkIp02gfExhCRczc8uQkerAvLmpyMhyIyvDhbXrMtX3yZQXCUkVc4zhbJWTqrBZnCJ5HPI+lNvQTZxBirLqlwwMGZgEgFAciTepmat1m0ys+qkZmlFoq8Tsj7b3qZkSnTROCGiqlt+vWXMMr0wrxsoVhAK1hMsRAaedCq+1A0/cH4vkxF8w77uOcDmGwbBrcXVdfJMgKnwfdgkcjgN48eXamPpwOz4vI6gBg7MDrybhSCm27khBXn4U5s/NReIRG/kFZEGjYBh1/H3f7BoUrZw9ChARnoTN6xugfRfxDCUlbnTukoSUo5pfpqW8FLeOLMMnC6iIx5UOeL0WZsw6gqkP0b1ST44LoO3ImepejoYNDuGn1e3QsX24tNKyohgYe/tuzJ9LwkxoITWaUZ5FOGMpwkJSsWFbK3TtSNcvXqVPnyPYvJkeqOJ6+eaG0bWl4oZbM/HBe70RHSEMDN7qjtOw4yOJgiIL635NQlGxA0uWVGH16hIUFcfA46F7j4VhUgOd1IQ4KmADRu6LQmcxnDRxk1qrzxjUSxSFWmVJUZSAwYsOndPxy+rmqEeGld2xJOWn/NDxN8c7Cmenvg0DcFd58eqrOzB/vhOpR4MxuG8eBp63FtcPzcSx1BSs2DIAK369EtsO1IGXvaHBu4Dx/uuU3xD8a1FvTCrGjQnGHROi0LuPZkcrCI/DJzUTKyC0LC6pRGmxhfnzDuGbxVXYvp0g2kbMjJXQTIZcc4XJdiAiIhFb1jVEO6UoxSVudDlOUVhNWYhPVJT16/PQv18KPDyVk4Za6OKTorvY2/DadAMPPdzTFxpt25mDSwaRUtM22gENXCz8dP+J+GZpbVxzBV03Tdpwcpv31i203blmWAipkorEXgJDkIJ+F7ox6d4wHlsr4I2GMFVthz/rz6WqqrwoLa7CiuVZ+HhhOn5aRcpCvL5Iactmqgo3SSuumwIFeP+QM0lRVmdgyCCtKOQ6xaN06Z6GX9e0REyUWBZZtP+AomjN4+cR4BW4yi8WNzvTi5tu3I3UlFx8Mv039OnxEVDZDrO/uRVPz+qMzHwiTFJ4JvwnFhQy8/yMTMBLQpCK6Oh8XDwgCBddFIWbb6iDsDATkdEUrtCXEzlQLK3XJHBT4E868vIq8fabmXhjZj4KS5sL2U/NVmaCpk3J/FFs3tAA7X2hl6fGivLNkjxcd3UFDOrTd1Yzw0FYEDLgwbZ3YNorLkyZ2lWKkYYDj05Zh1deJdi1B0+/EfyZPIqqUSANjzziwcsvS8s0Gbtzex/B1q3kfbRHofFKYjDE4tP9ZgBIw6AhEejQuQITJ7RHXIyFuLoqoVcUFgmdaJgEfUbJhWVj0WdpeG16JnbubsjzlnlQOydDtKKaBqPW1q7A8EuyzozK/CqfopynekxEUbr1TMOaNS0RzUVVSsT8glMzr+KHNWvyfnEsAdRyhfq6YeGzhZl45aVyHIjPwjdvb0SfTstQUj4A733SELM+awEDA0XBeaKlmg6jAnpdaWfbzwPGC2AgD3H1jqFhIy9Gje6G+nFudG4Xhy49SGnkUKQWWF4vXGoC5U8rsjBq9FFkZhF0HQ4H7aVoCdM6PDwFmzbUQ8c/qSgeCxh/5y589CHF+vVhOEnxyFtJAix98bvwyjQHpk6hGWayro9P2YOXXiV0qa0ore7V9/XgH8PYsXmYO5f6/2V1zz33kCgKWXrVtiv5E0VtsoEUd2fyOahGk4XI2EJE1MrFzbe1wLndohAdFYpBA2sTAyjg8MJyWzBdojRJCaW45ca92LitIQyT8kw3d8N6LQFv/EpdqeooxB7+iyfzq1anK49CiiJTR4gy0qlrGlb/3BJ164gAywz1k7OHf68IJ970v1AV1g1V5GMKk9qBlwKBo5V46tkj+Hg+eYRWCAouxV0jD2Ln5h8QHnUp2rWpg5nz6IFexGMlaLAD86+I0cuGkqwZ7bsuVpb3L2HCJ4UBpAp0XsoLirnId975hYipXYQx485F23ZO1I6WfEOUTxoJvl2SgxtGpMDj7gTDoDZYQnkMhIcnByiKheISbw08ionSSjfO77MGe3f3gmHE+MYYSZsDKQp5lF14ZbqJqQ/L7AA6pk7eg+kzCKUT5oRWIIHJ6X4zMHpsDuazojC8hd69j2DL1mYB9BYZRSRtMdLCyzC84oIR6ZP3WOHknn5WwBVUgSGD3IiKyMFVIzri4gERqBdL60Rojc0MI/JSqRlFGNj/MI4cbgvTrKWAD9oxTXt++i5SlDwsZpr9X1xRVq85hkEDqI5CMKqeL1WNNu3Tseqn5mjKgxz1g9C//yMfcXJF8e/kFfB5Ne6It9rmxFGU8dOPk/HIo5lIzSBLWw9whMFh0qZEx+B2V8FALYQGGyirDoVtREqIotmxXAWj+Jv2V6eKu6g6kx/ZolF8HIik0TdK+yv9DK9loGHdfNxzXwxPf4mtQ1P76TtNVLoduO7GdfjhW4r1G/taSGpFJGLT+obodFKPInH573MUGu/kRq9ev+IQ9QIR0hU474s/Rv/ZiWmvOjFlMnkUOR56eAdmvkb3oL2MGDRRFFrDTIwel4/5cxRRkUOvBGzdKhM4hWYvUK1A6joP1bmoTNOUNaPf6/Wq4DZtWidXsAOR4YUYNbIWxo2tjU5deA89pd7Ay68l4MlHy2F5W8Npu2TcuM+b0fXqyvwZoSgED0uOQg1JmibfoHEqvlvcGOecIxtjChu1pjnKP1cUWp7jKvyE7HDRQqz+ocNFeOSRw1i61IDXQ5BnuNRZ2OwJa1W8nvCkeKQc77SrC48qP2HB1/E6eSmF3SvwQCrTVBsJqOap4qUINXmqfeh/oRuLFvVGoyY0XpY8lRNfLc3AiKuyYZhdlLE2QYqycUMDdO6k6ig19CglJR70OnctDh3sAhixMNjLqcYm2TEWNvZg2jQTU6YIe4GOByfvxOs8H5pe0xVesg8y5NavKFq5lKJsodBLGRLaAIm/j0JSOghEoekxUrWXfEczqyV/ZXVkpoGmcNDnk9GofhY+/6o9+vWtK8CcAaRllaJD+3UoLbwQDoTIUBJNBuXia4kaLnEG9KOsWZOKAawoF0lRjeFFE0HBB/DpwihcN4JcilTDa77pTKDwHe99NJ9Kx83wUjHSQHGxG4s+ysGMt9KRcIQgTVKSIBkTqobLcWWfQ3Q1b8qmApkeUu1W+bUXjZsUoFefcrhoH3kncCQhDFs20+5TlJDy5APZuZjomgr8kqvUVl9v/ErF1xTcdH0VFn7eBU7lULftLMCVVyQiPa2l7KBlk6IcxcaN9dBZFxxrqijFHvTqvQmHDlLTHE3A0R2PivaiFGX6Kw48PNVPY3/woT14faYKvfhedN+JXvs0jL49H/M/lP1oSOB7nnsEO7a25NDLsCsRGZ6PPucbiIguR7DTQH5eEH5a5YRFjW/Km2ngi8/KqKRSKP4pk1mo+ErbSbRutR8//XwBmjcTI1Rc5sbt4w/iy88ay6wDNrgKFT/TFGX1L6kYNPAwJ8TiNCkEokRyK956PQj3PCDJoH+a+fGC/+f/JUREcQCqTwEWDsYXoGuHLahGb2YxC1StoERfAqgLkwIwSGW5lMe4WjT+lOWhCGPGFmHeXNVtCOCThccwchTF4E2VOOlGLb3jlVZbukvl4bjfQgYERobvxjffNcagixv4em5uG70Niz6mnIKoH4ZSlPpKUYCawcMmxKNsVB6F7lvvdKwEiiVrN6ZPc+DhQI/CiqKSeR1ysRXRgEgqxowrwLw53dUjstGrzyFs20whI7EPctC52yFs3dIXwSoxjz+chw5td3A3qgwPoSckiqcajFUYxiaG5xNQFmM71DxUKwXPPG7g6Reaqm1jDHzwYSbuvIPOQLPS/LmUeKsyXHppNpbyuKK/eI7y62/HMKj/IXjt/kowiV9F4dYOvPqSgcmPdleNTX80fkZb5ONM9HF6JF6JvBPRu+lXFSgrSkKtqLrweuvjuecO4LnnquFEd1i+vgcJ+YQEyft4KQSUKr8FGNArF7v35SCvgupApOBFuGN8IT6YTYU1ecjLlufgphE5KC2joQfSBObzIJqZrMmbxzUXyXfa+AXzP66D0aMomZZ6wNixWzB/PpEMm/PX1IpIwqaN9dCpoyBnv1cULQiBdRQTJaVu9Dr3NxyKp6F+SlFUIVKEngRqH6a/YuLhqTQaSY4HH9qtFKWdyjdIX4WrLTysTIwZU4B58/RnLPTscwQ7NlPVn8LQQnTqcgCbNp+PWiHS25KWVoBLBu3C/kN9eHaB5Dyyq5cUM5U7UEwDGnxOptXmsJaWNQO335aFDxf28JVfPpydiTsmUH8MzT9WYSUT5KRnXhTlDMhREg6X4rLLEnHwcBs1yExTF3cr9nBn2DbFsC4fg1Tkz68Q0o2qahFkiditWtImqzMbH1GS3lsCd8UOlBz4DpV5KYjrMRquOsOQdqwYV112ADt2ET8qSmJlHQIEtLzKVtrUJJWKN58qwYez12BP5u0ACKKrRteO8UzdbtEqWogrbhMjrt2Opd9TI1gjqQtJA7siUtKXOOAgKrkCFSREo9vyIipmC5YsaYL+F0oYmpBYjRHXx2PHDurhoIosEBaZzIrSmThWzPXycmU+NbmNgtYVzRzluGVkORYtoMKnoZL5tUpRVCcp0z6oC1LlKvY+laMEKgp5FKrGE+NApthzPYWvmxQlG2NH52PufELF5Pn0OO8wdm4iOJ0wwiqEhibhg3m1MfImuRY63piRgkmTKwG0VhtIqZ2L+QtEcSUEp7BUUVF45KobDjsRzz7hxGPPExtBwvWpU9Px6qs07Fx4aT4N4udZgWGX5KjhEn9xj0K59N9Gp+KTT2gCY5QvVbbt/Xjh5WA8/kgbtgTsZVTLT2CfNj8CXmPFFObONXonWSLpghPsxICDBfMoKjN+RkXyMjjyN8Fh2fA0uB6R50yBaTbFsmWFuPxyGkbRR8AFDVnycGmiZnvQpF4RendLRaM6azB6RCK2by3Emu3jsSu5I/YeoODxIL5b0gyXX9lItRcZ+HV1MYYNi0dFNXGvoqWdgOlXUky1bJPJlV6TgAGynsTlovQzBddfX4QvvuimiJLAt0uP4dqrMmGaXVXjlAO1IlKwcUNdlcx7GR7u3DUFqcnkxWR6PbcA+BRFFKyk1INze63HwYM9VL6jdyzTBE/yKHsxbbqBKQ/7k/mHHtyLma9TjhKoKHoCi3iUsWPyMHee/oyNHn0OY+dmalwjYad6yTE88GA1Xp9BXaTkq73IyzMxfNgubN5Cvf/UIkDwsexooJqVBGGk9/O2e7qTshCNG2zE9p0DEFdX2MMZmcXodc46pKf3h2EE++aL+ozqmQQP0w1NmpSMN96gLeiI7kBNSw54vSm49jobCz9uirBaJKKawas1PwAyFL+rDJfQ6ZkGbxisCNTGa6EMdlk8So98Dm/actQycuFwUAjmQEF1PYR1uQNhzSaiqsqJiRP3YP782jCMBrDJOvIkH2FykcrVj9uDsdcuw6MjV6JWzB5UV3fGF4vPw8xFQ7AnoSe8XjcuuywH3yzpjiDeCUIIiW/NTMQLr2YjJ5ssdwMYJvVgCItW2i1ISRQ8ahNqlobmjVLx2ec9cV4/mkQjXYWTp6Rgxqu09Vw9hqAJjg2nyvz6euiguV7FbnTuSlwv8o461aYvodCrFJ8oj1Ja4kWvc9fh4EHaRoKAAblWNkpc36B134Pp00yVo0iYNPnBPZjx+okeReg4xP6mOsrYsTkBBUcL55yXiO2bSFHUTDa40bzZbvy4ui3atIyAhUqYCMWGjfmY8nA61q6lSKIZDMQqYyheRaOfEtiS98mD6UjBjLfDcd+dhLLJO1b+WIxrrjyCiipC9OSe/CUIsqZUmad+lDMgR6FbfeD+BMx6kzrRYtTMNEK/LNQKO4Ttmxujbaf/ae87wKOqtu/XtPQAoYSuSO9FQRRB7KA+G4pdQSyg+Pw/BQXUn12w+/TpUxBBVJ5YsCBiAbug9N5J6JCEhCSQOpny/9be59yZBJCoqMCX8QNM5s6de8/d++y29tpcRHVX1EDbzIqdiaY7s/WplXcqCvASzMKerR8gvGEy4go3we0rg8sXgiekzCploTAK4tojodtTiE0+EWvW+nH6abORkdEaLk89LfgJYz6Xn4WtXNSKm4RpL36HHj2zsHVnF1x1iwez066Gy30iwqEyxMatwYcfp+K8PuxHUU4pfnrN+nyMfmIxPp8Wh+xsxgTcHChY3Bltr3oRqicXo99VZbjrjuZo366aQR57MG9OLs79x3rk5nVEmP0ZAmGhomzELz/XM3UUgiL9aN9xPbZsoktLV8dC0vNw7XWFeOtNZecv3BPCCSf+jLVrO5kZ9E7YbNwoG6O4ymW9ht+1wigKQZRmepdDeMfPZOCmG7Lw2gRbmQ+h64lpWDifGC5OKTZkGliP4ffE4eknGdMZFhiXG0XFQYwePQeffJSIFSu5sdCl5BrZPyxA8lrzcGafAtw6JBWXXtzUWA1O+yrFheetxpw5/D5+XivyzuwUiaWoKFlHRsGRD+v+B5Zj9GPcGUnuxpSrMtV73BuxamkdtGyfjACC8BKvExWrW0I29YvNHxl7yIyI1ly2pu9G1qr30CRmPJKD6fARekVT7nLDG2BXovZ1FPjjEGjcHzU63yvDQt+alI7rB/JhtBJ4BUdLcBKJ1tSL0bLFTowYuAUff/oVevW+CPPnl+CDb/mg+MC5W+Wibr3l+GBKK/TsbSDtUdc+b2420jYUYVdeDBYuzseObTmom5KILifWRWq9MjQ7pjp6nMIHbDcGFwr2AJdcshyzvqkJt6uB3Kfl1WJl/pe5DOY1RmE2q32HdGzZ3Ewq3WIP5fh8XH9tESa9pYpSsDeErt3oenWGC9UQFhIN3YikWU7cnBUmRmF6WCEsalEshMVC/+0N8t8MDBqUZSyKWvxu3dZiwYJmAqLUnKKiMGJiVuO5F5Nw2y1sW9BkhX1t21KK2T9mo7DUgyXL9mLd+izE+Lzo3LkRmh3nRu0awDl96gsjqF6Z/j36qfW4bwStcmdnJmbEsvI2mABgwfGIUBSNK5auCuC8vkuwYythGWxzJSWpGx7PFvz0TSpOOjVB0oBeGdTjrKHDXOgskcAhVEFKSwMY+9JOPP/vOejZ5iu8MHIrkrES4WCxEa4QPBIPEPHLFmQP8sN1EdPhfiTWvxRFhV6ce/4S/PBDHRk/52EvSZgJSQ9CngLUrl0I194N2FVUG7G+MJo1BNK2N0JpgCQZdvxaLhrVX4J33+mAHr0FiyNBqDovEbCSPxhGWUkZ4jweeOKi0QdUVN6PD5s2+THq3nRMeYcL0MoE24ZeKMwK9WbMnptq0sMB5BeE0KH9Zmzd3NT0s/A8PL4Q111TjDffZhXbhfzCMpzYVbNeksAQRRHHVdj6VVGWYszTHowc3t5J1A8btgzPMT0sMQoVxbJP2kxZBgYOysLE18l5oDHjiSeux4L5mvVShLEd303O4dV46aVUDB2qU83kM04LcOShFxcr2USczSnLgYxfNPPFMXevvZqBEaO2o6CQxc1kQOostruVsSuvkccfMRZFFYWzTU44/gesXtUFLroiQrpAC5GGa6/egrcmn2H2mQiZmj5Iu98ypaz8w3QzFi8twSMPc/gQhbEhknwfY8KY7bi0+0cIFqXBFeLk3DACHhIxcP/yihtWGvCgKOk01Ow+Cq7YE7B4xR70PSsNWZmGYsg2E0v0zWsPwi1Bqe7CDBil41CSZaXwhvNRFipGnTo5GDI4Hrfe0hT1G7PoaCVBi5cmvVVuJ7WHlJSWYtbMbAwbtgPr1qUi3hcr2Z7iUC1D/8NPe1EteQuWrGyA4xqrwPCKmjfdiM0b2ampXYM6P7EUAwcGMXGitvDyuPbt5mDtKt5jiqyjuim8R+0HDYdX4Ln/xOHO2yPcySM5gnyMKq0mWewoCKsouzBocCFefzUi+N27p2s/imxmFWKhUCliXJvRv38J7hzZGJ06pcBrKY+MlSi/cNxwiIyIIIeXr8zBiJHr8PkMbgKpgNustSi8TWAaVk753RGjKLrX+ItC6NHjOyxcSkXhA9Q+Z46kO7n7Esz5pW8UFy3dMo0VbFaYlJmExPtDwPhXNuPe+zOQz+m6RMMy2xHOxYlNP8ZHo99Fg1pLQLYemU4b4gBRLTrqSIMgSspigOMGILHtCMCVgrvvWY1nnqbkEyVr/GrTNWfV1KaQtThWJuP2gFXo0WkHikNNsHi5pk3r1gduHlod7VrloUPbhmjXlmnR/b+++3Yz0rcE8ebbfsz+zo9AgG6YB0OvLcJ33/yAlTvOhxs1BZtGpzAuPhsPPV6A5o0J1w8jt9iFkffEI2cXC226o1jSuFN7FeKfd+SLbSsqisN9I/cic2djuF0JSi7OwUvcCIQngDv7Tlx+ZREuv8yHUn8QMZ4YjJ9Ugi8+ryFDjFRRjMNmsoQuFKDn6fkYPCQIr6sM4ZAP943yIX0jCQVthlKR1gQxSqglafccJCbl4MKLPDj/Qi9qN4jFmT2bHBAOu3x1DlYszcDMWW588F4B9u5lGriBZsokgFcl0SYuQzslF8vfGwK8IyWYJ9r2uWd2YPgIylM9U2Qi2VwhWjTNwCfTm6JNm2hKTRNUy/NXfqeFCzNx370ZmDmTKcOG4m9rcVuZ1T34BQ9fPQsjbpgDb3A2Qq54DsWDV85BsBwfnh+uoB9FvtaIPX4EYmr2Q0GBB6eeuhKLF5NILcXk8q0loELog1YcWBCxnhw0rLsVwaIPMODiUnTv2RfDH5iF4lAPbN/VEf4AszSb0KxJbRzfvTbcnjAQYAwBBD0hmUnpL/Jg1sytKChmH/1xiEvMRaOaK+AvTsOYfwHzF/yC92f3RsjTGVlZxyAcbixp33B4nSCR9RUndKIuFhGleMp1osvDZjKCCrcaF4vdk6QKStDUvFgewzfsZMBoeXebXhFmorhTky+rjhE4dg468qhZJ+n4zBKovGamGM8cB7iZWdM150t6EF1sRdY+F50pyY1lh2T94qoHcEbvhqiREEYooBkaFiBDQuwBLFqYj/R1BJMyvuHGo5S8ahX1G+RvM0pchxzZmNaysBwBWS/LJfDjDzk4tTcXljSazJEzdmCuaxuefdaDu+46xoQi1lWxwbua8MsunYGpH9LMt4TbMqeYLIfihvagjncmPvj3PJzaYQYCRTuFVpTtF1KucpNELijBfonfh9KU01Gz22jA1xQzZmTh2mt2IDePVWgKiaaiJRg1C+8WmqIA4hPzcdN1Beh/+ma0TH0DSXG5yCy+AFO/64nnx1bDjsxUE1xz97SBM+lDOXmLwTItKt/zwSPdhqVo0mwjHhoej87HrECj+Ako8/iwqWQYnh1fDe+9nwAXh7ZKoZLZOQV/iFUW8gzNc2iQq/IpTphUpo1CGPfPuk82QyaMM3KjFGAtvqpxUj9f790NV1BVy2YbJQsm12B4t2Rmo7YZhMn2IUBhTcxELJFmLt3C/aXyzXoSrb5C7COumslBOxkwEnFLDw2PsQV8UQzbe2ISE2JYrA/GA20wf0QoinI2rVhegDPP3omsTJI5xAvUxBP2IIAsDB9RgKfGsKJrgjpZSZsO1iag6TOy0f/iHJSUHQew0UlI36IekDzsdFzW+xM8f/cq1I2bDlewEB7h//Ug4HYj4KHihKX2sidcE742NyOxyQCpuA+6bi4mvk1slRbwHNIKoppFIZW0gJbJ5f4W15zzPiY8tgy+Opvx9cwLcNXdfbBr92lChKDuDGmIiBDeg9SEGRh4aQ28+VFrZBTQlYk31ovVegrAdrQ+5is8fOtkXHZlEXbvjMUz44/F828OQUmgl3GqFJkgxUrppzdKIQBO7WnR1VPApfa4qLWV7KG4TBb5rKKo3MYmrSp9OgYhLYUfcs6Yz1sCD6MsSo/ENRFqSN1UgrRWETSwVRRxCIU5RQVYetpNqzP7PG31Si/PJhl0K3AyzHKPTN/blLOiM6zDqS0Pmh530NpH3tgHFXhS7tx061JMGMcKfTPhmHWHSDBXgHqNF2D2t8ejadMaQoBtm33EsaWgm7EIg25YgomTiAYm/JzugKYaBQIvg7N+/AAAIABJREFUylUCd+hnPD34B9w14AsE9q6VYFAeiMREYfik+Sco/nuptxGSTn4BnoQzsDG9AGf3TUfa+saAm7s+ZzhS7LhrGgC4A02dixsuWob7rl+GXP8s/LDqZgx79AzA3Vl8f24MnEPfrmU2kpK2oVfnaRh6JXDfI/WRVdwd2/amYvkagh11p2SSIiVuOma8MQ0+rIc3/mI8/d/dePvLc4W9RvfyIHwIoMxl70V3fpsRNKJvaiOmEUzkymzrDq5LJdBuSrZi5URSIsV2/qLXAHgNJstYEc3U8bmaSb2CltCEsFphMRdOu4Mz+t18iQNGrRi+Odkb406Z951rtDFkFLyp4ikiP/McHCTEGY46HyV67m9FpPrfPHFLd0HlFXbjwcd+xGMPMqA8XhRFuBmJ83ItxDdft8Tpp9Uh6ab2pVs8ks1+eVxYuTYL552zGVu2tNcMlO6lErBLkkp2wAJ0rPsRxj+yCl2bTgNC25UKleJIoQyHEXBzxn0IQT9QXPcqpHS5B3A3xsv/XYvbh+bB4zoRQREWuof0PszuJV4FH3MaBl2eio2rv8OKdfNx5nmXYuHyWlifRqh3ghzjcZegRYscDB+8Df1OnYgk13fYmXM5vl5yHZ6bGIsVq2sbEj59tNXiduDsXmuxZPEC1EjpiKTqLTFnWXX4/bUd9sWYcAgBURQKohV4dVkiaXWxFRpryZJEZ91sUdKibAlOjaRmtd2AYyn4r1piUUZnVorNeNH6qNWXMxpGe1UAbkzWjdNEuV5KVN7fyXJVVNOKx0SrwcHes+eKPq4YfftkYJoE88ZCWZ63Cr1Pf7uiaK5c3YXN24rRq8c2bN3KngXdeTm0koHnRRewMMQuPH0ArLM4Hi53aQ/Fz4snx+zAyHuz4XJ1dECHuhHR3zdCHVqJAacvwH/v+xKxgVnC/shjSOogMmQG/tDxKA42QGyXO+Grf62MKbmy32ZM/bSa0AfZx6vEdNqjotD9QnhQiEBI+abi3ZmITyjE3oLaCLgSTfsur38zujW9F9MnJiD1uAJ8++UCDLy7F7bkjTaDi4wbJTgollzpr7OgWAQva0DueIP10iyOEGBLTGLjAKMUZsMo1yQmAYK6MmoBbKHPZKRsrUEWzQQNZuApNyl1ifgZO+HY1n8qKlsMPGyHFtfPpcMAzEgIyRXIPVnE6oH3/9/+jhP9OHbKJhD0F7zOQpx1Vg5mfNZSLYrcqnai2qlm9nsrpSi/ZpJ++w2U/4SaXfqpOl6ux8kr8csvjQAPMz7EQTFIDuK4Yzfiy2+aoEXTGKUoFUCc0pBK34LJcBQXBXD5pSsx/Qty6NaSHnXtKzd8VFTKYBjJMTPx7+EzcUPfeXAVLEXYFQO/R10DrylOsacrEPCiML47qne7D96k7pj/SynOPXcRcvLaw+dKEvZJARxK2YEZLAvlJmDQp4E1QZ3i6ytURVKw8qBy0b3l+7j71kZYtuJznHpWPdz/RBv8svQfhifLCnLkPsNsenKVIhxkFioIlzsZ4XA8XGwiE8i51neEDFv8cFNnkGU3Ab+IBGMVjllgPPcrXASiTFZRNCXvc+eiRvUMuF3FUhIJMKsm8YUbHjFgFDa/WNrCwvooLGiko9AlitdrcLPO5NuNmim5CHPc+T4+3h+TLG0C1PhMRSPKihpF8ZcVoG/fOEyaeDJYnhJJFPN2OCqKgTB6ZHeKxeR3tuPaqzcBrhMAd6wgaCVIxjI8+4wHdw1rJ4GwkpoZphAZPUZlYLjixmefZaB//60oLm4v0H0nGygFNz5Jbh9b0LX59/jgqR9xbMoH8AcoWD54pPuQS+aR5kdmfEqK4+FpeTUSWg8XbNaTY9Iw8l6yPpoCnA1GkY0E3y60apmKJatSZFcKhcrg8fBaTQuSIeNWa1SAnifnYWv6dmzKyMaZp9TA7vz2WLyC7cfMWFlFUaIHgXtKR2UGTu9djHBpMb6Zw/thapR9KAam4rQ5WYuiqS91OmxA66SwIvCfcp5M9C5vIP8me9i2RRo+/7oNkuJ0vpGwcJrZpiqU2ioRG+vCM8/uxmOPMGVb0yRXSHXOBd6Mxx9PwJDB1WUimfUE/5h6RD7t2JMoitaK56ZSxMZ4UK16nCqU0NjyWn6nohyqi9/nQkWDjUWR3caNVat34cxzViBjOxuh4rQHWyQ9F926ZOCzr5qhTm1TtyAU3boF4odbelQvHnh4Cx59iGad8BMN2DU1afmjuJTzcMeFU/DEXWnwlv4s0EHdhbxCQqC7ZBDuYBB7w8cipuv9iE89H1lZYVzcby5+nk3AYX1TKNuAXqcX4pH7G2Jbug/X3cydnFky45ZJGsr21VOWdBfmrEeFJ5PYjinieBklIZED+ztMGjfs1t3fJWQVK/HBeynoc3ZNvP7mDjz5ZAZ27mBqvJZsFHIPYmJNSlXOoeusmwDft+uglka3dHuc/iwusc2EidIG4I1bggkT6uK6KyMdnAeSj5LCUlx6xUrM+IzMK1QU436FSxAbuwiL5rZC204W2vNnSVklzuuYHbsW/DfaEotLdqh1uRIXFnWIuETiFWmAx2secttKjHuVGJ0G2nsgSRT+lYZ33vHiyiuZEQohxAlQQs5hg1XDLQsvtm0vQd8+S7ByJWHaHPZpiBwk4aNNpnR9GqbMwqSHN+PMdm8j5N8qtRUVNOUR5lwVWpniYBz8Kacj+YQH4I5pjfnzctG95wqEy2qidl0/Bl0fh7tHNUPtlBhMfH0HBt3E+6lv0phqznVylFNxUOW1GSJbX5AN2cDiTVpTlEYwWARw8voW4PWJ1TFooFq0RYv34N/PZuKtyVQ0KgxRCTp/Rc9kmBntaG2xKrw7y9ho6ZOiGBwNIk1cGHHlGBem4+obgpg0ob2qlLio5rk5tRhrfVz4dmYuzjiHvT2c9hyrGWhR1A0YeONejH+lEzw+a/V+m9z8OUfbxMZhpygm/20GvGhDYhjff5eLS/qlITe3rcIqpI+clfpMnHLSBnzz7SmIibOrbjRfYhwadbpjOmfl82m7cNEl21AWIirZqwonMquAfaVEyMVZbadg8ugFqJUwC2HkS1BMPz/I2YchBqLq0hSXxiCmzd2IbX4jykqTMfzu2Zi3cC+ee6ErTu4agaOMG78Tg2+mKLG4aHJvDg2QCoa6BiYDIwyT5uE4fROqMLr/6wYndyrwm4WY8EYybhhAiHtkO5wydTOee6JAiL/Zx+FBPEJmSq/CyzVYdc7pJICsgNgEiZp6LZuoJWPlv8WxKzFjZjs0b8GZ9aoo8pIHp2BKWjybir7o4nRM+4QbHpMapigZdsEXuwITJiXi2iuamR4bpxzq5L5syGIv8c/4OTr/ZS1uJFg6zCyKkMVJfKGBl0eExotzzlmImbPYS6DpTwmGQ37EuLfjzbc4XrqW6aXXgT5GCmwPpEYEIReG3LIcY18nq0oTI2msfzAVrFERd1Zf+Hs8PngF/nX1e3D7lwguSXVWi2TirTNdHAihyNseicePQkzN8xEIhFBcFEQ1jp8TsBJ9NTfGjtuKIYMpODqsR79YrUqkxiD2yvzO/j7a9bHv273Tfp6fWYAJE2vjhoGceEuoiKoea0KZWaV46P8WY8qUGOTtSYWL7clu4t1Uy5RlhYEug4pogKA46ObLdAuR6V8hsjfGIoT1eOLhMox4wPJ08Y6oGBrHWcSxlttdmD0/G/84dzvydreJ6ubkGpWgfbstWLC4A2J82mRnCST+HCtxsLOWzwxGjj6cFEU2Mo1BgjIMhmKkLZ4ffbQb/frtgotgRBFoIyihvTjnrHRM/aQDEhNIaqZACSVTs+6b9bE92L69GN27LcH2nR3hQSJCpqLsBMvcDQN70LTmdEx7YQ7aNPoO4bIsrbzb+EAyNWUIBl3IK0uBu+mtqN3+ToefVylIeX1uUfo3316LobeuhyephpQTqJSi6vYeebw7ZKroQXiDrAt5UeZRwbW7vrBWKt7DuGOS30ZpyWr8d1xXXHdFB01l0i2VgaURYf/q212461/zsXIZ+2PoorEbUV0oratEpU+FXM4UEp1ZmSzmsn3ah0B4C84+PxfTp7aHL9YkTUTRyITJdTefl9/plnDtdcvwv7fj4HI3NZsI0/P87sV45T+1MeR2tv+a/e1gsvyXvF8xRX24KYpZrqDk1gmm06A+M7MU5120Govm1oLbTUIG28NNoVmECW+kYuCAJmLwJadkglTN/HCUNtnkuce68fakbbht6G6UFLaUkXDabkt5sSRrDPeX47reX+C54b8gJW4WwkGmcZnepRdShqJQLEoT2sJb7yQkH3cJXN7OQmqnyQRL0aPCl50bwvadZXB5tCXVeJSqx+ar+f9C/8nNQfuWUSa1oCgkRpQ9stOq9XGGULd+DGpVN7gopyiokBEWQz3wYVduCV58fjMef2wLwuEOYl00MWJqI06Qb3523MMwPJIUUKrTpOR5eG/6Meh76rFSzeGLXL6idE4yxTqBbkybnoX+/TLgLyNBBK0tDyOlkx8tW8/DNzM7oGEj5dkqz0b4l2jEAb7Eqq19u7xj9rcH8/ahmS53xeSYPt7xb2zA4JtyEQp2FN+XSRiOU0aoGG3bpGP+wnZIiGddxbhm7A+R3JWhk5CMkzI0XnD+TEyfwdmDLVVw5S+dQqU9F/zUHLz7wHT0P/tzBIs3SRBcVhaHUld1hOuchITW1yI2iaMPkhU6I1Jt6wwWzs3f2SJaxcWv+LNoq/kTiTUOLC5211NLEw5pp6DtgZGzRX+FedaffpqGZ58qxvc/EcV7nLDhky+sXC+9DeAMNktGV4ilXIeRI6tjzJiGJgY0bQmORyhT7sWy0AksKgrj/LOX4Ee24LrryPdoCo8YuO146hkPht9pAa72fsrv3n+nuhzouw8jRVGhkWcrgu9CUUkQp/dah/kL68IFnRVOlkHiwtzulXj4QTfuf6CNPFBWrWkX6Pc7eD9zLvaqrFmbiwvO24gN6SQ3MGMT6IaZIosrzLRrNjo3+QCvP7AGnY+ZikJ/CUJx3eE67jIkH3umQtZDxF+x51sZ2B2uXtsxEQ6jrGglSvIWwOOx1EuH5tHrHEIX/IE4xFdvh5jk1ghFzQpR5y/SNuN4Vy4gb08ZHn14Lt6cFIPsHI5iqAaXx9Z2aN6YeuZ/FHeOvPAhFNqDTh2XY/pnx6MR57eLMdLAW0XbCDpZ4rkUHuD5Fzbirn+Vwo2Whu5JC8kI5aBt2+X46ZdTUT2ZcwLNDFY50b5h9aFZsUN3lsNDUcxa2XyMBpx8efH+lAxcde12BIOdTRZGK1vhUD7q1duGr2Y0RIcunP6qsA1VNgdnrJAJkwh94YVV+Ne/CuFGNz1eRpiZ+IZTdiUgX4Ebzv4ejw5bD1/dZNRueSHcCSSeS5SKvhUWKTEIA3u0VdAHvnfzZBQsHo04gUVEdss/konXtaEwh7DXXxM1uw5Gtcb/QFhmGmpCwyDh5UgDxjUiaAjkAMz5eTfuvHMR5s1llo6sjRwRru9r/KKoYcXUrcF77zZE/8vZd2Lg6UZR9HoMnN4AHFet2oMLL16FtA3t4CJns0DOuKbsYdmAN16Pw4BBLbVPlGhinsLQCB86kf5zznR4KIoZiiMAObEbdKEo+F7pRrz8iuX4cGoN4d2SITdSc6CkbsWZZ27ArJlnigBbZdFx1FrFlqyVUYZgoAzXX7UB706tJjUOU8CRdHBI6jTamXh2j7l49b9t0aRDG7g4vjkUY2DbhmfYoeZkBVdduyg5QsnW8QgtG4E4X9Bg0vThVZ47ed+HrevilqxgXmkq4joPQ0Kj/ggjOSqRYbBejvvFIIPWwdgAk5EqKi7Fq69sw+OP78Du3Qz26ZLyAtn3wf0/DuHwdgwclIvXxraD12vaiB2eeDPzXfEL4qJyya+4fAPee58KxdoV10Ub28LhdPTquQvTP+2OatKBrD3rjlWusiiV0W6TzZLF04KXNv+bKrIbWLAoF336rEFuzvEKCrS9DihCbOxmvPhsMm65raHMCZHgWjZItTCcM05FYWcL45ylS/agV8+52Ft4MuAyeDL2hiAbSYnZGHF/DG67pQVq1qTilIrK8rqYuZJHLEFAmSKHzXvm0TtxafHWNxBeNhyxVBRnytOB1qKyboeOiXO5irC3rAF8HUchofGVwnksCRANFBzSb2YPJXoyBA2M3TQhELEuixZl4YnR2/DRx4kIBNkJSSlm8F2E5KRVmLe4A1o3T5RNIOASvILp64hGI2s6ZcIb6Rh66x6UlpD2yI69YIxTiuSk1fhselP06l1LaZ8k3a+zcMwOUhlB+VuP+ZstChcqqgfeSSAZBKdtQIIbQ4bOw9j/psJFrl0pLlKR9EHExy7C5zM6ofcZnGOnxAgiILKD0qJQYqgohPOH8eST2zBqJGWLFWw+6HRccWkA9z/YCu07mFFx5KkVt42xCwuYdptWdK3m6EwAL7uxgYvABSqKa9kwURSHyfBAjzmaVuZXRYHFT6IUipFXVh+xHUci4ZirECaWza4b8Z7G49edXpLtKosWoGIvU1JRLpSG/Jg2bTeefGQnFi4mx1hteLxpeOGlZAwdzBSuWlpbx9fNTAMhrYG5sWxVEU7ruRK5uWTB1HZpzQ3Q7VqPW27wY+wEy8ZiHWxt0nIu7m9Vg4N/+d+sKLxA7Xk3a28yrRpQctfxyM4NFBQG0bfPcsyeTWJqdkEqAIRCHEImzjpnD6Z/2lxAbhY/pjPZifFS10jjxgCyc734R59vMXe+D53au3DfA81wwQWpiIujS8Ge8iA8UpYm3svGGKa7zoGEE3VrH7QidvUbPCjb/gZ8q0YAXsZAOmOknEDYBFe5XtiomLbi8WrKdPiQJ4SCQAN42/4/xDXoZ2IUm+2KAB51kygPYBcPTLRKISu24Yyp5JxsYPJbbLtehuYt3Pj0i75IEEQtYxWuBbN82kEpLqCJazgQ9oprluGjqbXhchGxrSluCfrDBWjedB1m/9AWqQ0VeKjfquMbiHpQ63NwQf27jzgMFMXKkQ2qVZhZnGLPHldXGkJdHnz4URquvGoLyvwnSrVYCnwmiA2Hl+H6gYV45eWuiE8g5NxUoe1McVPDEEvkcmHewp2Y89MuDLy+BWqkKHO6KidzZ7bop1O0DKV2NOhEpdoRaCqKIaiGD2nr38GC7/8P8XEqVGbz1s9E1fkq/fDlMwq5CbgCKChKwimn34PmzS9BOMwZLtb1csBUTsuv8x0m0aFujyZLVKR1/LZHWDCBXTsK4fa6UStV10Sq74zfTA960KNuFyMQcqfdfutijJ/IloI2AvWPQHZKERu/Eq+Nq4drrzEzbkzfvCKhbUH3iEh6/f2gSH2Q6jtELAtdKiXZ5pLSjZBdyBWLR8esxwP37oXH1VndDFOglJ4GrMZ998fisUfbGmGgABNIWP78zD7pxF/z7Yawgz1ikvF13tA+bQGYCHL3QA9V3TF9efHmtx/glpfuQnK1aodss5TdWC6gBKG8Evznzhdxba9+RlnNyDtT3lSDZbRY1seaMCV7sC9NxZs/9gcDY7Fhj+z81rXjoSbb53F7MPGNLAy6YQMA8hbHahuAxJr8Ow233RHGyy+Qzd40hUldVlPmh3/lpPw2dhhYFFPV5tho44aRwUeF28wi4TULB5cXGRkFOPuMuVixmlSZCrYTX1iWvhjVktPwv8nNcP4FSRrOEtdltnHbE+J2MV5hpK+mXx4vvz9MQgsdlqm/50smokQKjPtI175+w9jvZ2DI2P8DalQ3dSGz6PbQ/bli0Uq4P9dLAnPFRYVy8vHaHWNwU8++jqDbNhc1WAarJVYvEgcQ4Khks6yqGwUx/1AJSZLtMy2+irxT+8DmNwUFsR6vF7pwQQ4u6bcVW7c2g8udZAa88ru4yW1Dq1abMePzE3DccQkKVXX4BKI11TZWHf6+1+GhKGbf1f0oarexG2GU1eHDW8N8/SXLsH4dmcvJgk+go9uAWffg2Mbp+PiTZujcpYYyyQsZmrpQFHzJrZlJvbq16TfbdlW1HNH8VhUE3bme/ZuYsT9+jiHjHgSqJ0fcs/Ib1G//yfSzSCNbzl6M++fjuLHn2Q6Jj70LFTkDf7f2zKyjg36w+3mUedH2XCKFbdHWQuhDAomR1LsQwTJzyLn0a5G2mTzCdSPjGCQuyUWTJmmY9mlLdGhPlLFJHxvUsmLDrGUu94B/+5r8hZ84DBTlN9ytZLko925Mm5GDfv/YjmC4GdzuBB2SKkE7UcbsMtyIDz5si/btiClSAKK6UKS9M30X5fAeRugd4TH/Y12R3+BKj/txBgaPewioRnbHaGfnN9zrPofavFUZ3Nl7MO720bix1znG4bMWxAT9B/YRf+UCNNRWC2QIHwQoqdGbxhU+LFuZh8suXoL1UlSso30y1C1aZ2HwmI+X/3MMbruddaqj53VkKQp1wJATsDX9njuX48WX+YDbCRxD4BesljOlG8pCk6bp+PTDNmjfqaZksgiBV5SxPkDGHxoXaWatnAMgx2iPd2QLjCbQPrAQjPt+BgaPfRiu6hyrfRBhqazXYfCDQU8AyMnD2KGjcUvPc02W0KClpf/d3Ehlz2tCK2nnNawp2tVo4vcwG67VFV28NBMXX7waWzZ1EDiPfJVU9EmoxxOtweBBxXjh5U6IjTUwHwe6f2QrzRGlKHwWQTczYgzRvQgEgrhx0FK8+RYzNM2d5ib60kqlmomWzbdh6ket0L493SDpejKuGJXOL7UQdfYiE2cVEmLdLaso/LlyijL5u88w9KVHkFiNVXOb7DJdixUUp/xU4F8XJhFITxDFe/Lx4h2P4/qe52nzlBQRqc9R11dZRTGwFe27idSChKlMlJPWyoPVy7NwYb/V2LCBTJ5M0ROyr8NaVUnWYsCAbEx4rSfcpNus8NIhSJW9qMNPqY4oRSGcxSXMIWYnc7lRXBzADTetwLv/47iFptIzrv0haiVCyMWxTdLw/tSW6HZ8TXEPpH7g1tSnV9hBnNyx6dOI8vP3SRMd/CHOm/4xpj7yf6iWlKhxk2SF91UUx4odLLhX86c8Z+4gMksLcM0DD+PkPqyjWAXnN0SyWpUXSaMcUXUXk4hGmBgutxeLFmbj0n4rsGlLM8Ct9K2aQPEJSWEIG3HhhXvw7nvtERfrKTfi5EhXEPu0jxhFcVAahKLI7mloP+BG7p4wBg5YiWkfs6bQVHY5ZocCsrHRd85A4yZpeOWVDji/r447sLundspaelETCpsmMYWomNgl6p+DqUralPexdvg9SElIUDI6+9n9xK6Sjq6UojD+UnjPppAfJzz5KFpderkWSLWiJIpkcQPiLv2Gl6Y6TJOMrIeedf78XFx5xXKkb2wHuGqYtDOzhVqZJ5vKKaeU4H/vtMYxjak0dvzGb/jyI+DQI0ZRTMTgsIjYSoFUX1wu7MgMYsA1azDra+bzCXMhk4opisgIg11IrrYDw+6Mw333toY3RgGYgphlzYZwDC+VSrv/VL5tr4klXTjwE43eOTdMeR/rho1EjURVFE3ZGu8ouk5jYu99z7r/bJCSZruwKeBH16fHoNWll5gYxcRX0v2sQbnODTm4ssh9G74BcY2CrP7r2Ifxk3bivlE7kJVJvuUUKRcK14CgIfg9W9Gm/U78b3IndO4Yp71CSskRmVtyBChBZS7xiFIUuaEKrpCOotZgMy09jFsGr8I3s0hwwIfL+D2sbC10tUIcibAd111RglfHt0cCiamkDmOXKrqRSN0xzfhEAv7KLGrau1SUUaiRwNZjmzxwfLBy91C+/mHOXlFPzM9i/cLAxpAfXZ8ajdaXXhwBd9mwQFwi0xxSCUWRJRU2FYvxAQoKynDrrSvw9mQmBxrD5eagVROvSOjC/zLQpl0Gxr3WFD1P1iG1Gi+pi1mRabEy63Y4H3MEKYrulE6WygiP9HgY94jhSVZ2GYb8czU+mhILF5rJ8cIe7/TVU/TX4azTQrjvvsY47SwdhKn5Lwq1jpwQ5TDMJVZhIo29v/5IN0x5D2uHjURKolEUUywUD0wAmxHzonFKVHuu8dNU+W16zpQRXRzQGsamQCm6PP8EWl18mUMtwY8pKyU/o+3UlXnZSrreswtLlxdi1KgN+PwzbjbN4PawTycS8ymd6jr07OHHy681R8e2hOSbS5URccwwk83y4NasMtd3uBxzhCqKdfsV9cesixCBGP84v9CFoYOXYPJkO4xTG55Ujgy1aSgbiTGr8PjoerjjrpamyUgtioqYhf3z/0kuQd/bBP4HeXrLpryPn+4cjpSk5AhFUnShLVpRomOgKHNpgZ32TuUqRFFC2F5WjDP//TS69Ltc0Ad2Gok32jxVWk6txQReeGkdHnowA3m7W0gbL/vcSY0qgFJ3jDA6AktxySVuPPdMezRpyiKviUmkBGPiJWek3OEi5n/8Oo4gRYncrLpDlHtJ/iuZG/1sZroCHqH49ZcGMWTIckx8g6R4beBCojP0R/1osoyUwIsdOOusPDwypim6RXFzOWhgKcAR4qIw/YOliGnh8jdvRcbi5fB5CRa0Eqtwjcpyh1bIIhv0lk7MKgmXoWGndqjZ6Bh1dehe8sqErSKq8F3OV43WnPLQkYXzM/DIoxsx7dNawqzJYUkGsCDpYUJ7dD3W4cab/XjphY6Ii2f7gQZcktGzc0ujchd/XDwPnzMckYqy/+Wzvph5V7BbIQy7ax5e/o8bgSDHtBniNkfR6AZRALahQd0C/PP2ZNx2R31Uq0ZLZIqRBitFvJO6fsruqF6RjqaIBM1GvP8qt0NuWTcN55okrjIcxSLFVHDqp5JhaC5LX4V7ivH6xJ148ukc7NhO3BwHkZJZRhVaGGJkwj3HUKdh6K3FeOmlkx3CO4XEUHmj60vRcd7hI+h/9EqOIkWJXgoStxEhrCLx8ce7MGpEGtasY79EAzP6jnLOHdjUHkKcA7gB3bu7cPON1XDVNY2QkKAz2zXet8FYLcQQAAALlklEQVS9gjhlPou1ZDaeIeuLabc19qPC87F2wvTflNvxow/dn9+kMZqajCi4PvmJRVOiGem1YUAFmC0K/Me0UCMGJf4yvDslA+NezcCcn/kmx/lxEzHoX5Ojk9xWeAeObZyNkffWw+CbG2h7jZgPWmr+oKQUkbyBvcdK+35/VIb/ks8flYpCMWHcwrHYlsR71ao8DBywCvMXsI7SCC4XW2h9Zp4Iq/2GtjVYJFXm7iftwvC7uuCiC+rBFxdxn6QvRFoATHZHfECbFTOK4gTn0bxXNkmsu799RchEK+pUBUGzDVemXTpyAkvEEeVzWZox6fKkbpk25iDw+Zc5+PcL6zHzK/bssF+eozHUtaLAqz2gArBtYQU6nZCPSeNPQKfOWn9SC6xV9pAwt1jqp79EXv+2LzkqFYVwFM3msBfFDK5xuZCVXYzXX9mOxx7LRJFfrQvJITjdS2bFk59YagkUF6aSs3D6abkYdGNtXHRhYyRX07nlgoMy7cgCWXceXxTmKhIj78eqVOzqq9wuvG/cUt6KqsVRF5TbhHWICvaW4PMvd2DC67vwxRcUeDLIc6ARlYXIakPmLXzDhKTkwufLxO13+DBseD00rEeaJq4jmSE5IY2UUIork74eWYAKefu/TaT/nC8+OhWFQi8dgRzTxoULSs+7Zq2AqR+sw7PP7cbPP5Oyp4EM+BGKI7ESEharu8W+eY5/duWjbdtiDLuzJrp0rY4unRj0RguH9fx5vPZWOgzyIoqmp0VQAha0aF2p6AdrVU5Ttft/mfSvk5uLKFnFT6xeV4TZs3fgpZeysHxJDYRC5AMgH3GCUjXJQFC6kHov4TCt6U507JiL+++thf5X6GgHnZupOWCb0DAQMeU2M3gAveaDF2f/HFH+c896dCpKBGBluK6MC0K3QbweHwoKQ3jw0VUYN7YYBXmEhNfV2SIiMEFDAGdH2VkLk46GjV046SSgf7/GOL13PFLrK5OLVRyNTbRurZUZO+VWBVprKE51cN/N+NeKhI73poVQmX1pRjsIVCccQm5mEeb85Mc7UzPx87ww0tMZiJOOiKMvSAahLDXKdEOxJ3UsLyoLCQkrcPPNSbh3VDek1jXX6BgKGVbpNILJbTj999GxV+WAo3+uWB/6sx+dimI3e+sS2C4/2fh1Hrm1LvMX5OHJMVvw2fQilPhJWlEP8PiUVkeofkz603Y8ytzzTMTG6ni2/lcci1N7JqFRvdo4+VR1zSIvGz9Y4dHMmTaQaRLBjouWz0QZEqUZsh6Nrejtf4TcgkVFSNuwGwvnFWHKW2uwJ7cp8svIMJMosZhmuDVeUjonHS6rA2Az4HbvRp8+wEMP18WJ3VIMmzOzZYoO3u9Lfh2NrK4cZObQi/Bfc8ajUlEUEWUfYqTCbnd79ScoLFp34GvaJ1vw9DNF+Gk23bYaOmyUFWYzgVjySLbLkFSsIQa7lJa9Mny0Ti0vevXORFxMPvr2aY2+fWoLY70vxo2UlIoK9Psebn6eH/6yoAw4/emnPHz84WqUlCZjzs+J2LGD8QZRBszUkV0+ViykFAml2KkFV50ME0AonCmDlLp0CeHukXVwef/68BidMLR1Tp+OAyizyuxcfhTy2P7u6Ep2OXd6VCqKpePRuzRDNtXx0SKZSaUqGNCkUV1AUWEQH364Ha+N3YkfZlPgGMMQMUs4jIHJS8bHkCSIx2E68sN0cTiAtARerxc1a/DMhWjQKIwLLqqFlq3Y+0KD5obbE4DXE0BCYhySayajes1qIFlD7u587N6dh6K9ZQjLAEnKN8/vxsaNXnz4cS42byYlXxL27AFKSu2U4CTATUtgaknyr7KnaLJB075BmeBLetNN6Hp8jiQprru+NZKSSG2nQm+5Cmyh1NlwSJUkYDO+rOt4IEWx1/H7NoTD8VNHpaJoQG4CT9sZZZRCKXqUCI9VbidmkI1XfZ+9+cCXM3dg0qQMfPNtAYoKmSGrD7eL3FQqHOoaKfhQ6gqCYlZaHytOZJrU7BlHxlGRbCBu5iF641A9JR41UqrD7fZgd04+cnfvRYhzuh0UAIWSf2iVOJiIXMNUfrWIOm3YYsVMs5WWGDWGEWwZlSMTcbGb0aNHHAZcXx/nnV8LteuYLB57dIR2lozzZt6JjZWcqcB26JHxD51ip0lkOCQW5ZMNh6PQ/55rOkoVRYNL7a8wyxL1fDVzq/B6FST12R05Nhum3x/EvHl5GDsuHQsWuLBmNQWulQ4xpfA6MTwZYnSQqhsxwjesE32VI1mQtEawtFhn3UHd+aPTukJpGhXQiw7IZw3bjEzJoksYYbfmOYUvJUwLYinOeZdU0E1o2MSN3j1jcdPAY9Dj5ATECu9Z5BVhNGKK3CqKXTfrwpqhRmZlTY9CZNKWk4yuXKr79wjr3/mZo1JRfv+CmsyU5IY1XWxf6RtzMWdeNia8UoalyzzYnctjKdQ1ZNa7unOGlMEU4SJYKHX7bA9NJEdsxt+V271Vxe3L2AbzGwujYYbLTLlysmolCMmEYVouoHqNQnToWISbB6egc+fq6Ni2TpRm2K+wBKwHQxr/mit1dCpGRRmqUpRyKxJxmqwfLmxHURndosIS5O8N481Ja7BowV6sXVsbS5dzQA+LeCzm2ZiIkbPOfuceL3GCGVFnADFO5qu8BOtPmvEyZNcOsZxeS6RBihaOcUexxEet24XRum2h8APcNKgFatf0INFaD8ds6PnVTtgE9sEU5fdvPUfLJ6sUpbwT4lSYtWORQ4vMATKRS/hdo4JZYNOWEH6euxHFJfF4581dWLZ4O1wxCcjdUw3+QiqPDbK58xJsSURxhVqDda2s4TGsMLpXc9enMhjEM/bCHZOPGjV3wRUqQJs21TBgQAskJZaiy/F10aq5EAbbizbNVFbzyoutoK2P0izVoVbQKkXZZ0VVMziHhXGLMtlbXJeZg2JpFqMKh9zr8/MDKNpTjLDHg1lfF+DrLzPgL4kTtG32bg9Wrc5HRmahCdZpeSjUTkUvyuViMF8Gj8eFOqkJaNmqDlJTOafSD1+sHz171UXfcxMR6w0hIcmH6slWORgTqduoHYlOT5taNqsVNt4W0/UrIIBDLW1H8PmqFGWfh0cXiUpC0B+H8Fg2es4e0W5K7YSM+qBMDTb9MQcQhpICYOXqHGRm5qOwoBRhAjKDbgEwMxLXEQiahJZw3BNAYpIPteslo0WbVNSkF3eAl21qtGBFMUxyibaVWVkftYAYZW1sxuyIYwL+6zWuSlEOYFH29yg0pDW+iiXSE/mOFDdtt+Gh92j47VFFVEOJbZVLi4Im1pBUeATKr7WiaM3Wu4vcz6G/2r9elP/cb6xSlP1YlAqevPOjKgH/pmtES2MGCTls8UYYHYJvK44Kk9SXrYtEhDWSN7KKYLmDywfZlsFLbZeiD1RxhWJes2pGaYkocLTBulg2V26uz46zqFKTgytZlaI41ewDOjbOGyq+FEgbXHOaaZSYOdis6NFtEUugR0YUpfwer4GD7QjR4MH2mOgno5FV6qJZBYwMNdLLiZo1U87VMtcaXTM8uIxUHSFlrD8yqvaoWEIH937wu7FBsHQ2msFBpsU2ErRI6U//RLG46O/MuGrzTayqS7wT7RbtbzwC35f4KGJhIvqpyQdnBsD+cgPWkkR93rE2VZnhgz/3KkWx+7Rdq4NIjQihCq1CYUzB0NmobbeW2fudeYcmtRtmgdKew850iSjPgV0gq6H7U0J7D/rdkdjETgBTJ638y/xGvLUqx6symlJlUX5zZ96vVaJtBXt/4EG+F1U/kQKNEvdV7hVdHY/+f6N4tp/esVDWUjrkS87XlA/sK/v9lbvKo/WoKkU5Wp9s1X0d0hWoUpRDupxVJztaV6BKUY7WJ1t1X4d0BaoU5ZAuZ9XJjtYVqFKUo/XJVt3XIV2BKkU5pMtZdbKjdQWqFOVofbJV93VIV6BKUQ7pclad7Ghdgf8PgD0m5F2vKJkAAAAASUVORK5CYII="/>
          <p:cNvSpPr/>
          <p:nvPr/>
        </p:nvSpPr>
        <p:spPr>
          <a:xfrm>
            <a:off x="587375" y="15875"/>
            <a:ext cx="1781175" cy="14001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36" name="Google Shape;136;p17"/>
          <p:cNvPicPr preferRelativeResize="0"/>
          <p:nvPr/>
        </p:nvPicPr>
        <p:blipFill rotWithShape="1">
          <a:blip r:embed="rId3">
            <a:alphaModFix/>
          </a:blip>
          <a:srcRect/>
          <a:stretch/>
        </p:blipFill>
        <p:spPr>
          <a:xfrm>
            <a:off x="14922" y="117907"/>
            <a:ext cx="1896428" cy="1485140"/>
          </a:xfrm>
          <a:prstGeom prst="rect">
            <a:avLst/>
          </a:prstGeom>
          <a:noFill/>
          <a:ln>
            <a:noFill/>
          </a:ln>
        </p:spPr>
      </p:pic>
      <p:pic>
        <p:nvPicPr>
          <p:cNvPr id="137" name="Google Shape;137;p17"/>
          <p:cNvPicPr preferRelativeResize="0"/>
          <p:nvPr/>
        </p:nvPicPr>
        <p:blipFill rotWithShape="1">
          <a:blip r:embed="rId4">
            <a:alphaModFix/>
          </a:blip>
          <a:srcRect/>
          <a:stretch/>
        </p:blipFill>
        <p:spPr>
          <a:xfrm>
            <a:off x="8629650" y="242761"/>
            <a:ext cx="3409950" cy="716089"/>
          </a:xfrm>
          <a:prstGeom prst="rect">
            <a:avLst/>
          </a:prstGeom>
          <a:noFill/>
          <a:ln>
            <a:noFill/>
          </a:ln>
        </p:spPr>
      </p:pic>
      <p:pic>
        <p:nvPicPr>
          <p:cNvPr id="11" name="Рисунок 10"/>
          <p:cNvPicPr/>
          <p:nvPr/>
        </p:nvPicPr>
        <p:blipFill>
          <a:blip r:embed="rId5"/>
          <a:stretch>
            <a:fillRect/>
          </a:stretch>
        </p:blipFill>
        <p:spPr>
          <a:xfrm>
            <a:off x="911424" y="3212976"/>
            <a:ext cx="4770438" cy="2932377"/>
          </a:xfrm>
          <a:prstGeom prst="rect">
            <a:avLst/>
          </a:prstGeom>
        </p:spPr>
      </p:pic>
      <p:pic>
        <p:nvPicPr>
          <p:cNvPr id="12" name="Рисунок 11" descr="C:\Users\Administrator\Desktop\image3-32-1024x683.jpeg"/>
          <p:cNvPicPr/>
          <p:nvPr/>
        </p:nvPicPr>
        <p:blipFill>
          <a:blip r:embed="rId6">
            <a:extLst>
              <a:ext uri="{28A0092B-C50C-407E-A947-70E740481C1C}">
                <a14:useLocalDpi xmlns:a14="http://schemas.microsoft.com/office/drawing/2010/main" val="0"/>
              </a:ext>
            </a:extLst>
          </a:blip>
          <a:srcRect/>
          <a:stretch>
            <a:fillRect/>
          </a:stretch>
        </p:blipFill>
        <p:spPr bwMode="auto">
          <a:xfrm>
            <a:off x="6600056" y="3212975"/>
            <a:ext cx="4680520" cy="2964237"/>
          </a:xfrm>
          <a:prstGeom prst="rect">
            <a:avLst/>
          </a:prstGeom>
          <a:noFill/>
          <a:ln>
            <a:noFill/>
          </a:ln>
        </p:spPr>
      </p:pic>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xfrm>
            <a:off x="838200" y="1670482"/>
            <a:ext cx="10515600" cy="698500"/>
          </a:xfrm>
          <a:prstGeom prst="rect">
            <a:avLst/>
          </a:prstGeom>
          <a:noFill/>
          <a:ln>
            <a:noFill/>
          </a:ln>
        </p:spPr>
        <p:txBody>
          <a:bodyPr spcFirstLastPara="1" wrap="square" lIns="91425" tIns="45700" rIns="91425" bIns="45700" anchor="ctr" anchorCtr="0">
            <a:normAutofit fontScale="90000"/>
          </a:bodyPr>
          <a:lstStyle/>
          <a:p>
            <a:pPr lvl="0">
              <a:buSzPts val="4400"/>
            </a:pPr>
            <a:r>
              <a:rPr lang="uk-UA" dirty="0"/>
              <a:t>Факультативний курс «Перший на місці події»</a:t>
            </a:r>
            <a:endParaRPr dirty="0"/>
          </a:p>
        </p:txBody>
      </p:sp>
      <p:sp>
        <p:nvSpPr>
          <p:cNvPr id="107" name="Google Shape;107;p15"/>
          <p:cNvSpPr txBox="1">
            <a:spLocks noGrp="1"/>
          </p:cNvSpPr>
          <p:nvPr>
            <p:ph type="body" idx="1"/>
          </p:nvPr>
        </p:nvSpPr>
        <p:spPr>
          <a:xfrm>
            <a:off x="838200" y="2623414"/>
            <a:ext cx="7274024" cy="3994874"/>
          </a:xfrm>
          <a:prstGeom prst="rect">
            <a:avLst/>
          </a:prstGeom>
          <a:noFill/>
          <a:ln>
            <a:noFill/>
          </a:ln>
        </p:spPr>
        <p:txBody>
          <a:bodyPr spcFirstLastPara="1" wrap="square" lIns="91425" tIns="45700" rIns="91425" bIns="45700" anchor="t" anchorCtr="0">
            <a:normAutofit fontScale="92500" lnSpcReduction="10000"/>
          </a:bodyPr>
          <a:lstStyle/>
          <a:p>
            <a:pPr marL="228600" lvl="0" indent="-50800">
              <a:spcBef>
                <a:spcPts val="0"/>
              </a:spcBef>
              <a:buSzPts val="2800"/>
              <a:buNone/>
            </a:pPr>
            <a:r>
              <a:rPr lang="uk-UA" dirty="0"/>
              <a:t>- запроваджено в МІА Освіта ДДУВС з посиланням на інтерактивні лабіринти з проблемно-орієнтованими сценаріями на платформі </a:t>
            </a:r>
            <a:r>
              <a:rPr lang="uk-UA" dirty="0" err="1"/>
              <a:t>Open</a:t>
            </a:r>
            <a:r>
              <a:rPr lang="uk-UA" dirty="0"/>
              <a:t> </a:t>
            </a:r>
            <a:r>
              <a:rPr lang="uk-UA" dirty="0" err="1"/>
              <a:t>Labyrinth</a:t>
            </a:r>
            <a:endParaRPr lang="uk-UA" dirty="0"/>
          </a:p>
          <a:p>
            <a:pPr marL="228600" lvl="0" indent="-50800">
              <a:spcBef>
                <a:spcPts val="0"/>
              </a:spcBef>
              <a:buSzPts val="2800"/>
              <a:buNone/>
            </a:pPr>
            <a:endParaRPr lang="uk-UA" dirty="0"/>
          </a:p>
          <a:p>
            <a:pPr marL="228600" lvl="0" indent="-50800">
              <a:spcBef>
                <a:spcPts val="0"/>
              </a:spcBef>
              <a:buSzPts val="2800"/>
              <a:buNone/>
            </a:pPr>
            <a:r>
              <a:rPr lang="uk-UA" dirty="0"/>
              <a:t>Що містить 10 типових ситуацій з надання поліцейськими домедичної допомоги віртуальним постраждалим на підставі алгоритмів, передбачених Наказом МОЗ України від 07.10.2022 № 441 «Про затвердження порядків надання домедичної допомоги особам при невідкладних станах» </a:t>
            </a:r>
            <a:endParaRPr dirty="0"/>
          </a:p>
        </p:txBody>
      </p:sp>
      <p:sp>
        <p:nvSpPr>
          <p:cNvPr id="108" name="Google Shape;108;p15" descr="data:image/png;base64,iVBORw0KGgoAAAANSUhEUgAAAMoAAACeCAYAAABzepVJAAAAAXNSR0IArs4c6QAAIABJREFUeF7sXQeYFFW2/qu6exITGYacc04iqKBIVDAHzLAEETGjCOacQEExiwQFMawJUAQUEVdyzgxhAjPD5Jxnurvqfeece7sbZNdxH/uQt9QuDvR0V1fdOvE//znXsG3bxtnj7AqcXYF/uQLGWUU5KyFnV+CPV+CsovzxGp19x9kVwFlFOSsEZ1egBitwVlFqsEhn33J2Bc4qylkZOLsCNViBs4pSg0U6+5azK3BWUc7KwNkVqMEKnFWUGizS2becXYGzinJWBs6uQA1W4Kyi1GCRfG/RHAbj5B/yURxswOD3ePmNNkwABugleo//45Z6xXHSrzj+veqtdIbA77fVP457TX+JfD/gUF9MZ6TX6Hroz4nHid/4uyv4M6v1/+q9//WK8i9lP5DcQ4JokbzRixYMwwEm/xgk7PRLAzBseC0bpmHCpHcabhj8CScMpSx/XnrURbBCyHfbtheG6RAFZL2R76brsS0DJr2V9cAtX2e75KMmXasbNikOX9OJR8C98K/ohtW90T//iYH48/d05n3iv15RLBI8liuRAt9/j9MgL78HlgMwPGyVSVHk3fR5A7CcIEk1HCeadn1Wsc5uN5CQUISMtAKUl9lwe0x4vHQ+UjADDqeBsHADDRtFoVXLGAQH/2uhorPapLh0TbYJ23awNyP5JiXlCw/0Oif1PKQgdIji+ReCPh/wgbOKcuZp+Cm7Ylt8BAsXhyUkdBSqkCKQuSZVov+Rl6DXPOIlWIAsmKww/tCppLgSpaVuwHRi3W8V+H5JDqqqDMB0wGtbKCgykJRcisxjZSgrJ8F0iuVW0mnCjdAQD+o1DEPLVrURG0MXRgJrw+UCBl0SiyFDg2FaFsJCnIiKDVGfJe/hgMcmj0K+JkDo9WJpp8ReRnkMjhHFI2nF9ynNcYv83x2G/dd7FL8FJWH1W1bJKyTUIUtLXoMUhCw3hS2Bx+ZNFTiSmIuSMhcWzj+IAwcL4Aqpg8K8OqiqjAYQrt4uvksUS/+RXEFkWOcQ+qe+Ji2kbgQ5cxBbJxOWpwBNmoRj9OjOiKtfgcYNYnHBhREn2A/xN77QUP/VRxhX92tIDqXcT4BL0S7kXwaop8xm/ZVPdFZRfHmIkiL1w6tkhEXIsiGBvxxFheVITLAwd84+ZGQDa3+LRnYOxUgk/GEAgpRCBAGGKBWFVrDJypM6eFUOQSGb8lw6SVehjs47xMOJBxMfRsJN4R/9IS9SRVeEuBgn+l5YjLp1S3Hb33qgfScH4mLoWuSgbgoBGMST0FVI3hQQdqkgVMVtojjqeiSU++89/usVhQRGwiiA9IFSDLGtlDf4La3ltbBqRQr27/fi7bePISe/PopLSSFI0KNhGJGS3FNoZpAHMkUwOWyS0E6yGcoj6AWtmPQmUhzxXKJM+iI0wiWegXMO9m7a2+mMiu6hjBUGKEd4mInI6DxMmBiLnt3duHRIWziDRSm0TzRJQSzSfwElDJNWwgPbomzNAb71gGT+rKKcbdwSASExpLyEhMckVEuEMT29HJ9/WoCVP+Xix9VlgKcWgMYAYkRJSOBNUgYvwIiTIEc2CTz/nX7KuTi0YgPuz2n4BZ+p5kRJPBB7IYNP7yWlVdrmD4LovXSdooUk4Pw9Kn8HSgAkAsjGoIFxGDSoEW66JRQtmpOXMWHxdWgvQ9dLH68Wz0OKwrmXP2wTD/Tf61POehQWNp0LuHy41/oNWfjm20ws/CQD2RktANQHUAtwKEkky8suQz4rVl4hTiyE9LtqVbeoBFAMoECFTNojVKjf63xF50T0k0I2uh4K6SIBUP5Bf7SwCrxrmF6lXCZsg8I0Sf4JCWPvw5pFnqYI0bUPYeRtcbjh+kbod2E9HZTBy+EdKRmBE4H5iN+jisqcVZT/2uDTssUDEDRLAr9jRx5en3kI3ywORVlpHIDanHMYhiughkLGViwuBzRs1C1YNilCOecOrhAT0dHVMO1KRIbb6N07DhdebCMqggRb5QimhwVThJSsug0v1UP4nCT4DlRUBGHdWgMbfstFYREpp4mSEgcqykmJSJlCYJhRgB0Mm/Mgr4bwlNIoCNtw8/eSwtYKzcA1Vxfj/kmd0etc8owmPPAyUmZQLsTKonIq/feTFij/e8TmDPco/xvI8vjPrt94FPPnZ+KzTz0oK20EIA6mGSI1EpYbqbewUFMOwkJHHoMUo5S9Rfu2FTinpwNOowxXXd0RfS+OZItPxcGI8BAEU0rzbxzVbqCkuApejwXTBDZtrsDXX8ajotrE3v0u7N1F19JEAQmkPBpYoNBKeT12FIKw2XzNGQgLK8StNzkxbmws+vSlcBIckrFXMUihVa3IBx3/Gxf//+QjZ5aisKT6YCoJW3wP0xdJyF98EYSuk/jjfy7QcRRhIj2jEh98UIiZM+JRWloXQHPAoDjeDxdrdIhCGy4sgkKpQkRHH0XDxoUYO7Y7mjR0o1uX2mjXUUPB/0xCaqrcJ1bJT36+pJQqbNucgfS0EMz7aD9SUkJRUED3UUdCNvZYouCWgoVJeeSvFPqlISIsHWMm1MN9k5qgVRPKwbRhECWTtSKlCajU83KqtVXQuX/d//9BZGeYogSgRfxUTqIoTPEwYDGVRBJl26B/k6Xk4IJfs7w2Pv8qE9OmJWL3DgqxWor15VBdCSkn5LpwR1b4KIB8DBjYAO3bVuPOiU3QrKmBqOgTYFgNc51SaypkGAqNODQzKMEn8fdztgoLK5CZZeG9D5JxMN7EyuU5ABoAIA8ZoryLKKogbwJa2BZ5xqPo0DkLDzzQAuPGNIKDXBeDdgRD00coJ1LWhyEwURL1S3mLNi563U7p/Z/ek51ZiiIxkECo/GQCE0/tRggjEozGoSyoxdV1qqu7WKwSD1bi2Zf2YMECivObc8giVXfSJgUXMxWErHAeK0d0VClGXOPEVdeHYuAlrRHK5REqPgrh0ALxulQxUdNHTuWzJeEM8JIcGmk4mWTZqY2IX3F+WHYIPywLxpdfFSI7hy44CoZZF7CCFIWLzkHIGhkDWrVCRsquGRGERx9pjnN7RillUZiXyuX9CqFDM/+lSX2HzqopPqdyEU7fuc4wRdG1Bm3INBaqKBiqHkLFQpIpBmFti62vQwnxwoVHMWVyKjKzCfVpBhhBUuuQbESFXCQYVMjLR+fOBbj8Chtjx7RDmzah6ouVwpKiUChGoYyGUlVIorljp+zR6q8UKfQbCma3EERtwWtRIk/GwFTolbwxNbkS8xccxjeLC7BrByFordnDmKYNAjMM08mIhAEnLJuKmDmIjE3FjNfq4vbRhPiJB2bE2FfPUYCGH0H28QroWwMB8FO2BqfxRGemooidU1CrRqC0lxFh15G5joJSkkvx7AupWLigEm53YxgcwxuCFFGIRmgRoUj88xhatk7Hvfc2w4hr49CosWThLKts1YXvxXCwz7vpmJ3CGRKVk9HY/7dP2p/fSFFUCqNST9E6rEFcCjs1nV6uJTu7Et9+k4ZZs1JxIJ5CsoYwHFQodcOggqeXlF6BY5S/OJMw7JJyvDGjHdq2i5ZMn0I1NgYEKZNT125GvBNhZ6Jy/7+OM0xRAhefHoyKn4lGrhEdTl4t2JZHLCUcOLC/HLfesg07dlEtpDEMM1iq3yx3Kt62KEHPQO06OZgwoQHunhiHRo3EgxCtnaSChEDEkL7XgoPFgXIiqahzdZuhYhHjkwWGgQ7hz/ye8xJVyyBRpOsnKFn4Z+o3gV7Hp6eSyvtpKUBufgXmzs7A22/nIe0YwcPN1PJRGElGgA6XMgoJ6NY1HR8t6IHu3YRLRnUX+ipRQ62ytCZ0NU4fOeb/k6qcUYpyPF6kUCm2aNSbQTZOFc6ovsFP28Ciz4/hsUePISW5DaNA9DqzSoSjoSglOXA603DNtRamPtIU5/Sg5N7Hh/SRFcVPaVupv0tYuwahb+rcfk7Vf1ZUvDbVYaj2EeC91CJZnCcJ9Z4vTHkBXRqlHCJ+fxFeevkI/v6lA1VVDWAYdRXtxsP3o1fIjSzUa5iGyQ+58NCD3WRpbCbpiFL5Crbag/1n7/t0nP3MUxQfRCxJvQJgYLGdE0vnMhyo9gBTpsZj1qxKwNsEphHHIYYqZ/MjtizKQzLRulUqZr7eBpcNrwvTIVR6OchCkhKyX+GynCTvGv4kMfF3EbIPsQ0UHU5A9qZtcNG5fMVspUW/e8ra4gfkHvzVAVVw3z2T4AOVXqB+p06I7t6O+DbsGTWJU3IIEWD/GSQZl/9SmKnCRoaJPVj9ay7uuzsJ+/eTx23Eykdra1LvDSGIphOWRcyCJEy424033+iBICflNQpQYQQsICs73qKdDrk+5d95RinKcXevwwyTKuISepCwUCpbZdm4e+IOzJ1NuUVrwAyGQTCnitmJ2wUrHyaScf99Mbjv/oZo3lLCCg6zmAOlFUSrjM8VHf8QOMcRpdLcqPjZH2H/hAmo44yEVSP3EqAU6uy/o+CxbophSHFXofezT6LDkw+qaxZFkcxIlFUuSTGV+eqcEhaKzrOM2yaZAVJ+F46lV+PddxPx0ktZgN0FMGKozUzRL52MGkr+tgfjx3vw3gc94GBCJa2VMJDFoBzfAnfKJfY0nfAMVBQNi0qOYRNMSi24nIo7UV3hxYQ7d+GjBfTAOglfirsS6VDCbx9Gg4bpeO6JBrh9Yjv+DdFQxBBKp6HvyQdC0CwJOrNQyuGTcZ/mIv3Dj1Fyx0TUMcPhVYTIP/18T7DKVBsybQcs00IC3Gj8zCNo+sRk33VKqKWQO0mUVJ4kQkyhFtkTzp+UzjOGSPUY9pASaL03dx/eeK0ah+IJ7Kh/3PulVYAUbg/GjKnA2+/2QlgIeWAKP7Waao7z75X/T6/BX+gDZ5SiiOxQOKBjYUqehdtEHsDttTDxb3swdxFROFoxVGpQfzlTTugBkmgcxmWXV+Cll1qgaxepE+jEm9tOKGzxOQcyvcpUG8LPOv7wkwa5PViltxmzF6F8wkTEIhxeU5XpWBG10KrojV8TL8G2mAEGQeLIAIiOBhITRRGS4EGDZ6eiyRMP+UJPyhMCdUv+rgMwf5avWwr81XkFE3BrgFSbUlLduO/e/ViyhECSFjAcBH6o9zEnjc6bgNtGl+C9d3siPJR7CFhXaLkksAs0Kicqze+v9C+kEye9lDNGUeQx2TAVKmMRKsMWVBLaigpg/B17seiTYMBoLQ1TBJtyX4lU6qn6fPONmZg773yEhunJJH/wiHzPNBBS0p8JhID9Dz/l/fnIm3gX4hCsxjvo95FnE3XRSTUFP1p9nAQKiH+Dh+5LgQ1MP1FwBaXYR+FF82ceRfOnHlMhl84QNKOg5hQSUS9aV2IhCDWSvqOiwoOJ47fi40WE/LWEYYaKgqhhFjQ4A3YSbh5ZjrmzuyI0hDyNQMQElFDngVZeXzimPTLD8ZS/cQB4RlRdzhhFYfvEciBipTqhOGJwu22MG7sTCz8JV0rC40hgKGWx7SI4zWO4514DL77UAWFhVHF3w6Ri4yk+6LGXbZuP0q8fRVCITv4pOiSPQ2hSENzeWggKJU5VBdzuImkvpmvh0EjqOpySM+ysBM4hQmV6TZRVRSF62HiEXTQRHkSx9RbBpOq6EFtqdpBHFi9Fwq1NAbfYGICnGpj+WjJenZ6NwqJWgCPGBx8TKsa2BwcxamQV5nzUFS5T+RFf2qaDWfXIAr1MAA3mTKDvnzmKQq7fsmGZ0jloMHnLREW5G3fetRMLPibL155jbWmekk5C285HbO10THu5KcbdQf3rlKJWcSjhtIN9MXjNBKtm7/Lkvg8j+QGYwRYMavVlobDgNQxUWnXgtFoja185nEYpGnYNRbU3Ay6jGAZZaS7qMZkroP4hlXfh9BtwV9WD0XwcHPXugk0sZ5+lVopZY0UhDaGCJSFboijixZQCqcETK5bnYtzt8UhPbw3DUQ+w3DBtl1wm42j78bcxZZj9/jkICjL9o8N0E5vyk8cFYJxf+gPEmq3s6XvXmaMoDGt6FYok1tayDDx0/17Meodg3i4wTJpfRSGLIf0cyEWDBmn48IM2uOwKQbUsPodUlCUfOfVJZ3XmOzDi74GLUiVV46CipB3aBJ6Q1nCUt8aRZamwy0rQenhroG4WzKotsCuyfK35PgyBlUDImgxewEapVRvO5nchtPGDgBWj6omqC5Iz9UBY+o+ES0HAwk/hII8kXdoLlFeGiS1bcnHzjYlISGoBw4wjTgsHitw/w/lLAsaNy8Ps2efBVJC1gCiqvZm95ImeTpdQT/0z+KO7/rO/P2MUhXAtoTvKQAaXaeKzz5Mx6rZMeKzOoiRe8jYiJJaVgyYNM7BgUXNcfDF5EuI1SaLMClIzFvufXU9+f3XmuzDi74MrmKw1uwHAikJZVgtkJHoRFtUAlrM2SnJKULtLU5QWbkfD2scQEpkHy1EhUTtFYyrKtCkOov97TVimFyVWLFzNJiKsySTArq1GKkn15M+3jkimJ+oo0Lioi4KDGelyMBK4ZXMOrrt+P1JTOwFmNHPKGCRh10LMhoN4+okQPPlsOzg0IuLTAT14z88Ck18FJvb/1nL/n3zoDFIUUhWLk056aLv35uPqq48gKYH6R2J9FXeCQS27EHXrpuCThS0wZCh5ErJmVG+RIhnLHUOkNoyA6SqnasWrst6FGX8vXC6dTwHVZXWQsrsVSrODUY08VEWEIS8zEhEhQWjWphbswi1o3r0AZlQJmwOXRcqshFZiK85PCB4u8dZDULMJCG16L4BY30wV6lLmiO1PMM1O7CmRWouu5B+PTtHrW7YUYsSNu3A0qRNgEISs0DD2QFWICNuP775vhf4DohmSIKNE3lSDxr411gUdpaKnau3/U+c5YxSFbQ8XtwwcjC/C1dduQ/wBqpPUZY6VILf0UKrgcu3Dux+0wO1jaqshKB7uJzctSd59VlcNZjjVi1tJinLwHgQR9V1FTpanEfauqw93WiiCHFVo0LkTPMHdkXI0FXb5HtSO2o/W55XBCCuAlwqGlglTeoz52rkIapmwDBvF3voIbjEeoY3vgRdxHI4xYO5bhj+THqvWY8vgCTQqQ5dxNOrypXCpvQ6w5pd8jBiRitw8alGIAAho4HiWfhahU4ckfPlNa3RoHw2v7YWDDBTrfGA/ke/kJ1ASTvXTODXnO3MURY39IXdw680H8Onn4TAMan+lCSp0kEunUGcXJk1y4LUZVF0m7yK0DYcKISxLNSupXFl+nNoYmTyKcfBeBLk0emXDMqJRXNQVZQdqI2vrMSAsBkZwXTTq1x2V5g7ERG9GeEQaW2VK+ul/DnYPMr1SXyKFOUXeOghqPh5hjR9ANepyNZ5q5zJahTGwmpOX1eguam2Wmjp9F/k0Uj0nbfKpAiSDdUFKtgbeeSsZ99yXC6Az16uEzUDf74RtJeHC8/Px7Q+9EButmsSYzq/hYF3QJd5czaHsUyPy/95ZzixFMQx8+GEi7rqrFB5PRyEEUkDGxUQSkIMYNToXs98/H8HBQs7QhoyrFYabwwAaS2SqkOs/gbtIjnIPnMFqzJxty6jTiLZwZ7RA9qZqZGRUwDiWgoiO4Wh/azvAvQXe8iyeXayZWVyAlLlCoijqT4mbkvmJCG1KOUpswJMPSLxqqvs8sYUKnP5eSRtueGCB6zoEDChum2V42KsREEIm4I4JOzF3Ln1RN34WpGw6WLNxCDNnOTDpvjZg8iYrEr03oKEr0Kn8e/L7f/apM0JR6AFQdX3jxhwMHByPirKuXAAzbWlPJYTLwlFcNyIfCz7uijBqPyQB8CEthgpjLG4LJrwrN7cChUVeNGkUhiCqUSoKx6lYeU/eB3AmPiBDUlhgKTMnAXHBLgpDZVkcElNKEGZUom7jENSKcwOOElZknUxzfEj0HPYqDoV6kbJbqHLXg9HodgQ1uFcl88cTa7Re1ehefAQwA/9Yn41Zs3bj8cfPQ8+u4WoNfdUVVcBVPsUwUFZejbGj9+LvX9aGYTRWs8wIUKCnUoaQkO349O8tcc0VjXz9K4qNpi5NCKXSDfnXPk6/ovjyRdW9qG2SsjYaHS0pqcItt+7Asu8aACZ1JnpgeAmgJOtWgGbNj2LNL13QvDlZQG1ZVU99IARsAMmpZbjp+lXYuzsNP/98NfpcQD3lwiETsfijkl1AAquq5lJRkMp66ba5KPv6MZ66YnO4QYfJ3oEmshiOUFR5ndxh6CQv565WnEq3aoQyBSzT8KoSJAmMvCi1IhA14G5E9b8LANWPpI1KZxKSQKvhdnoB1VXoNhwBamXNi4qr8dZb2Zj1Zjpysy10616FJUu6oVnTaD4zgyhUr5dZ4UymJN/hhImCAhtDB+3C1h1NAKO2qsFQG7XUsIYOOobFSzsgNMzla6fzu0iCtHXYfFZR/vUKUHmEUR0dX1MoZcLBT9Ti3xHkO3NWGh56oAAwOkpWwZaQ2KvVCAqhEKAebrulmZpIL/Vpnter6hicLRBLAwbuuTcJ77ydg47tTaz8sRMaNwlFZVk5U+yDQoJZZXR1WmoXKpT2KbVqGqMk1aAQT7phSJjINh59fw5yJt6NOqBz+ennOtLwd2D6IyqdKfkzAt8oB9/6ySp5ef5jm2deRMsn7pNIRqFdhAvyuinlpZyBUzNCnRSMSxwyclIUVtHx7bdH8dprmVi/nhq4GgJmCGDtwZ0Tg/DeuwSW2PAyEuafkG+bAtQL2cXA94vTcfV1ifBaXbhjkgwCM2K8tC6H8PjDQXhhemv+jNBlZBql76hpmHgaden0e5QAoqEiU3CsK+ihwLfxB0oxbPh+JCdT4liL+0JsoqdY9CCO4omngeefaQkPNRMxsCL93WxnWXAoDOP0GIsWHcX4cYVMOpwztzZuvYWQG+COCd9zq+yTT/VD9+71pfDm4zYxzdYP+etGJS7s+UYtKEokcGz2xyidcA9iEcmkSN0u6+uaVQl04OQluUq+aR++5FcsobbIFBYLSbaFBk8/iSZP3QOapMqWXgmbn+xMcLhwr8Tb0XU4fcPGjxzJxew5OZg5oxReT2O4EMdMZ6ayWG6EhRzE/AUhuGFEa5lKw5C6GDOh1yjigKrkvzbjEB591A2Ppx3D9zISygHL60HjevuwbGVTdO1WB16iDhGj20edUSTU06gENfnq064ouvdaTJAIijxgvU+JgXsmxuPd2VTmbk7bjEj/CUOOuejZfR+WreiLevVMeJQn4iI2J75qxKgqoqVnW+jbZzuSk8Nw+WXBjPfTsfzHLNxw/SGUlngweHAali+/GU5qTOKDwjfNwXf4+ks4dGH6hyJ9yAsskEKzvwuximavhfefKUpNDKqAuDZcthMJtgf1nnsITZ58AB64OOAT/6NYvOwBRc04CzDIrwm72esBvvyyEI89fhhJScSebgEYIapHVAVvNilDJlq0OIING/qhHs3h4H4ezZ92cFIvk2CEol9eBQwasAEbN9SH4Wii2MSSX9nWIYwaVYaPP+7BxElJi+jzqpBaE0k9ze/5CyjKiVOHaCH9CMn6X3MxcGg8qqr7KqqTasCyqmEaB7D658boP6AuWyqaiOLgaqJU4ZUv4Z+VFR7cffcuzP8oBPXqG1ixvAm6d49EdbUbl121H6tW0LCFYiz9OhxXXFsPFeUebNlUjPMvjIWL65SyzZtsM0e9IVqJFA1eFQVJBA7OWYCD48ejjiMSFtHsA/JhdRKRL/5FTdRESKAcsngNpMCNbs9PRvsnHoZXsCnVyU7nJKRKpIq/1vT3Hu7eU47nntuOxd+EwWu1E0awHhLBuZ7kUyZvRUG4VwZGj8vBe291QUgIbWEhIaboIRkS1fIgMS02bs3D5cNTkZfTQba+cAg9BlY1goPj8fXnDXDZ1Q18BkbT2U75xJr/gFKddkXxP1FNgVVWWg2eu+7avfhmcRTANRN6SDT8gB5SIsaPL8WsN7oiJFQeID08qbbz42ZJ8RhuOOHCT8sKMPTyFB43+tTTIXj2GQm5qGf88cdKYSAGt9xcgQ8/bA8i9v5jbR4uH7obl17mxEvTe6JlixC2ytwIpobQCUZw4vREoPhwInLWb0aQg5rG/P0oPp0IjKn+xEMVdNhGpWmhbqf2iOra2Rf/EGggMwP8iqJ5bOUVHrzz3iG89qoH2ZkEJ1NvPA2B0F2fFFZ6mGRqECNAJT6WTRy6zfj22064+upYnfv750PqQYFcFBWVf/TxZEx/hYxDExn5xNYqhL1/vz7JWLW6F4LDaM1kUCHtTFZDU/EnVurUv/U0KwpJjEKmeNGE9Cfxr4GVK7JxzfXHUFHWQWjobMqqAasKzZokYcOmLmjQgCokQgj0NSqpGEc2G3UgOakaV19xGLv2ReDcXoVY/XNnhEe6cDAhH5cOSURyUivUr5uObZvboGGzIBQXA8Mv3451v9G2b/uw9LtzcMXlLY9bfUms6Wqle5ImsoiDkKT+/+Igigh7EMsQQMTwSOJu6L4W4Nd/5GDKlERs3kTzvOoDBv30H5I/eWUyLYduagNVFUraVjE6d0nA99+3QrOmRLMPoMnQHDGeW0DfT/dto6DQQt8L1uPAgY4wEa3SPEEiXY4jmP9RLG69LU4pCkVtukD0f7Fi//53nHZFoeKWeALiMfk74yrKbdx40y58910kYLbiJJYeCLlxYDfefD0W9z7QUk2F1GUseoqKoRrQtzJpUgLeeMOLEFc5PvuiIa6+RrY8GHnbAXyySGCjmTOCMOlBGvZm4c23MnD//dXsOe64w8YHH8gQuK+/OgJ3JXDN9c3g4q0TdQFNwkdGvgwTO3cWYsnSMgQHU89JIM59woPyZ/B/+ARlqpIDXsOBSk8Grr4qGt07k8DJmFUuTBLZS80Uy86twLPPHMZni7woKKwDgxAtrrircI/JbuR9lKIwWKEuiC2VFybPWSZDtA/33Q/MeqMTf97Xy+mr2svlC+HUxIdzDuOO8cQubiuoGTdqUfU+H+ddsA9TuRG2AAAgAElEQVTfL+mO2NgIMYr/Afb2Hy7mv/GGv46iEM7EFAnB9jdsKEK/fkdh2R1UAxbh8qQE5ejZbSeWr+iKuPrhqnbglzg9m1fv3LtseSZGjEhGRVkkxo2twpy5PXiZvvk6CbfeXIFKdzT6nJeO5cu7ISbahfiDpejXbzvyctuhadN0LF/ZFh3b1+J6wXkX7cDhfRmYOD4SM988H0FB9KBJACjsVhQNw4nZs49gwgSid9BUE11H+Teezu8+QvdJ37cDc+e1xNgxnQImoWh4Hfj4k3TMfPUodu8m79EGphkEMkhcX1IewAfhcS6nBxORt6DeFzVgg+pUHDpWISR4Pz79NAZXX9OS4XCCoUllmEPHpEch6NMkfFqryy7djw2b68Aw6qmaimrFtjfjq89b4bobyVj9Byncp2K5j/O8p33HLR2wC4wpOI0LN922AV8sojyCkmwaZqc2ujFT8c6bLky4qzHj+5xKswXU0KWClQ0b5dUeDBl0EOvX1kWnDmVYuiIGLZvGoLTci/791mP7jmaIjsjDdyuao98FMbxH/O3jDuCjj6iIV4J33onEXXdJLvPYY7vw8stS3BtzWwnen9sDQUEOVJVVIbiW7HHN+78bDnw4Ow13TKBrahgwzkh7oMAnGHjvWtkDXwtMZjQiQFZ+B+bMi8W4MS1F+BWrYNvuXEx7ORlffk5halOYtPERT5NRbGAfZYy8M10Ht1QKjT4QAFBkURkwQ16I8ols9D4nCWvW9kVIiLQpcDWFwQIBAJgtRkP5DAOff3YMo8bkwl3dybdXpNDx89G/byHW/KMtN6MJzvZ/E6r+b3TnNHuUwGIZkVBpL0Mb23YV49KhB5CbTYtMg6VJCClBzEW3TruwdmN/hIZTX7aaYHWcomhI2MAzL8Xj2cfLYaA9hl1SjHkLY1AvLhiPPRaPadOCYVkujB+XjdlzevIaLv4uBdddnQ7LaohLBxfh6yXUNuzE3gOlGDo4HhnpddG+dQrW/ONc1GsQjIyMMtw9/idcdU1X3DS6GYJ5JhgwZ3Y6xk+gv+tdrfQjOjGL12msgBTCedHNTScgYjwVkgTTAXi34/2PojDhbzRDGCgsKseCjzLwyitlyMikwmFdyelMytFIFF2qPd3PI9Nom9RjieKjPZ/kDBLBSt1GwGfamzIFjzzkxguvdJSNk/jyqZgp8DkXeB2SL1a7TVw4cD82r6U1oIq9HjpYhZjIvfj6780wYGgcQ/0y9ebPpvR/AjH832iI+uzpVxSyTGyF9H6fBu6bHI+3ZlDVuxkvogyGoJAjAbPf82D8ne1kuLRClCSRF+SLBp1SvXj3jkIMGpaO/KymcCAIbqSha49SPDa1DqY8vBcpqa3RrIUHv/2jFZo0diA7uwpDh+7Erl3NEexKwqqVrdFvQB1UVntx9YitWLm0LkyzCnPfD8bo8ZKzvPjyQTzx2DEWhOuvDcZzLzRBhw7hWPRJBm4bSQ++PrOWvXqLBS58Sg2eHbkqWLrsw4gMyUGxpwvcXtrTRDVQcU4WULAkaSTPau3AvI8jMWZUC2zdXIopj+3DLz+TYnZlVI82L/KrpBJA305c/i5DYi3w+1iK5RN6eB6rTcDrIi+ViA7fiVW/tMM5vWIl36Hr0ztjcIpE5yEoPQiL/p6B226krTLOle0p6NLZke3GXXdX4K03+zCNR1FH/VXT4wRbqPkaqlEX5aMc+XY28DnsQI/8ZzSEvKYeh/t7pf1LKIoOA4iYmJJaisuuOIy9uzrANIPVdEeqFpegbdtj+O23Nqhb18kRmmWSuyfesNg8jsN5xKgTQ4b+ilWrWsKBJrANqgkQpr8XX37bDJ5yN+8hMu6Ophh1q+w0Nf2VFEx9lB5wCCY9UI2ZM5ty2LJwUQpGjSoArGhcdnkRFn/ZFc4QYNv2IgwcdAClhQTR1oKFfIRH7MXzTzdAfkFdPP8iwa11JNnmkIPCMlXQI8NADFyuRQANI77AvaNC8fqi3sguJGRKBlHIzl6a6q4KfpwUp+LxxyIQEVqAF145itKyNjCNxjLZhVEFsvYklVopdLukBh8kzJV8roaWXI1ote009L8oC8tX9UEop2cnE0yx9vlFxRg8fBd2rO8FJz1Los8QNuYtQWzsPqxd2xHt25MHrOlxYpj+73ii33+X7J6m70XOeSLIcNoVRQwZCZOMsPtuSRquvDoJMC5U1WZdLd6BZ55x4emnu/imOXLvAzc0CQ2CFIJu8IflhzBy1H7k59KwibYweOB0Kq4ZkYl5c7oiOjIYq39Owb6DWbh9XHfs3lWJYUMPoqCoPtq0TcePP/ZA82YuZOdZuPCCvTh0qAnqxKZh2Yo49O5VHx6PF7fesg9//zKGWbO+7MKmzYbyERYcgQoCzZhhQHsshsleLXr0KW3TDS9coW5EhmfghosW4Im7KjB8QnMcK74eBXkh8HppHFMQc8WEYUB5mhuWt5R37w0NC0M57YiHEMAIltoS7w4soQ8jhJxkawHwTx2WFwN6QwJnF/8LmWXPYVkICTqEaa+GYOTIBqisUiOKGJYWbpmuM4VGmHjhtXzMeC4UTiMSXoKvue5Etag0zJ1XC1deGQ434QyKbBngX3yFUz8FSDyybxJmgN/0gXnq+9kLqd1AeAWUPTiuGGvbCAl2ICrKBYfDT6Xxexb/Ypx2RZH2Xr2NswOXDNmPH1fFKSYqXShZVQ9ia+/Gku8aoO8FDdUwA97vWT0YWhRCxWiPQycKCsqxZ08JHplyFBs20cDtWNSKTsRv69qiR8cwlBYBlwxfj/XrgYsvjENsbDi+XkzWNw+fLCL+V3143DYefOQg3p5JyXAVJj8YhldnSC1l0cIs3DaqEHBQMu3bJwHMryHrZHnhdBSgUd1jKKiMRXFBXZhGqI8CIlMfS9Cm4THc87dtuG7gYjSI3YvEogvwzeob8NyM+igpbw+DmMG+wXt07lJc2DsdCYkHkJ7bEzAayRbbTPuRrR801UVkiLxRIEigQy1pzhIdIumvYTLNTGgKB4sRFlSAqGgKK92qnYGKq+JJpGfFC9vlRllpFCppyz+FrnFQyGON3KgVmotatcolHPPx1dQ2HFz9Z5jguHtgA6DfrHZU84dfsh2HoKOqAnocXkLXrl8w4XGX4ZJLPEytCdYz/v4JZH1aFUXQei8n5VR/yMupxLl9EpCURF7AAR6qwKYmE4OHpOGnH3uLp1fz09gH8e/l5m3TRElZNSJrSXGyuBCYOy8Jz728Go8+1Q9T7m3HgvzGzEw8+DA1cVHYVaaaiXIw7OpsfLGgByIiXNi2tQAXXHgM1ZV1cM45Gfjpp/aIiQlFemoFhl4aj3372wNmqJrXJdtCyKAF2ase2IDrh+WgZevOmP4W8X0vkM1ITfJ6ouAOay+6N3wSPyxqgDqNs7F9VyFuntAKiXlPwEvbUzBdhkFYFZOn4aWphVj540r8uuNGRrZonai7kQ0F1yxUuKXpMUIflpqJJvVoJeEITISxRocCFBhiDphg6SvZ/y6M09vaqYkuhG75CJMUTp8Y9mkSp76awNCKFlW3YujrDYSXdW5EnxHI/o+PSgwenInlPzSHU33EH+Ecf22nWVGksk0NWLSAL768Fk89EQTb6s1WQ3rF6c8+LP62Ma66SmJ+IXJw1gEnWVRGy5zYsj0Hjz3+C0b/7ULceH19OJ1ys/sP5aJJ89qICDJxcE8Jzuu7HYUl58MgPhJ7onKER+/DP/7RET26hKOyChh+2Xr88nNDBAUVYf7cONxyG0G9wORJ6ZjxBlEzCDamXIPSVAopSJwpFHSjfYtCnNPhB1x87s8YPKAnpr9ZiKO547B6fSwqLYGY+WFaBejX+Rc8NLE+du//Ba1axGLeFz3wyxZKyunahFMWHFKC3r3L0TpuOcbecAB5uR58umQ49qT0wb54UpVwrmKQ3Hm4uKeFX/eoq3nNZOmVpZFQRLbtriniJOCU9JBIi7VmIwSEKD5Lps8rCixT91UuyW3HOhRU5Ej2EmqrPEXRFP8oRVRionHRmYn9ss2H/x7oDign5PiNjYJ87iQplA/loF+WY/iwbCxZ0iJAUU5WBKXnfFrrKJKAC47uwF337cF7b9FQOqroEpWenogbMTGbsHFDV7RtR3u+00FCSX9kxyt6gBVVBq67ZhuWL6fFDsa1N9l44vH26NwhCC6HGooFYMqUNXj1VVK+Xgw9y7rtxfMvBuGJx6SS/P6cY7iX2o3dJm66sQqffd6F37X6lzRcf90xFBSeo0iNKnRhSrlCp4xKdG/+A2Y9uQF9z/+RkbqkpGF44b0r8dmKQajw0EZGNltTA9Vo1zQDFRVlOJpdhraNcuF1dkPCUUroFX/eAsKDknDN4J/w2qNfo27sZsDqhsXfdcEz84ZgV8IFgBXnYwZwsxdDuiFqwJwanqe20dOVePbAanuHP7a86h0s+2SelOVnMMJv3XmPeqUoGjpmo8AhmQrvdE6qn6/2TGwAJafSTGgmttJgPt0uoDyxWH1VAxJXLi0ACiUMJG/+83sjhSrDsGE5WLK4JVwUhJwUceak53QrijgIur+ExEpcOiwDRw4R5h7OgwgYFbILMOHOYrzzdlNOuIQoIpE4t0mpm1v0aTJG3loN22jFAxqICRwUehg//9wO/c6n7aTFbadlluDzz3Lx3DNZKCluxpa7a5eDWPlTN9SvVwtHk0rRq88W5Oa0Q8NGmVi+rCW6dotGVbWFKy8/gB9/orGtjSSEYuqNMlu0ay7JJCFOWI/hfb7HJ2/uR3T9XVi4oB9GPXkNgCuV9SZ0ja6Hwj7auZeEiGaPUTWftt+mvIpiARfgNAFPBWoZH+OTmZ9jWL98OIMuxZ1TyjFn5WAYziuloZPY03YBj2k1ZdQET0gxzXAOy2U8kyZMqlC1poiXT0+0OdYFS+2RNK1f6i6y3R89G7+B4lNoWj7nRLILgfyR3IENpmpNJlBCDqIsEUgiO3r5FZPOQYXeIBj8k5JxGdpOP2UuWUD4pP/q8yh0bWUYdql4lH+uKHIVp92jaEn/9bdcXHwR7cDbjq0DN28RRd3KxPRXLDw8talaOK0omnpowXYb6NZtMfYc6A2DhJgHJhQjMvIgfvtHe3TtFkmOCV7DDZcKRjduysObsw7hh+VJWLjoClwxXCZJTrz9CN6fS3/Pw/MvAU88Sh2VwBuvH8GkB6tgGO3Fo7F+qO21VXigax5OxOOecUGoLlsHeHaifrPb8ep7sSguN+By5SAuJhtRETYGDGqCnr0jEBQCeCwDR1O9+HlFEpIOFsJdXRfZhcT0JWZCCFrUS8XUew7j22+XoF/v63A03Y1539dnig/VN5zOY7h9rInhl0XCFexCRkY5nn86GUlHG8A0m6lp/tq+BnSOseCcmCucxA4zpK3bpQWJOy638VljXaSkJyveRiNVPkURwVPCrQEIycYohIaXDEghatfJRFhoDs7v3YRbKSKoedIBFBUY+MdqIrEeg7sqDuk5FGnQjmG1ZBcAMgo0DPFfukr6vnIMuzTrBEUJzP79J/gLKIpQTz6eV4DR4yoAg6y/ctV2KRo3yMLXXzdH7/PJu4j1ltxFGLKkUF63gamPbsDsD10oLSHBagyX6xBmvOrAPfe14oV75eV92LsvHU88MRDt20sYUFnlwcaNaehzfnOEBgGrfsrHVVdkobyqHs47Px8rf2qCyFrBSEosxvBLDyD+MCkxWX7qmVFxv34cqs2QBCDEkYqoiAJkFlJjVBliI2n8az56943Azbc0wvDB4Zw/RceGqp12/Q+kuKgaVRXVyMoEZr1/GMuWliMjow6iwxrDNPYivywaLgSjdTMLSdl1UFlBHigRE8a58M77zeAI2GV07boM3HpzJlJSSdlpgoZCQvT6cl5Qc0XxcbM0p17UQKFQfuWhNeCcyReW6XxFGRjdys1lSKmAcaeoLbt6nXOuiWHDauPWkXVQO9KLqMhQBIccDzhUV3hQVFgJt8eJD+ckYfH3Fdi5neInGvkapkJbn/v4XbVH6kcnKErg/ZwAcJxmRZGFrq60MGzweqxe11ZNTCeIlei5Weh7wS6sXTfUj3gwt0nQDh5RxIaJEkwH1qwrwCOTDmLTFgfOOQfYsPZcZvmu3VCGS4fuQ1lpDJo0qcbUqUEYM7oFwmppqbKRl+fBJYN3YNvOBnC60vH3r1rjmitlFNCE2w9h9lwKhZop907fLsoWGZaFykovqiyijdC4BQoRPNKFyeFHDho1zcOTT4Zhwu20j2SAVZfoV2Jy7iDUoYVfKPbsy8KHc/Lx1hukmFQEpekoivLCW38DEWEHseSrWAwYVlf6cTjcF2MycUIK3p8dDcOI9G044TNEEo/JBQWGKRJrHPeaWGe97rpAwbG7Uha6ZumVFwiQFEefm0JSQe743dTGzSdU52H9LUJoSCpuHw8881w71I6m56/dlF/g/5n3y8orxaIFGXjmiQKUlNO2HzKQ3a8hJ3gKvt+TKYpW/r8Q6qWeEAta9x4/42D8uTzTljF4jmPTcdkV+/H90kBF0fGw3xJKMCZDt0tL3Zg9Zw/O6VUH/fs1RXlZJUaO3I9vviWLTNwiCu8KceFFpfhucVdExYhQzpqViAceoHg4FKPHlmL+XAqxHPh+eRZuuC4NFRVdpcnIqBRvwklAAabcno+/f7MByfnX82aqUtsR1MlGPrr0SMOChe3RvRNZuxPCleNCg+O5VvQrIn1yWgbgmed349mn6B/Es1LbKzDYUY2Gcan4YWkjdDuPGqS03JJiOTDx7iS8/24UYFI4qXIU1gEtCIouw3Qa3fKslcKPiolPkCIlE4ZU6CUJvDwLfg40NJllTc9q0oM49KAPDS0rljLlLd5yhNfKw5vv1cGYkVKp94/0rkFYGEAM/XrxUYwelYDSkq4wDArJdJ2LcidVX2HDRGtYjmGXZGPJ0uaSoxz3fAINwGnPUUR7k5It9B+4BalJVEmPELdtO2E60rB0WRguuySWi46838lJDj9wR+jH8S76o3npGDNuH4AB/HmBNnPRsXMifvvHOagd48CeXZUYOHgXcnMbo0nzVCz/oSM6daA24Wqmqaxb24Dn7EreWY24qEOIidyGMEcCXpgMLF2yEb/svBaldg9k5TeH16oH2y5FaMghLPq8Ba65ijyThGqUWP+6rghzPsyAp8wBl8MFD/OwpJfGa1VhyJAY3HhLDKIiQ5jRzO3NAB55ci+mvUCC2UnWyEHbhJPY7sHcOVEYM1ZmAPjRGxvXj0jE11+Rt6MaDjljgpxlgJ1+szgTsu4B0+dZmEQ9fHmw9hAkUETF5+F4GvZV4q2KkoKuCePbFwHoKfvsKAjuVXmKeQCTJ5mY9prkg/pISCzH7LfTkZhswcG5pRo/4rDgrq5A29ZOTLyzGZq2CPPNICNzufjbo7j11gKUV9CgixCBstXW5r6Ts6KUYPil2Vi8pBVcQccrht/iqDU4vfCwXPbMmcl4eEoJLG8rQTCowcgOgmEmYt+BOujQVjdABUwZPEFhdJ+98HYEriUL+umiVDz9zF4cOUK9IRKru1y7seyHBhgyOA4V5VWYcPs+LPyMWK6FeOf92rhrAuU5wMsvHcHjT5Tx5p9kQalxiuDsHh2SMOW+SvRsvQ4Nwhaiqrod9h57GG98FISlP9POVDQnLAGjRubj4wW9mNRJWyFkZpXg4Yd34evFDlSUULGTrCcpv7LqLJIEl2egc5dkzHqrOwb0bwieCOFwIiunCkOGxmPPznacp3gpxOOibA7atc/Ah3Na4MIL/Nypaa/E48knS+DxErwdpLZpUQRSn/TzDEc1n0n1wLMCKCHWXoTfryveajgfsxL0idQIKd9z0Z2eglCyGqnKvS5wCNesFK3bHMGO7Z0QHk7lcdoYyos33jqC19/IQEYarRM9OzWXybcLM3n/XNStm4qnnmqMu+9ur+yDeNK77jqM994jmLydahDToIG2D3QvpCg5WLyE4OEzQFHuvy8eb75FcTSNCVKolu2Fy3UY27c1ROcu1IAkXLATY1TtTWT7OaKw6Mq0Mq2GgeSkPMyalY233y+DpwoYe3stvPdOO970ZslXebh6xBFGTYYMycNXX3VCZGQQ4g+VYEC/bGTmkDch+FHv4EUylIKOLb7G61OWY+jlFpL2xWHyC62weO1tvJkRtSZHxyZj2Q8xuKB3LDcfVlfaGD9hFz75hKDhjoCDqO9Sh5CBDTrsUVYYmYitsxcrfuyFXj2oX50Kak4882wGnnvOC8OijUhFyNk72Llo1DgVgy+24fVWoqQiAksWk4Gpz7UIE9RWQGsjSkksBl9BzrdPpWwqRNckOYWk5ASFsy559fWKR5AT6KKwqmmp4IwgYrbFKoeRhF3x9vRYVTZqiZjxRigevJ9mIoiQ/31RJm68jVjHxH4IUwoqUDPBzxLm0TrRWlbCMPbinTnRmDjW75HWbcjBdVdlITunPYdc7Bc1g0OHnXYZhl9CitICruAzQFEenHwUr8+IhOGIhuGVll/bTsfgoRa++qIJc4rEvp2cahGoLDr00PUZ/qk+tuiL/Vi+IgXTXhyCRg0dyMyswCWXJGD37mYIdR3CipWNcdEA6SG57paN+OYz6s5rIaxkEhZSVN7N00KLBqvw+esrkZmRjNgGI/Di68ewfNMVMqDPrkKj5kcQH98e4cEieKkJ5ejcIwHFJe2lK5IeOD97nbBKV5WIl6o/WIcxelwp3n+nG89SpiM5pQq9++xATmY3ho05KuNTEN+LWJJUS6FrJSWJU/PIZAwfgR+qTCHxOn9WBj2Is6Dwj7wJCSxZbHqRxrnSex0wvYpXxpQZlW9R6MUdkZS3aeWh1wILjHKRfiEXKgvsahjGFmze2B69elN4SrUgFwYPWI2ff20Jh9mM+ResdOTNacK/amcWzriCoO0sdOyUguUrO6NpI2I+yHHpkANYuYpqXpSfEXlWQkumRtF9WcVKUVqdGYoy+vYUfDw3DDBoP0JpKaUtmp96PgTPPkFJNdVVpAJfo0M9LzKOslmbBir9ilZd7cGjj+3CzBlStHr6EReeeVn6TL5anIUxo7NRWtIShk3xrxYMnbaWok50Crq3SsCOrclo3qoHvM5Y7E1oBLeHIOFSNGx2APt2d0N0JMXWTmz6rQL9L8lCVUVzVX2mmoHaGEmjdxpVYj0h5K8StaPX4FDSAMRGEwxM9RY32rT+BclJ53NxkvpduAJhC41GrDJZWhJwykuo0Uudj0dwEc2dFogUQXtpYiCr93BxrxwhIfkIjypDeVk4yksJQaLvD1dzAMUDkkejXc+kcFqE4PB8RIaVoboiEkUlJPiEXNUSReMhIrLzsVwxfY7yzl+xbk1HnH8RUYSqUV4RhP7912PrltYwjDhusyCdpq0jvD4kTbyY6q1UGMQe/Lg6DkMGSNhMx4gR+/EV5WcO8siB42pVCGmVYvgllKO0/OsrSmpaFa64MgG7djTmB8tUJbY22/DK9GBMfZgsp+Iv1VRRlJGmHyQyvC0CCx4JDyXOJtIzCzHhznX4fomNNm0NrFp5EZo2j0RegRv9L96DfbtbA6YMqhYUS9Ug+KEXwkkblVqRcCACXpTB5aCAizYsdcKyK9C0+UHs2dkZkVESruzeW45evZPhruigrDtZcTIAEsHT9ETJs6T9jEiiluVBVNQRzJ7fGhHhZSgvrUJhoQOPP56NrExS4hCZvmIbCHYWYujQUtSuQ2RPLyqrDCxbHoWyslih26vhF4bhQZOmZeh7QRFb9PzCCKz5xYWqSiAoOA2Dh0aiSUMnLh1eHx072UhKMLBiWSaOJlXi+xW0OWsTGGas5JHeIq57DB4YipbtQjD8ivro0s5A4iEDy37IwaGEMvy0qhru6vqAozaDFX44WRNVfuWicN8LG3IIyp2R/X7Els20ixoxxaVtgPryWT2VQsun9SYU5A3z8dxLFvpfEITCnEpu4Js+vRrrNxPiFya7Q/NOBuRRVNZklYtHWUqV+b946LV+XQYGDjiMKnc/Ca58TOgteOVlJ6Y+0tM3c7vGHkWlJ1KclFjbt1MzV39l+7qyCmDu/F2IjnJi1K00Zxd45NF4THuFLC2NSKJXZCSPjGDw7yHJr9gGPDweRThpTI61KLyx0bxJEg4caImQWmJNMwurcHG/HTi4Lwam0QoWgRas0LT9N0mAHhNEiJ+aF0yDG5wlCK9lobSkFF5GXsn6RzChkw0Knd5jIiYiFXt21UejFmqsk22hVYtEJB6lgeYSOvFhFWPk3yqw4CMJMROP2ji314+IiaiNaa/Vx3XXUq4QeOjQEPhoQSImTy5FXg6xJMrQvmMOnn0yBteNaAgHzTA7ybFiZSYm3Z+C+INEF6L2CTE4goqRV9iO9Rvb4fw+MT6wbtJ9m/HGW2TiejJDW/aSlEBLK46Gn6X2SSpUhdCwPNr4G6VltChhcKA2eJt1zlG0x1Rb6XGYSTlKLhYvPQOS+V9/OYaLByYA6CcJoxquTYPXXp/pxAOTesqAnD+zgacuSTBUqbwRU8MD+vm0gNMSV4Mnz2/akIHhwxKQX9QTBlHiOT6Wwh2ZMmpbpSSXnADTAnknXSlq8WPkoqEIfXRUApYuDceFF5FVpLDIidU/J+Opx1OwYTOBE4Tm0HfQXi0unmypcwU9WFzIk9WKBUCeySUttarpmWdi0aW5TUSEJ2LTpgbo0FHYyTQetkvnZCSnEDNBLlBo7WW4ZWQZFi0gPpmBbVur8eY7a/H44xehbet/sp14QK3uy6+ycMOIDWjZKgJLvu+Fzu0p1DzJEVDb2LmnCNcMT0cyIVjkpSkgJpiafWcqXnnRiamPNfPlWqlHy/DwIzvx5ReRsGxialAIR1ZI5R9Ue+FOT3UwIZWQUuHQEXCh3DTD51TgZPYxlx3oNzpHIq5XjqKw/MU9yi+/HMPAgYcB9GUIlJEMywWncx8WfhyOm25prhRFZtzW6AjYG0U2eYpTOc8AACAASURBVBKB4iHevsE6EvAw7MvWxsSuXRkYOXoX9uyiCjr1eqg9qPh7FYpD/ZLOIthGOardVNAKgUuFTLSdp4/XZCfi+huy8OUXfQMGRwAlBcCqVSn47MtjWLOmiPOgikpKNin5puYn8TSsxwpZojyA5wPwtUqsbxsu4V5xV6MDUeFHsX5TXXRkRbFQXOpG1y6pOJrcWoSEhkGwkFTgllFlWPQxKYoDx1KrYDssNG4oQngstQyfLMzHzl2FiKsbjpFj6uHcnmHH1eIWLjyErl3roFs3un8vjhyswkcLS3DoUC6aNw3D2HF10a4DeQLKKwXJevrxI3juJbqxNqoGI5NciG/VsukBbN3bDTERxDTQs8mA1auysPKnQnz69wQUF9RBcRHlH6Ro5B1pwowOif1YKKOfPPVSTRzlaIDkisASMlhkMTR6GkiK/Isryuo16Rg0gBTlAqaAyDxbMD6+5Nt6OO+CWsdtQlMjRVF9DEwPYTq7RDac46sBCDotl8n5ymsYBlIz3Jj1ehreezcD5WVk9akmorajZkErQv++HlSWH8GmHTQFJZYbdumiPZRX0Fs4xypnvtnzL4Zi6mQCJCgCp0nukrNUVbpRUlSFLVsNfLIoAV5PCPbsrcD+A8QgJoEgQSbPE6xmLgtVh+k6nBA7GcWRhNaBqFrJ2LCxHjp0Fo9SXFKNLl1SkHKUkmLpoxdYtRS3jirDJx/TDGCF7joMZgHMev0gXnwxGfn51MlJnqIS0TGH8OZbLTDyVmJlq1RN2avSMg8mT9qCL76k3ImKneQhixAbm4CHpjTHpPvbIDhYSDp7d5Zj+GVZSE1vqpJ7KX5yWm8m4Lqb8jB3zjkIp02gfExhCRczc8uQkerAvLmpyMhyIyvDhbXrMtX3yZQXCUkVc4zhbJWTqrBZnCJ5HPI+lNvQTZxBirLqlwwMGZgEgFAciTepmat1m0ys+qkZmlFoq8Tsj7b3qZkSnTROCGiqlt+vWXMMr0wrxsoVhAK1hMsRAaedCq+1A0/cH4vkxF8w77uOcDmGwbBrcXVdfJMgKnwfdgkcjgN48eXamPpwOz4vI6gBg7MDrybhSCm27khBXn4U5s/NReIRG/kFZEGjYBh1/H3f7BoUrZw9ChARnoTN6xugfRfxDCUlbnTukoSUo5pfpqW8FLeOLMMnC6iIx5UOeL0WZsw6gqkP0b1ST44LoO3ImepejoYNDuGn1e3QsX24tNKyohgYe/tuzJ9LwkxoITWaUZ5FOGMpwkJSsWFbK3TtSNcvXqVPnyPYvJkeqOJ6+eaG0bWl4oZbM/HBe70RHSEMDN7qjtOw4yOJgiIL635NQlGxA0uWVGH16hIUFcfA46F7j4VhUgOd1IQ4KmADRu6LQmcxnDRxk1qrzxjUSxSFWmVJUZSAwYsOndPxy+rmqEeGld2xJOWn/NDxN8c7Cmenvg0DcFd58eqrOzB/vhOpR4MxuG8eBp63FtcPzcSx1BSs2DIAK369EtsO1IGXvaHBu4Dx/uuU3xD8a1FvTCrGjQnGHROi0LuPZkcrCI/DJzUTKyC0LC6pRGmxhfnzDuGbxVXYvp0g2kbMjJXQTIZcc4XJdiAiIhFb1jVEO6UoxSVudDlOUVhNWYhPVJT16/PQv18KPDyVk4Za6OKTorvY2/DadAMPPdzTFxpt25mDSwaRUtM22gENXCz8dP+J+GZpbVxzBV03Tdpwcpv31i203blmWAipkorEXgJDkIJ+F7ox6d4wHlsr4I2GMFVthz/rz6WqqrwoLa7CiuVZ+HhhOn5aRcpCvL5Iactmqgo3SSuumwIFeP+QM0lRVmdgyCCtKOQ6xaN06Z6GX9e0REyUWBZZtP+AomjN4+cR4BW4yi8WNzvTi5tu3I3UlFx8Mv039OnxEVDZDrO/uRVPz+qMzHwiTFJ4JvwnFhQy8/yMTMBLQpCK6Oh8XDwgCBddFIWbb6iDsDATkdEUrtCXEzlQLK3XJHBT4E868vIq8fabmXhjZj4KS5sL2U/NVmaCpk3J/FFs3tAA7X2hl6fGivLNkjxcd3UFDOrTd1Yzw0FYEDLgwbZ3YNorLkyZ2lWKkYYDj05Zh1deJdi1B0+/EfyZPIqqUSANjzziwcsvS8s0Gbtzex/B1q3kfbRHofFKYjDE4tP9ZgBIw6AhEejQuQITJ7RHXIyFuLoqoVcUFgmdaJgEfUbJhWVj0WdpeG16JnbubsjzlnlQOydDtKKaBqPW1q7A8EuyzozK/CqfopynekxEUbr1TMOaNS0RzUVVSsT8glMzr+KHNWvyfnEsAdRyhfq6YeGzhZl45aVyHIjPwjdvb0SfTstQUj4A733SELM+awEDA0XBeaKlmg6jAnpdaWfbzwPGC2AgD3H1jqFhIy9Gje6G+nFudG4Xhy49SGnkUKQWWF4vXGoC5U8rsjBq9FFkZhF0HQ4H7aVoCdM6PDwFmzbUQ8c/qSgeCxh/5y589CHF+vVhOEnxyFtJAix98bvwyjQHpk6hGWayro9P2YOXXiV0qa0ore7V9/XgH8PYsXmYO5f6/2V1zz33kCgKWXrVtiv5E0VtsoEUd2fyOahGk4XI2EJE1MrFzbe1wLndohAdFYpBA2sTAyjg8MJyWzBdojRJCaW45ca92LitIQyT8kw3d8N6LQFv/EpdqeooxB7+iyfzq1anK49CiiJTR4gy0qlrGlb/3BJ164gAywz1k7OHf68IJ970v1AV1g1V5GMKk9qBlwKBo5V46tkj+Hg+eYRWCAouxV0jD2Ln5h8QHnUp2rWpg5nz6IFexGMlaLAD86+I0cuGkqwZ7bsuVpb3L2HCJ4UBpAp0XsoLirnId975hYipXYQx485F23ZO1I6WfEOUTxoJvl2SgxtGpMDj7gTDoDZYQnkMhIcnByiKheISbw08ionSSjfO77MGe3f3gmHE+MYYSZsDKQp5lF14ZbqJqQ/L7AA6pk7eg+kzCKUT5oRWIIHJ6X4zMHpsDuazojC8hd69j2DL1mYB9BYZRSRtMdLCyzC84oIR6ZP3WOHknn5WwBVUgSGD3IiKyMFVIzri4gERqBdL60Rojc0MI/JSqRlFGNj/MI4cbgvTrKWAD9oxTXt++i5SlDwsZpr9X1xRVq85hkEDqI5CMKqeL1WNNu3Tseqn5mjKgxz1g9C//yMfcXJF8e/kFfB5Ne6It9rmxFGU8dOPk/HIo5lIzSBLWw9whMFh0qZEx+B2V8FALYQGGyirDoVtREqIotmxXAWj+Jv2V6eKu6g6kx/ZolF8HIik0TdK+yv9DK9loGHdfNxzXwxPf4mtQ1P76TtNVLoduO7GdfjhW4r1G/taSGpFJGLT+obodFKPInH573MUGu/kRq9ev+IQ9QIR0hU474s/Rv/ZiWmvOjFlMnkUOR56eAdmvkb3oL2MGDRRFFrDTIwel4/5cxRRkUOvBGzdKhM4hWYvUK1A6joP1bmoTNOUNaPf6/Wq4DZtWidXsAOR4YUYNbIWxo2tjU5deA89pd7Ay68l4MlHy2F5W8Npu2TcuM+b0fXqyvwZoSgED0uOQg1JmibfoHEqvlvcGOecIxtjChu1pjnKP1cUWp7jKvyE7HDRQqz+ocNFeOSRw1i61IDXQ5BnuNRZ2OwJa1W8nvCkeKQc77SrC48qP2HB1/E6eSmF3SvwQCrTVBsJqOap4qUINXmqfeh/oRuLFvVGoyY0XpY8lRNfLc3AiKuyYZhdlLE2QYqycUMDdO6k6ig19CglJR70OnctDh3sAhixMNjLqcYm2TEWNvZg2jQTU6YIe4GOByfvxOs8H5pe0xVesg8y5NavKFq5lKJsodBLGRLaAIm/j0JSOghEoekxUrWXfEczqyV/ZXVkpoGmcNDnk9GofhY+/6o9+vWtK8CcAaRllaJD+3UoLbwQDoTIUBJNBuXia4kaLnEG9KOsWZOKAawoF0lRjeFFE0HBB/DpwihcN4JcilTDa77pTKDwHe99NJ9Kx83wUjHSQHGxG4s+ysGMt9KRcIQgTVKSIBkTqobLcWWfQ3Q1b8qmApkeUu1W+bUXjZsUoFefcrhoH3kncCQhDFs20+5TlJDy5APZuZjomgr8kqvUVl9v/ErF1xTcdH0VFn7eBU7lULftLMCVVyQiPa2l7KBlk6IcxcaN9dBZFxxrqijFHvTqvQmHDlLTHE3A0R2PivaiFGX6Kw48PNVPY3/woT14faYKvfhedN+JXvs0jL49H/M/lP1oSOB7nnsEO7a25NDLsCsRGZ6PPucbiIguR7DTQH5eEH5a5YRFjW/Km2ngi8/KqKRSKP4pk1mo+ErbSbRutR8//XwBmjcTI1Rc5sbt4w/iy88ay6wDNrgKFT/TFGX1L6kYNPAwJ8TiNCkEokRyK956PQj3PCDJoH+a+fGC/+f/JUREcQCqTwEWDsYXoGuHLahGb2YxC1StoERfAqgLkwIwSGW5lMe4WjT+lOWhCGPGFmHeXNVtCOCThccwchTF4E2VOOlGLb3jlVZbukvl4bjfQgYERobvxjffNcagixv4em5uG70Niz6mnIKoH4ZSlPpKUYCawcMmxKNsVB6F7lvvdKwEiiVrN6ZPc+DhQI/CiqKSeR1ysRXRgEgqxowrwLw53dUjstGrzyFs20whI7EPctC52yFs3dIXwSoxjz+chw5td3A3qgwPoSckiqcajFUYxiaG5xNQFmM71DxUKwXPPG7g6Reaqm1jDHzwYSbuvIPOQLPS/LmUeKsyXHppNpbyuKK/eI7y62/HMKj/IXjt/kowiV9F4dYOvPqSgcmPdleNTX80fkZb5ONM9HF6JF6JvBPRu+lXFSgrSkKtqLrweuvjuecO4LnnquFEd1i+vgcJ+YQEyft4KQSUKr8FGNArF7v35SCvgupApOBFuGN8IT6YTYU1ecjLlufgphE5KC2joQfSBObzIJqZrMmbxzUXyXfa+AXzP66D0aMomZZ6wNixWzB/PpEMm/PX1IpIwqaN9dCpoyBnv1cULQiBdRQTJaVu9Dr3NxyKp6F+SlFUIVKEngRqH6a/YuLhqTQaSY4HH9qtFKWdyjdIX4WrLTysTIwZU4B58/RnLPTscwQ7NlPVn8LQQnTqcgCbNp+PWiHS25KWVoBLBu3C/kN9eHaB5Dyyq5cUM5U7UEwDGnxOptXmsJaWNQO335aFDxf28JVfPpydiTsmUH8MzT9WYSUT5KRnXhTlDMhREg6X4rLLEnHwcBs1yExTF3cr9nBn2DbFsC4fg1Tkz68Q0o2qahFkiditWtImqzMbH1GS3lsCd8UOlBz4DpV5KYjrMRquOsOQdqwYV112ADt2ET8qSmJlHQIEtLzKVtrUJJWKN58qwYez12BP5u0ACKKrRteO8UzdbtEqWogrbhMjrt2Opd9TI1gjqQtJA7siUtKXOOAgKrkCFSREo9vyIipmC5YsaYL+F0oYmpBYjRHXx2PHDurhoIosEBaZzIrSmThWzPXycmU+NbmNgtYVzRzluGVkORYtoMKnoZL5tUpRVCcp0z6oC1LlKvY+laMEKgp5FKrGE+NApthzPYWvmxQlG2NH52PufELF5Pn0OO8wdm4iOJ0wwiqEhibhg3m1MfImuRY63piRgkmTKwG0VhtIqZ2L+QtEcSUEp7BUUVF45KobDjsRzz7hxGPPExtBwvWpU9Px6qs07Fx4aT4N4udZgWGX5KjhEn9xj0K59N9Gp+KTT2gCY5QvVbbt/Xjh5WA8/kgbtgTsZVTLT2CfNj8CXmPFFObONXonWSLpghPsxICDBfMoKjN+RkXyMjjyN8Fh2fA0uB6R50yBaTbFsmWFuPxyGkbRR8AFDVnycGmiZnvQpF4RendLRaM6azB6RCK2by3Emu3jsSu5I/YeoODxIL5b0gyXX9lItRcZ+HV1MYYNi0dFNXGvoqWdgOlXUky1bJPJlV6TgAGynsTlovQzBddfX4QvvuimiJLAt0uP4dqrMmGaXVXjlAO1IlKwcUNdlcx7GR7u3DUFqcnkxWR6PbcA+BRFFKyk1INze63HwYM9VL6jdyzTBE/yKHsxbbqBKQ/7k/mHHtyLma9TjhKoKHoCi3iUsWPyMHee/oyNHn0OY+dmalwjYad6yTE88GA1Xp9BXaTkq73IyzMxfNgubN5Cvf/UIkDwsexooJqVBGGk9/O2e7qTshCNG2zE9p0DEFdX2MMZmcXodc46pKf3h2EE++aL+ozqmQQP0w1NmpSMN96gLeiI7kBNSw54vSm49jobCz9uirBaJKKawas1PwAyFL+rDJfQ6ZkGbxisCNTGa6EMdlk8So98Dm/actQycuFwUAjmQEF1PYR1uQNhzSaiqsqJiRP3YP782jCMBrDJOvIkH2FykcrVj9uDsdcuw6MjV6JWzB5UV3fGF4vPw8xFQ7AnoSe8XjcuuywH3yzpjiDeCUIIiW/NTMQLr2YjJ5ssdwMYJvVgCItW2i1ISRQ8ahNqlobmjVLx2ec9cV4/mkQjXYWTp6Rgxqu09Vw9hqAJjg2nyvz6euiguV7FbnTuSlwv8o461aYvodCrFJ8oj1Ja4kWvc9fh4EHaRoKAAblWNkpc36B134Pp00yVo0iYNPnBPZjx+okeReg4xP6mOsrYsTkBBUcL55yXiO2bSFHUTDa40bzZbvy4ui3atIyAhUqYCMWGjfmY8nA61q6lSKIZDMQqYyheRaOfEtiS98mD6UjBjLfDcd+dhLLJO1b+WIxrrjyCiipC9OSe/CUIsqZUmad+lDMgR6FbfeD+BMx6kzrRYtTMNEK/LNQKO4Ttmxujbaf/ae87wKOqtu/XtPQAoYSuSO9FQRRB7KA+G4pdQSyg+Pw/BQXUn12w+/TpUxBBVJ5YsCBiAbug9N5J6JCEhCSQOpny/9be59yZBJCoqMCX8QNM5s6de8/d++y29tpcRHVX1EDbzIqdiaY7s/WplXcqCvASzMKerR8gvGEy4go3we0rg8sXgiekzCploTAK4tojodtTiE0+EWvW+nH6abORkdEaLk89LfgJYz6Xn4WtXNSKm4RpL36HHj2zsHVnF1x1iwez066Gy30iwqEyxMatwYcfp+K8PuxHUU4pfnrN+nyMfmIxPp8Wh+xsxgTcHChY3Bltr3oRqicXo99VZbjrjuZo366aQR57MG9OLs79x3rk5nVEmP0ZAmGhomzELz/XM3UUgiL9aN9xPbZsoktLV8dC0vNw7XWFeOtNZecv3BPCCSf+jLVrO5kZ9E7YbNwoG6O4ymW9ht+1wigKQZRmepdDeMfPZOCmG7Lw2gRbmQ+h64lpWDifGC5OKTZkGliP4ffE4eknGdMZFhiXG0XFQYwePQeffJSIFSu5sdCl5BrZPyxA8lrzcGafAtw6JBWXXtzUWA1O+yrFheetxpw5/D5+XivyzuwUiaWoKFlHRsGRD+v+B5Zj9GPcGUnuxpSrMtV73BuxamkdtGyfjACC8BKvExWrW0I29YvNHxl7yIyI1ly2pu9G1qr30CRmPJKD6fARekVT7nLDG2BXovZ1FPjjEGjcHzU63yvDQt+alI7rB/JhtBJ4BUdLcBKJ1tSL0bLFTowYuAUff/oVevW+CPPnl+CDb/mg+MC5W+Wibr3l+GBKK/TsbSDtUdc+b2420jYUYVdeDBYuzseObTmom5KILifWRWq9MjQ7pjp6nMIHbDcGFwr2AJdcshyzvqkJt6uB3Kfl1WJl/pe5DOY1RmE2q32HdGzZ3Ewq3WIP5fh8XH9tESa9pYpSsDeErt3oenWGC9UQFhIN3YikWU7cnBUmRmF6WCEsalEshMVC/+0N8t8MDBqUZSyKWvxu3dZiwYJmAqLUnKKiMGJiVuO5F5Nw2y1sW9BkhX1t21KK2T9mo7DUgyXL9mLd+izE+Lzo3LkRmh3nRu0awDl96gsjqF6Z/j36qfW4bwStcmdnJmbEsvI2mABgwfGIUBSNK5auCuC8vkuwYythGWxzJSWpGx7PFvz0TSpOOjVB0oBeGdTjrKHDXOgskcAhVEFKSwMY+9JOPP/vOejZ5iu8MHIrkrES4WCxEa4QPBIPEPHLFmQP8sN1EdPhfiTWvxRFhV6ce/4S/PBDHRk/52EvSZgJSQ9CngLUrl0I194N2FVUG7G+MJo1BNK2N0JpgCQZdvxaLhrVX4J33+mAHr0FiyNBqDovEbCSPxhGWUkZ4jweeOKi0QdUVN6PD5s2+THq3nRMeYcL0MoE24ZeKMwK9WbMnptq0sMB5BeE0KH9Zmzd3NT0s/A8PL4Q111TjDffZhXbhfzCMpzYVbNeksAQRRHHVdj6VVGWYszTHowc3t5J1A8btgzPMT0sMQoVxbJP2kxZBgYOysLE18l5oDHjiSeux4L5mvVShLEd303O4dV46aVUDB2qU83kM04LcOShFxcr2USczSnLgYxfNPPFMXevvZqBEaO2o6CQxc1kQOostruVsSuvkccfMRZFFYWzTU44/gesXtUFLroiQrpAC5GGa6/egrcmn2H2mQiZmj5Iu98ypaz8w3QzFi8twSMPc/gQhbEhknwfY8KY7bi0+0cIFqXBFeLk3DACHhIxcP/yihtWGvCgKOk01Ow+Cq7YE7B4xR70PSsNWZmGYsg2E0v0zWsPwi1Bqe7CDBil41CSZaXwhvNRFipGnTo5GDI4Hrfe0hT1G7PoaCVBi5cmvVVuJ7WHlJSWYtbMbAwbtgPr1qUi3hcr2Z7iUC1D/8NPe1EteQuWrGyA4xqrwPCKmjfdiM0b2ampXYM6P7EUAwcGMXGitvDyuPbt5mDtKt5jiqyjuim8R+0HDYdX4Ln/xOHO2yPcySM5gnyMKq0mWewoCKsouzBocCFefzUi+N27p2s/imxmFWKhUCliXJvRv38J7hzZGJ06pcBrKY+MlSi/cNxwiIyIIIeXr8zBiJHr8PkMbgKpgNustSi8TWAaVk753RGjKLrX+ItC6NHjOyxcSkXhA9Q+Z46kO7n7Esz5pW8UFy3dMo0VbFaYlJmExPtDwPhXNuPe+zOQz+m6RMMy2xHOxYlNP8ZHo99Fg1pLQLYemU4b4gBRLTrqSIMgSspigOMGILHtCMCVgrvvWY1nnqbkEyVr/GrTNWfV1KaQtThWJuP2gFXo0WkHikNNsHi5pk3r1gduHlod7VrloUPbhmjXlmnR/b+++3Yz0rcE8ebbfsz+zo9AgG6YB0OvLcJ33/yAlTvOhxs1BZtGpzAuPhsPPV6A5o0J1w8jt9iFkffEI2cXC226o1jSuFN7FeKfd+SLbSsqisN9I/cic2djuF0JSi7OwUvcCIQngDv7Tlx+ZREuv8yHUn8QMZ4YjJ9Ugi8+ryFDjFRRjMNmsoQuFKDn6fkYPCQIr6sM4ZAP943yIX0jCQVthlKR1gQxSqglafccJCbl4MKLPDj/Qi9qN4jFmT2bHBAOu3x1DlYszcDMWW588F4B9u5lGriBZsokgFcl0SYuQzslF8vfGwK8IyWYJ9r2uWd2YPgIylM9U2Qi2VwhWjTNwCfTm6JNm2hKTRNUy/NXfqeFCzNx370ZmDmTKcOG4m9rcVuZ1T34BQ9fPQsjbpgDb3A2Qq54DsWDV85BsBwfnh+uoB9FvtaIPX4EYmr2Q0GBB6eeuhKLF5NILcXk8q0loELog1YcWBCxnhw0rLsVwaIPMODiUnTv2RfDH5iF4lAPbN/VEf4AszSb0KxJbRzfvTbcnjAQYAwBBD0hmUnpL/Jg1sytKChmH/1xiEvMRaOaK+AvTsOYfwHzF/yC92f3RsjTGVlZxyAcbixp33B4nSCR9RUndKIuFhGleMp1osvDZjKCCrcaF4vdk6QKStDUvFgewzfsZMBoeXebXhFmorhTky+rjhE4dg468qhZJ+n4zBKovGamGM8cB7iZWdM150t6EF1sRdY+F50pyY1lh2T94qoHcEbvhqiREEYooBkaFiBDQuwBLFqYj/R1BJMyvuHGo5S8ahX1G+RvM0pchxzZmNaysBwBWS/LJfDjDzk4tTcXljSazJEzdmCuaxuefdaDu+46xoQi1lWxwbua8MsunYGpH9LMt4TbMqeYLIfihvagjncmPvj3PJzaYQYCRTuFVpTtF1KucpNELijBfonfh9KU01Gz22jA1xQzZmTh2mt2IDePVWgKiaaiJRg1C+8WmqIA4hPzcdN1Beh/+ma0TH0DSXG5yCy+AFO/64nnx1bDjsxUE1xz97SBM+lDOXmLwTItKt/zwSPdhqVo0mwjHhoej87HrECj+Ako8/iwqWQYnh1fDe+9nwAXh7ZKoZLZOQV/iFUW8gzNc2iQq/IpTphUpo1CGPfPuk82QyaMM3KjFGAtvqpxUj9f790NV1BVy2YbJQsm12B4t2Rmo7YZhMn2IUBhTcxELJFmLt3C/aXyzXoSrb5C7COumslBOxkwEnFLDw2PsQV8UQzbe2ISE2JYrA/GA20wf0QoinI2rVhegDPP3omsTJI5xAvUxBP2IIAsDB9RgKfGsKJrgjpZSZsO1iag6TOy0f/iHJSUHQew0UlI36IekDzsdFzW+xM8f/cq1I2bDlewEB7h//Ug4HYj4KHihKX2sidcE742NyOxyQCpuA+6bi4mvk1slRbwHNIKoppFIZW0gJbJ5f4W15zzPiY8tgy+Opvx9cwLcNXdfbBr92lChKDuDGmIiBDeg9SEGRh4aQ28+VFrZBTQlYk31ovVegrAdrQ+5is8fOtkXHZlEXbvjMUz44/F828OQUmgl3GqFJkgxUrppzdKIQBO7WnR1VPApfa4qLWV7KG4TBb5rKKo3MYmrSp9OgYhLYUfcs6Yz1sCD6MsSo/ENRFqSN1UgrRWETSwVRRxCIU5RQVYetpNqzP7PG31Si/PJhl0K3AyzHKPTN/blLOiM6zDqS0Pmh530NpH3tgHFXhS7tx061JMGMcKfTPhmHWHSDBXgHqNF2D2t8ejadMaQoBtm33EsaWgm7EIg25YgomTiAYm/JzugKYaBQIvg7N+/AAAIABJREFUylUCd+hnPD34B9w14AsE9q6VYFAeiMREYfik+Sco/nuptxGSTn4BnoQzsDG9AGf3TUfa+saAm7s+ZzhS7LhrGgC4A02dixsuWob7rl+GXP8s/LDqZgx79AzA3Vl8f24MnEPfrmU2kpK2oVfnaRh6JXDfI/WRVdwd2/amYvkagh11p2SSIiVuOma8MQ0+rIc3/mI8/d/dePvLc4W9RvfyIHwIoMxl70V3fpsRNKJvaiOmEUzkymzrDq5LJdBuSrZi5URSIsV2/qLXAHgNJstYEc3U8bmaSb2CltCEsFphMRdOu4Mz+t18iQNGrRi+Odkb406Z951rtDFkFLyp4ikiP/McHCTEGY46HyV67m9FpPrfPHFLd0HlFXbjwcd+xGMPMqA8XhRFuBmJ83ItxDdft8Tpp9Uh6ab2pVs8ks1+eVxYuTYL552zGVu2tNcMlO6lErBLkkp2wAJ0rPsRxj+yCl2bTgNC25UKleJIoQyHEXBzxn0IQT9QXPcqpHS5B3A3xsv/XYvbh+bB4zoRQREWuof0PszuJV4FH3MaBl2eio2rv8OKdfNx5nmXYuHyWlifRqh3ghzjcZegRYscDB+8Df1OnYgk13fYmXM5vl5yHZ6bGIsVq2sbEj59tNXiduDsXmuxZPEC1EjpiKTqLTFnWXX4/bUd9sWYcAgBURQKohV4dVkiaXWxFRpryZJEZ91sUdKibAlOjaRmtd2AYyn4r1piUUZnVorNeNH6qNWXMxpGe1UAbkzWjdNEuV5KVN7fyXJVVNOKx0SrwcHes+eKPq4YfftkYJoE88ZCWZ63Cr1Pf7uiaK5c3YXN24rRq8c2bN3KngXdeTm0koHnRRewMMQuPH0ArLM4Hi53aQ/Fz4snx+zAyHuz4XJ1dECHuhHR3zdCHVqJAacvwH/v+xKxgVnC/shjSOogMmQG/tDxKA42QGyXO+Grf62MKbmy32ZM/bSa0AfZx6vEdNqjotD9QnhQiEBI+abi3ZmITyjE3oLaCLgSTfsur38zujW9F9MnJiD1uAJ8++UCDLy7F7bkjTaDi4wbJTgollzpr7OgWAQva0DueIP10iyOEGBLTGLjAKMUZsMo1yQmAYK6MmoBbKHPZKRsrUEWzQQNZuApNyl1ifgZO+HY1n8qKlsMPGyHFtfPpcMAzEgIyRXIPVnE6oH3/9/+jhP9OHbKJhD0F7zOQpx1Vg5mfNZSLYrcqnai2qlm9nsrpSi/ZpJ++w2U/4SaXfqpOl6ux8kr8csvjQAPMz7EQTFIDuK4Yzfiy2+aoEXTGKUoFUCc0pBK34LJcBQXBXD5pSsx/Qty6NaSHnXtKzd8VFTKYBjJMTPx7+EzcUPfeXAVLEXYFQO/R10DrylOsacrEPCiML47qne7D96k7pj/SynOPXcRcvLaw+dKEvZJARxK2YEZLAvlJmDQp4E1QZ3i6ytURVKw8qBy0b3l+7j71kZYtuJznHpWPdz/RBv8svQfhifLCnLkPsNsenKVIhxkFioIlzsZ4XA8XGwiE8i51neEDFv8cFNnkGU3Ab+IBGMVjllgPPcrXASiTFZRNCXvc+eiRvUMuF3FUhIJMKsm8YUbHjFgFDa/WNrCwvooLGiko9AlitdrcLPO5NuNmim5CHPc+T4+3h+TLG0C1PhMRSPKihpF8ZcVoG/fOEyaeDJYnhJJFPN2OCqKgTB6ZHeKxeR3tuPaqzcBrhMAd6wgaCVIxjI8+4wHdw1rJ4GwkpoZphAZPUZlYLjixmefZaB//60oLm4v0H0nGygFNz5Jbh9b0LX59/jgqR9xbMoH8AcoWD54pPuQS+aR5kdmfEqK4+FpeTUSWg8XbNaTY9Iw8l6yPpoCnA1GkY0E3y60apmKJatSZFcKhcrg8fBaTQuSIeNWa1SAnifnYWv6dmzKyMaZp9TA7vz2WLyC7cfMWFlFUaIHgXtKR2UGTu9djHBpMb6Zw/thapR9KAam4rQ5WYuiqS91OmxA66SwIvCfcp5M9C5vIP8me9i2RRo+/7oNkuJ0vpGwcJrZpiqU2ioRG+vCM8/uxmOPMGVb0yRXSHXOBd6Mxx9PwJDB1WUimfUE/5h6RD7t2JMoitaK56ZSxMZ4UK16nCqU0NjyWn6nohyqi9/nQkWDjUWR3caNVat34cxzViBjOxuh4rQHWyQ9F926ZOCzr5qhTm1TtyAU3boF4odbelQvHnh4Cx59iGad8BMN2DU1afmjuJTzcMeFU/DEXWnwlv4s0EHdhbxCQqC7ZBDuYBB7w8cipuv9iE89H1lZYVzcby5+nk3AYX1TKNuAXqcX4pH7G2Jbug/X3cydnFky45ZJGsr21VOWdBfmrEeFJ5PYjinieBklIZED+ztMGjfs1t3fJWQVK/HBeynoc3ZNvP7mDjz5ZAZ27mBqvJZsFHIPYmJNSlXOoeusmwDft+uglka3dHuc/iwusc2EidIG4I1bggkT6uK6KyMdnAeSj5LCUlx6xUrM+IzMK1QU436FSxAbuwiL5rZC204W2vNnSVklzuuYHbsW/DfaEotLdqh1uRIXFnWIuETiFWmAx2secttKjHuVGJ0G2nsgSRT+lYZ33vHiyiuZEQohxAlQQs5hg1XDLQsvtm0vQd8+S7ByJWHaHPZpiBwk4aNNpnR9GqbMwqSHN+PMdm8j5N8qtRUVNOUR5lwVWpniYBz8Kacj+YQH4I5pjfnzctG95wqEy2qidl0/Bl0fh7tHNUPtlBhMfH0HBt3E+6lv0phqznVylFNxUOW1GSJbX5AN2cDiTVpTlEYwWARw8voW4PWJ1TFooFq0RYv34N/PZuKtyVQ0KgxRCTp/Rc9kmBntaG2xKrw7y9ho6ZOiGBwNIk1cGHHlGBem4+obgpg0ob2qlLio5rk5tRhrfVz4dmYuzjiHvT2c9hyrGWhR1A0YeONejH+lEzw+a/V+m9z8OUfbxMZhpygm/20GvGhDYhjff5eLS/qlITe3rcIqpI+clfpMnHLSBnzz7SmIibOrbjRfYhwadbpjOmfl82m7cNEl21AWIirZqwonMquAfaVEyMVZbadg8ugFqJUwC2HkS1BMPz/I2YchBqLq0hSXxiCmzd2IbX4jykqTMfzu2Zi3cC+ee6ErTu4agaOMG78Tg2+mKLG4aHJvDg2QCoa6BiYDIwyT5uE4fROqMLr/6wYndyrwm4WY8EYybhhAiHtkO5wydTOee6JAiL/Zx+FBPEJmSq/CyzVYdc7pJICsgNgEiZp6LZuoJWPlv8WxKzFjZjs0b8GZ9aoo8pIHp2BKWjybir7o4nRM+4QbHpMapigZdsEXuwITJiXi2iuamR4bpxzq5L5syGIv8c/4OTr/ZS1uJFg6zCyKkMVJfKGBl0eExotzzlmImbPYS6DpTwmGQ37EuLfjzbc4XrqW6aXXgT5GCmwPpEYEIReG3LIcY18nq0oTI2msfzAVrFERd1Zf+Hs8PngF/nX1e3D7lwguSXVWi2TirTNdHAihyNseicePQkzN8xEIhFBcFEQ1jp8TsBJ9NTfGjtuKIYMpODqsR79YrUqkxiD2yvzO/j7a9bHv273Tfp6fWYAJE2vjhoGceEuoiKoea0KZWaV46P8WY8qUGOTtSYWL7clu4t1Uy5RlhYEug4pogKA46ObLdAuR6V8hsjfGIoT1eOLhMox4wPJ08Y6oGBrHWcSxlttdmD0/G/84dzvydreJ6ubkGpWgfbstWLC4A2J82mRnCST+HCtxsLOWzwxGjj6cFEU2Mo1BgjIMhmKkLZ4ffbQb/frtgotgRBFoIyihvTjnrHRM/aQDEhNIaqZACSVTs+6b9bE92L69GN27LcH2nR3hQSJCpqLsBMvcDQN70LTmdEx7YQ7aNPoO4bIsrbzb+EAyNWUIBl3IK0uBu+mtqN3+ToefVylIeX1uUfo3316LobeuhyephpQTqJSi6vYeebw7ZKroQXiDrAt5UeZRwbW7vrBWKt7DuGOS30ZpyWr8d1xXXHdFB01l0i2VgaURYf/q212461/zsXIZ+2PoorEbUV0oratEpU+FXM4UEp1ZmSzmsn3ah0B4C84+PxfTp7aHL9YkTUTRyITJdTefl9/plnDtdcvwv7fj4HI3NZsI0/P87sV45T+1MeR2tv+a/e1gsvyXvF8xRX24KYpZrqDk1gmm06A+M7MU5120Govm1oLbTUIG28NNoVmECW+kYuCAJmLwJadkglTN/HCUNtnkuce68fakbbht6G6UFLaUkXDabkt5sSRrDPeX47reX+C54b8gJW4WwkGmcZnepRdShqJQLEoT2sJb7yQkH3cJXN7OQmqnyQRL0aPCl50bwvadZXB5tCXVeJSqx+ar+f9C/8nNQfuWUSa1oCgkRpQ9stOq9XGGULd+DGpVN7gopyiokBEWQz3wYVduCV58fjMef2wLwuEOYl00MWJqI06Qb3523MMwPJIUUKrTpOR5eG/6Meh76rFSzeGLXL6idE4yxTqBbkybnoX+/TLgLyNBBK0tDyOlkx8tW8/DNzM7oGEj5dkqz0b4l2jEAb7Eqq19u7xj9rcH8/ahmS53xeSYPt7xb2zA4JtyEQp2FN+XSRiOU0aoGG3bpGP+wnZIiGddxbhm7A+R3JWhk5CMkzI0XnD+TEyfwdmDLVVw5S+dQqU9F/zUHLz7wHT0P/tzBIs3SRBcVhaHUld1hOuchITW1yI2iaMPkhU6I1Jt6wwWzs3f2SJaxcWv+LNoq/kTiTUOLC5211NLEw5pp6DtgZGzRX+FedaffpqGZ58qxvc/EcV7nLDhky+sXC+9DeAMNktGV4ilXIeRI6tjzJiGJgY0bQmORyhT7sWy0AksKgrj/LOX4Ee24LrryPdoCo8YuO146hkPht9pAa72fsrv3n+nuhzouw8jRVGhkWcrgu9CUUkQp/dah/kL68IFnRVOlkHiwtzulXj4QTfuf6CNPFBWrWkX6Pc7eD9zLvaqrFmbiwvO24gN6SQ3MGMT6IaZIosrzLRrNjo3+QCvP7AGnY+ZikJ/CUJx3eE67jIkH3umQtZDxF+x51sZ2B2uXtsxEQ6jrGglSvIWwOOx1EuH5tHrHEIX/IE4xFdvh5jk1ghFzQpR5y/SNuN4Vy4gb08ZHn14Lt6cFIPsHI5iqAaXx9Z2aN6YeuZ/FHeOvPAhFNqDTh2XY/pnx6MR57eLMdLAW0XbCDpZ4rkUHuD5Fzbirn+Vwo2Whu5JC8kI5aBt2+X46ZdTUT2ZcwLNDFY50b5h9aFZsUN3lsNDUcxa2XyMBpx8efH+lAxcde12BIOdTRZGK1vhUD7q1duGr2Y0RIcunP6qsA1VNgdnrJAJkwh94YVV+Ne/CuFGNz1eRpiZ+IZTdiUgX4Ebzv4ejw5bD1/dZNRueSHcCSSeS5SKvhUWKTEIA3u0VdAHvnfzZBQsHo04gUVEdss/konXtaEwh7DXXxM1uw5Gtcb/QFhmGmpCwyDh5UgDxjUiaAjkAMz5eTfuvHMR5s1llo6sjRwRru9r/KKoYcXUrcF77zZE/8vZd2Lg6UZR9HoMnN4AHFet2oMLL16FtA3t4CJns0DOuKbsYdmAN16Pw4BBLbVPlGhinsLQCB86kf5zznR4KIoZiiMAObEbdKEo+F7pRrz8iuX4cGoN4d2SITdSc6CkbsWZZ27ArJlnigBbZdFx1FrFlqyVUYZgoAzXX7UB706tJjUOU8CRdHBI6jTamXh2j7l49b9t0aRDG7g4vjkUY2DbhmfYoeZkBVdduyg5QsnW8QgtG4E4X9Bg0vThVZ47ed+HrevilqxgXmkq4joPQ0Kj/ggjOSqRYbBejvvFIIPWwdgAk5EqKi7Fq69sw+OP78Du3Qz26ZLyAtn3wf0/DuHwdgwclIvXxraD12vaiB2eeDPzXfEL4qJyya+4fAPee58KxdoV10Ub28LhdPTquQvTP+2OatKBrD3rjlWusiiV0W6TzZLF04KXNv+bKrIbWLAoF336rEFuzvEKCrS9DihCbOxmvPhsMm65raHMCZHgWjZItTCcM05FYWcL45ylS/agV8+52Ft4MuAyeDL2hiAbSYnZGHF/DG67pQVq1qTilIrK8rqYuZJHLEFAmSKHzXvm0TtxafHWNxBeNhyxVBRnytOB1qKyboeOiXO5irC3rAF8HUchofGVwnksCRANFBzSb2YPJXoyBA2M3TQhELEuixZl4YnR2/DRx4kIBNkJSSlm8F2E5KRVmLe4A1o3T5RNIOASvILp64hGI2s6ZcIb6Rh66x6UlpD2yI69YIxTiuSk1fhselP06l1LaZ8k3a+zcMwOUhlB+VuP+ZstChcqqgfeSSAZBKdtQIIbQ4bOw9j/psJFrl0pLlKR9EHExy7C5zM6ofcZnGOnxAgiILKD0qJQYqgohPOH8eST2zBqJGWLFWw+6HRccWkA9z/YCu07mFFx5KkVt42xCwuYdptWdK3m6EwAL7uxgYvABSqKa9kwURSHyfBAjzmaVuZXRYHFT6IUipFXVh+xHUci4ZirECaWza4b8Z7G49edXpLtKosWoGIvU1JRLpSG/Jg2bTeefGQnFi4mx1hteLxpeOGlZAwdzBSuWlpbx9fNTAMhrYG5sWxVEU7ruRK5uWTB1HZpzQ3Q7VqPW27wY+wEy8ZiHWxt0nIu7m9Vg4N/+d+sKLxA7Xk3a28yrRpQctfxyM4NFBQG0bfPcsyeTWJqdkEqAIRCHEImzjpnD6Z/2lxAbhY/pjPZifFS10jjxgCyc734R59vMXe+D53au3DfA81wwQWpiIujS8Ge8iA8UpYm3svGGKa7zoGEE3VrH7QidvUbPCjb/gZ8q0YAXsZAOmOknEDYBFe5XtiomLbi8WrKdPiQJ4SCQAN42/4/xDXoZ2IUm+2KAB51kygPYBcPTLRKISu24Yyp5JxsYPJbbLtehuYt3Pj0i75IEEQtYxWuBbN82kEpLqCJazgQ9oprluGjqbXhchGxrSluCfrDBWjedB1m/9AWqQ0VeKjfquMbiHpQ63NwQf27jzgMFMXKkQ2qVZhZnGLPHldXGkJdHnz4URquvGoLyvwnSrVYCnwmiA2Hl+H6gYV45eWuiE8g5NxUoe1McVPDEEvkcmHewp2Y89MuDLy+BWqkKHO6KidzZ7bop1O0DKV2NOhEpdoRaCqKIaiGD2nr38GC7/8P8XEqVGbz1s9E1fkq/fDlMwq5CbgCKChKwimn34PmzS9BOMwZLtb1csBUTsuv8x0m0aFujyZLVKR1/LZHWDCBXTsK4fa6UStV10Sq74zfTA960KNuFyMQcqfdfutijJ/IloI2AvWPQHZKERu/Eq+Nq4drrzEzbkzfvCKhbUH3iEh6/f2gSH2Q6jtELAtdKiXZ5pLSjZBdyBWLR8esxwP37oXH1VndDFOglJ4GrMZ998fisUfbGmGgABNIWP78zD7pxF/z7Yawgz1ikvF13tA+bQGYCHL3QA9V3TF9efHmtx/glpfuQnK1aodss5TdWC6gBKG8Evznzhdxba9+RlnNyDtT3lSDZbRY1seaMCV7sC9NxZs/9gcDY7Fhj+z81rXjoSbb53F7MPGNLAy6YQMA8hbHahuAxJr8Ow233RHGyy+Qzd40hUldVlPmh3/lpPw2dhhYFFPV5tho44aRwUeF28wi4TULB5cXGRkFOPuMuVixmlSZCrYTX1iWvhjVktPwv8nNcP4FSRrOEtdltnHbE+J2MV5hpK+mXx4vvz9MQgsdlqm/50smokQKjPtI175+w9jvZ2DI2P8DalQ3dSGz6PbQ/bli0Uq4P9dLAnPFRYVy8vHaHWNwU8++jqDbNhc1WAarJVYvEgcQ4Khks6yqGwUx/1AJSZLtMy2+irxT+8DmNwUFsR6vF7pwQQ4u6bcVW7c2g8udZAa88ru4yW1Dq1abMePzE3DccQkKVXX4BKI11TZWHf6+1+GhKGbf1f0oarexG2GU1eHDW8N8/SXLsH4dmcvJgk+go9uAWffg2Mbp+PiTZujcpYYyyQsZmrpQFHzJrZlJvbq16TfbdlW1HNH8VhUE3bme/ZuYsT9+jiHjHgSqJ0fcs/Ib1G//yfSzSCNbzl6M++fjuLHn2Q6Jj70LFTkDf7f2zKyjg36w+3mUedH2XCKFbdHWQuhDAomR1LsQwTJzyLn0a5G2mTzCdSPjGCQuyUWTJmmY9mlLdGhPlLFJHxvUsmLDrGUu94B/+5r8hZ84DBTlN9ytZLko925Mm5GDfv/YjmC4GdzuBB2SKkE7UcbsMtyIDz5si/btiClSAKK6UKS9M30X5fAeRugd4TH/Y12R3+BKj/txBgaPewioRnbHaGfnN9zrPofavFUZ3Nl7MO720bix1znG4bMWxAT9B/YRf+UCNNRWC2QIHwQoqdGbxhU+LFuZh8suXoL1UlSso30y1C1aZ2HwmI+X/3MMbruddaqj53VkKQp1wJATsDX9njuX48WX+YDbCRxD4BesljOlG8pCk6bp+PTDNmjfqaZksgiBV5SxPkDGHxoXaWatnAMgx2iPd2QLjCbQPrAQjPt+BgaPfRiu6hyrfRBhqazXYfCDQU8AyMnD2KGjcUvPc02W0KClpf/d3Ehlz2tCK2nnNawp2tVo4vcwG67VFV28NBMXX7waWzZ1EDiPfJVU9EmoxxOtweBBxXjh5U6IjTUwHwe6f2QrzRGlKHwWQTczYgzRvQgEgrhx0FK8+RYzNM2d5ib60kqlmomWzbdh6ket0L493SDpejKuGJXOL7UQdfYiE2cVEmLdLaso/LlyijL5u88w9KVHkFiNVXOb7DJdixUUp/xU4F8XJhFITxDFe/Lx4h2P4/qe52nzlBQRqc9R11dZRTGwFe27idSChKlMlJPWyoPVy7NwYb/V2LCBTJ5M0ROyr8NaVUnWYsCAbEx4rSfcpNus8NIhSJW9qMNPqY4oRSGcxSXMIWYnc7lRXBzADTetwLv/47iFptIzrv0haiVCyMWxTdLw/tSW6HZ8TXEPpH7g1tSnV9hBnNyx6dOI8vP3SRMd/CHOm/4xpj7yf6iWlKhxk2SF91UUx4odLLhX86c8Z+4gMksLcM0DD+PkPqyjWAXnN0SyWpUXSaMcUXUXk4hGmBgutxeLFmbj0n4rsGlLM8Ct9K2aQPEJSWEIG3HhhXvw7nvtERfrKTfi5EhXEPu0jxhFcVAahKLI7mloP+BG7p4wBg5YiWkfs6bQVHY5ZocCsrHRd85A4yZpeOWVDji/r447sLundspaelETCpsmMYWomNgl6p+DqUralPexdvg9SElIUDI6+9n9xK6Sjq6UojD+UnjPppAfJzz5KFpderkWSLWiJIpkcQPiLv2Gl6Y6TJOMrIeedf78XFx5xXKkb2wHuGqYtDOzhVqZJ5vKKaeU4H/vtMYxjak0dvzGb/jyI+DQI0ZRTMTgsIjYSoFUX1wu7MgMYsA1azDra+bzCXMhk4opisgIg11IrrYDw+6Mw333toY3RgGYgphlzYZwDC+VSrv/VL5tr4klXTjwE43eOTdMeR/rho1EjURVFE3ZGu8ouk5jYu99z7r/bJCSZruwKeBH16fHoNWll5gYxcRX0v2sQbnODTm4ssh9G74BcY2CrP7r2Ifxk3bivlE7kJVJvuUUKRcK14CgIfg9W9Gm/U78b3IndO4Yp71CSskRmVtyBChBZS7xiFIUuaEKrpCOotZgMy09jFsGr8I3s0hwwIfL+D2sbC10tUIcibAd111RglfHt0cCiamkDmOXKrqRSN0xzfhEAv7KLGrau1SUUaiRwNZjmzxwfLBy91C+/mHOXlFPzM9i/cLAxpAfXZ8ajdaXXhwBd9mwQFwi0xxSCUWRJRU2FYvxAQoKynDrrSvw9mQmBxrD5eagVROvSOjC/zLQpl0Gxr3WFD1P1iG1Gi+pi1mRabEy63Y4H3MEKYrulE6WygiP9HgY94jhSVZ2GYb8czU+mhILF5rJ8cIe7/TVU/TX4azTQrjvvsY47SwdhKn5Lwq1jpwQ5TDMJVZhIo29v/5IN0x5D2uHjURKolEUUywUD0wAmxHzonFKVHuu8dNU+W16zpQRXRzQGsamQCm6PP8EWl18mUMtwY8pKyU/o+3UlXnZSrreswtLlxdi1KgN+PwzbjbN4PawTycS8ymd6jr07OHHy681R8e2hOSbS5URccwwk83y4NasMtd3uBxzhCqKdfsV9cesixCBGP84v9CFoYOXYPJkO4xTG55Ujgy1aSgbiTGr8PjoerjjrpamyUgtioqYhf3z/0kuQd/bBP4HeXrLpryPn+4cjpSk5AhFUnShLVpRomOgKHNpgZ32TuUqRFFC2F5WjDP//TS69Ltc0Ad2Gok32jxVWk6txQReeGkdHnowA3m7W0gbL/vcSY0qgFJ3jDA6AktxySVuPPdMezRpyiKviUmkBGPiJWek3OEi5n/8Oo4gRYncrLpDlHtJ/iuZG/1sZroCHqH49ZcGMWTIckx8g6R4beBCojP0R/1osoyUwIsdOOusPDwypim6RXFzOWhgKcAR4qIw/YOliGnh8jdvRcbi5fB5CRa0Eqtwjcpyh1bIIhv0lk7MKgmXoWGndqjZ6Bh1dehe8sqErSKq8F3OV43WnPLQkYXzM/DIoxsx7dNawqzJYUkGsCDpYUJ7dD3W4cab/XjphY6Ii2f7gQZcktGzc0ujchd/XDwPnzMckYqy/+Wzvph5V7BbIQy7ax5e/o8bgSDHtBniNkfR6AZRALahQd0C/PP2ZNx2R31Uq0ZLZIqRBitFvJO6fsruqF6RjqaIBM1GvP8qt0NuWTcN55okrjIcxSLFVHDqp5JhaC5LX4V7ivH6xJ148ukc7NhO3BwHkZJZRhVaGGJkwj3HUKdh6K3FeOmlkx3CO4XEUHmj60vRcd7hI+h/9EqOIkWJXgoStxEhrCLx8ce7MGpEGtasY79EAzP6jnLOHdjUHkKcA7gB3bu7cPON1XDVNY2QkKAz2zXet8FYLcQQAAALlklEQVS9gjhlPou1ZDaeIeuLabc19qPC87F2wvTflNvxow/dn9+kMZqajCi4PvmJRVOiGem1YUAFmC0K/Me0UCMGJf4yvDslA+NezcCcn/kmx/lxEzHoX5Ojk9xWeAeObZyNkffWw+CbG2h7jZgPWmr+oKQUkbyBvcdK+35/VIb/ks8flYpCMWHcwrHYlsR71ao8DBywCvMXsI7SCC4XW2h9Zp4Iq/2GtjVYJFXm7iftwvC7uuCiC+rBFxdxn6QvRFoATHZHfECbFTOK4gTn0bxXNkmsu799RchEK+pUBUGzDVemXTpyAkvEEeVzWZox6fKkbpk25iDw+Zc5+PcL6zHzK/bssF+eozHUtaLAqz2gArBtYQU6nZCPSeNPQKfOWn9SC6xV9pAwt1jqp79EXv+2LzkqFYVwFM3msBfFDK5xuZCVXYzXX9mOxx7LRJFfrQvJITjdS2bFk59YagkUF6aSs3D6abkYdGNtXHRhYyRX07nlgoMy7cgCWXceXxTmKhIj78eqVOzqq9wuvG/cUt6KqsVRF5TbhHWICvaW4PMvd2DC67vwxRcUeDLIc6ARlYXIakPmLXzDhKTkwufLxO13+DBseD00rEeaJq4jmSE5IY2UUIork74eWYAKefu/TaT/nC8+OhWFQi8dgRzTxoULSs+7Zq2AqR+sw7PP7cbPP5Oyp4EM+BGKI7ESEharu8W+eY5/duWjbdtiDLuzJrp0rY4unRj0RguH9fx5vPZWOgzyIoqmp0VQAha0aF2p6AdrVU5Ttft/mfSvk5uLKFnFT6xeV4TZs3fgpZeysHxJDYRC5AMgH3GCUjXJQFC6kHov4TCt6U507JiL+++thf5X6GgHnZupOWCb0DAQMeU2M3gAveaDF2f/HFH+c896dCpKBGBluK6MC0K3QbweHwoKQ3jw0VUYN7YYBXmEhNfV2SIiMEFDAGdH2VkLk46GjV046SSgf7/GOL13PFLrK5OLVRyNTbRurZUZO+VWBVprKE51cN/N+NeKhI73poVQmX1pRjsIVCccQm5mEeb85Mc7UzPx87ww0tMZiJOOiKMvSAahLDXKdEOxJ3UsLyoLCQkrcPPNSbh3VDek1jXX6BgKGVbpNILJbTj999GxV+WAo3+uWB/6sx+dimI3e+sS2C4/2fh1Hrm1LvMX5OHJMVvw2fQilPhJWlEP8PiUVkeofkz603Y8ytzzTMTG6ni2/lcci1N7JqFRvdo4+VR1zSIvGz9Y4dHMmTaQaRLBjouWz0QZEqUZsh6Nrejtf4TcgkVFSNuwGwvnFWHKW2uwJ7cp8svIMJMosZhmuDVeUjonHS6rA2Az4HbvRp8+wEMP18WJ3VIMmzOzZYoO3u9Lfh2NrK4cZObQi/Bfc8ajUlEUEWUfYqTCbnd79ScoLFp34GvaJ1vw9DNF+Gk23bYaOmyUFWYzgVjySLbLkFSsIQa7lJa9Mny0Ti0vevXORFxMPvr2aY2+fWoLY70vxo2UlIoK9Psebn6eH/6yoAw4/emnPHz84WqUlCZjzs+J2LGD8QZRBszUkV0+ViykFAml2KkFV50ME0AonCmDlLp0CeHukXVwef/68BidMLR1Tp+OAyizyuxcfhTy2P7u6Ep2OXd6VCqKpePRuzRDNtXx0SKZSaUqGNCkUV1AUWEQH364Ha+N3YkfZlPgGMMQMUs4jIHJS8bHkCSIx2E68sN0cTiAtARerxc1a/DMhWjQKIwLLqqFlq3Y+0KD5obbE4DXE0BCYhySayajes1qIFlD7u587N6dh6K9ZQjLAEnKN8/vxsaNXnz4cS42byYlXxL27AFKSu2U4CTATUtgaknyr7KnaLJB075BmeBLetNN6Hp8jiQprru+NZKSSG2nQm+5Cmyh1NlwSJUkYDO+rOt4IEWx1/H7NoTD8VNHpaJoQG4CT9sZZZRCKXqUCI9VbidmkI1XfZ+9+cCXM3dg0qQMfPNtAYoKmSGrD7eL3FQqHOoaKfhQ6gqCYlZaHytOZJrU7BlHxlGRbCBu5iF641A9JR41UqrD7fZgd04+cnfvRYhzuh0UAIWSf2iVOJiIXMNUfrWIOm3YYsVMs5WWGDWGEWwZlSMTcbGb0aNHHAZcXx/nnV8LteuYLB57dIR2lozzZt6JjZWcqcB26JHxD51ip0lkOCQW5ZMNh6PQ/55rOkoVRYNL7a8wyxL1fDVzq/B6FST12R05Nhum3x/EvHl5GDsuHQsWuLBmNQWulQ4xpfA6MTwZYnSQqhsxwjesE32VI1mQtEawtFhn3UHd+aPTukJpGhXQiw7IZw3bjEzJoksYYbfmOYUvJUwLYinOeZdU0E1o2MSN3j1jcdPAY9Dj5ATECu9Z5BVhNGKK3CqKXTfrwpqhRmZlTY9CZNKWk4yuXKr79wjr3/mZo1JRfv+CmsyU5IY1XWxf6RtzMWdeNia8UoalyzzYnctjKdQ1ZNa7unOGlMEU4SJYKHX7bA9NJEdsxt+V271Vxe3L2AbzGwujYYbLTLlysmolCMmEYVouoHqNQnToWISbB6egc+fq6Ni2TpRm2K+wBKwHQxr/mit1dCpGRRmqUpRyKxJxmqwfLmxHURndosIS5O8N481Ja7BowV6sXVsbS5dzQA+LeCzm2ZiIkbPOfuceL3GCGVFnADFO5qu8BOtPmvEyZNcOsZxeS6RBihaOcUexxEet24XRum2h8APcNKgFatf0INFaD8ds6PnVTtgE9sEU5fdvPUfLJ6sUpbwT4lSYtWORQ4vMATKRS/hdo4JZYNOWEH6euxHFJfF4581dWLZ4O1wxCcjdUw3+QiqPDbK58xJsSURxhVqDda2s4TGsMLpXc9enMhjEM/bCHZOPGjV3wRUqQJs21TBgQAskJZaiy/F10aq5EAbbizbNVFbzyoutoK2P0izVoVbQKkXZZ0VVMziHhXGLMtlbXJeZg2JpFqMKh9zr8/MDKNpTjLDHg1lfF+DrLzPgL4kTtG32bg9Wrc5HRmahCdZpeSjUTkUvyuViMF8Gj8eFOqkJaNmqDlJTOafSD1+sHz171UXfcxMR6w0hIcmH6slWORgTqduoHYlOT5taNqsVNt4W0/UrIIBDLW1H8PmqFGWfh0cXiUpC0B+H8Fg2es4e0W5K7YSM+qBMDTb9MQcQhpICYOXqHGRm5qOwoBRhAjKDbgEwMxLXEQiahJZw3BNAYpIPteslo0WbVNSkF3eAl21qtGBFMUxyibaVWVkftYAYZW1sxuyIYwL+6zWuSlEOYFH29yg0pDW+iiXSE/mOFDdtt+Gh92j47VFFVEOJbZVLi4Im1pBUeATKr7WiaM3Wu4vcz6G/2r9elP/cb6xSlP1YlAqevPOjKgH/pmtES2MGCTls8UYYHYJvK44Kk9SXrYtEhDWSN7KKYLmDywfZlsFLbZeiD1RxhWJes2pGaYkocLTBulg2V26uz46zqFKTgytZlaI41ewDOjbOGyq+FEgbXHOaaZSYOdis6NFtEUugR0YUpfwer4GD7QjR4MH2mOgno5FV6qJZBYwMNdLLiZo1U87VMtcaXTM8uIxUHSFlrD8yqvaoWEIH937wu7FBsHQ2msFBpsU2ErRI6U//RLG46O/MuGrzTayqS7wT7RbtbzwC35f4KGJhIvqpyQdnBsD+cgPWkkR93rE2VZnhgz/3KkWx+7Rdq4NIjQihCq1CYUzB0NmobbeW2fudeYcmtRtmgdKew850iSjPgV0gq6H7U0J7D/rdkdjETgBTJ638y/xGvLUqx6symlJlUX5zZ96vVaJtBXt/4EG+F1U/kQKNEvdV7hVdHY/+f6N4tp/esVDWUjrkS87XlA/sK/v9lbvKo/WoKkU5Wp9s1X0d0hWoUpRDupxVJztaV6BKUY7WJ1t1X4d0BaoU5ZAuZ9XJjtYVqFKUo/XJVt3XIV2BKkU5pMtZdbKjdQWqFOVofbJV93VIV6BKUQ7pclad7Ghdgf8PgD0m5F2vKJkAAAAASUVORK5CYII="/>
          <p:cNvSpPr/>
          <p:nvPr/>
        </p:nvSpPr>
        <p:spPr>
          <a:xfrm>
            <a:off x="130175" y="-441325"/>
            <a:ext cx="1781175" cy="14001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 name="Google Shape;109;p15" descr="data:image/png;base64,iVBORw0KGgoAAAANSUhEUgAAAMoAAACeCAYAAABzepVJAAAAAXNSR0IArs4c6QAAIABJREFUeF7sXQeYFFW2/qu6exITGYacc04iqKBIVDAHzLAEETGjCOacQEExiwQFMawJUAQUEVdyzgxhAjPD5Jxnurvqfeece7sbZNdxH/uQt9QuDvR0V1fdOvE//znXsG3bxtnj7AqcXYF/uQLGWUU5KyFnV+CPV+CsovzxGp19x9kVwFlFOSsEZ1egBitwVlFqsEhn33J2Bc4qylkZOLsCNViBs4pSg0U6+5azK3BWUc7KwNkVqMEKnFWUGizS2becXYGzinJWBs6uQA1W4Kyi1GCRfG/RHAbj5B/yURxswOD3ePmNNkwABugleo//45Z6xXHSrzj+veqtdIbA77fVP457TX+JfD/gUF9MZ6TX6Hroz4nHid/4uyv4M6v1/+q9//WK8i9lP5DcQ4JokbzRixYMwwEm/xgk7PRLAzBseC0bpmHCpHcabhj8CScMpSx/XnrURbBCyHfbtheG6RAFZL2R76brsS0DJr2V9cAtX2e75KMmXasbNikOX9OJR8C98K/ohtW90T//iYH48/d05n3iv15RLBI8liuRAt9/j9MgL78HlgMwPGyVSVHk3fR5A7CcIEk1HCeadn1Wsc5uN5CQUISMtAKUl9lwe0x4vHQ+UjADDqeBsHADDRtFoVXLGAQH/2uhorPapLh0TbYJ23awNyP5JiXlCw/0Oif1PKQgdIji+ReCPh/wgbOKcuZp+Cm7Ylt8BAsXhyUkdBSqkCKQuSZVov+Rl6DXPOIlWIAsmKww/tCppLgSpaVuwHRi3W8V+H5JDqqqDMB0wGtbKCgykJRcisxjZSgrJ8F0iuVW0mnCjdAQD+o1DEPLVrURG0MXRgJrw+UCBl0SiyFDg2FaFsJCnIiKDVGfJe/hgMcmj0K+JkDo9WJpp8ReRnkMjhHFI2nF9ynNcYv83x2G/dd7FL8FJWH1W1bJKyTUIUtLXoMUhCw3hS2Bx+ZNFTiSmIuSMhcWzj+IAwcL4Aqpg8K8OqiqjAYQrt4uvksUS/+RXEFkWOcQ+qe+Ji2kbgQ5cxBbJxOWpwBNmoRj9OjOiKtfgcYNYnHBhREn2A/xN77QUP/VRxhX92tIDqXcT4BL0S7kXwaop8xm/ZVPdFZRfHmIkiL1w6tkhEXIsiGBvxxFheVITLAwd84+ZGQDa3+LRnYOxUgk/GEAgpRCBAGGKBWFVrDJypM6eFUOQSGb8lw6SVehjs47xMOJBxMfRsJN4R/9IS9SRVeEuBgn+l5YjLp1S3Hb33qgfScH4mLoWuSgbgoBGMST0FVI3hQQdqkgVMVtojjqeiSU++89/usVhQRGwiiA9IFSDLGtlDf4La3ltbBqRQr27/fi7bePISe/PopLSSFI0KNhGJGS3FNoZpAHMkUwOWyS0E6yGcoj6AWtmPQmUhzxXKJM+iI0wiWegXMO9m7a2+mMiu6hjBUGKEd4mInI6DxMmBiLnt3duHRIWziDRSm0TzRJQSzSfwElDJNWwgPbomzNAb71gGT+rKKcbdwSASExpLyEhMckVEuEMT29HJ9/WoCVP+Xix9VlgKcWgMYAYkRJSOBNUgYvwIiTIEc2CTz/nX7KuTi0YgPuz2n4BZ+p5kRJPBB7IYNP7yWlVdrmD4LovXSdooUk4Pw9Kn8HSgAkAsjGoIFxGDSoEW66JRQtmpOXMWHxdWgvQ9dLH68Wz0OKwrmXP2wTD/Tf61POehQWNp0LuHy41/oNWfjm20ws/CQD2RktANQHUAtwKEkky8suQz4rVl4hTiyE9LtqVbeoBFAMoECFTNojVKjf63xF50T0k0I2uh4K6SIBUP5Bf7SwCrxrmF6lXCZsg8I0Sf4JCWPvw5pFnqYI0bUPYeRtcbjh+kbod2E9HZTBy+EdKRmBE4H5iN+jisqcVZT/2uDTssUDEDRLAr9jRx5en3kI3ywORVlpHIDanHMYhiughkLGViwuBzRs1C1YNilCOecOrhAT0dHVMO1KRIbb6N07DhdebCMqggRb5QimhwVThJSsug0v1UP4nCT4DlRUBGHdWgMbfstFYREpp4mSEgcqykmJSJlCYJhRgB0Mm/Mgr4bwlNIoCNtw8/eSwtYKzcA1Vxfj/kmd0etc8owmPPAyUmZQLsTKonIq/feTFij/e8TmDPco/xvI8vjPrt94FPPnZ+KzTz0oK20EIA6mGSI1EpYbqbewUFMOwkJHHoMUo5S9Rfu2FTinpwNOowxXXd0RfS+OZItPxcGI8BAEU0rzbxzVbqCkuApejwXTBDZtrsDXX8ajotrE3v0u7N1F19JEAQmkPBpYoNBKeT12FIKw2XzNGQgLK8StNzkxbmws+vSlcBIckrFXMUihVa3IBx3/Gxf//+QjZ5aisKT6YCoJW3wP0xdJyF98EYSuk/jjfy7QcRRhIj2jEh98UIiZM+JRWloXQHPAoDjeDxdrdIhCGy4sgkKpQkRHH0XDxoUYO7Y7mjR0o1uX2mjXUUPB/0xCaqrcJ1bJT36+pJQqbNucgfS0EMz7aD9SUkJRUED3UUdCNvZYouCWgoVJeeSvFPqlISIsHWMm1MN9k5qgVRPKwbRhECWTtSKlCajU83KqtVXQuX/d//9BZGeYogSgRfxUTqIoTPEwYDGVRBJl26B/k6Xk4IJfs7w2Pv8qE9OmJWL3DgqxWor15VBdCSkn5LpwR1b4KIB8DBjYAO3bVuPOiU3QrKmBqOgTYFgNc51SaypkGAqNODQzKMEn8fdztgoLK5CZZeG9D5JxMN7EyuU5ABoAIA8ZoryLKKogbwJa2BZ5xqPo0DkLDzzQAuPGNIKDXBeDdgRD00coJ1LWhyEwURL1S3mLNi563U7p/Z/ek51ZiiIxkECo/GQCE0/tRggjEozGoSyoxdV1qqu7WKwSD1bi2Zf2YMECivObc8giVXfSJgUXMxWErHAeK0d0VClGXOPEVdeHYuAlrRHK5REqPgrh0ALxulQxUdNHTuWzJeEM8JIcGmk4mWTZqY2IX3F+WHYIPywLxpdfFSI7hy44CoZZF7CCFIWLzkHIGhkDWrVCRsquGRGERx9pjnN7RillUZiXyuX9CqFDM/+lSX2HzqopPqdyEU7fuc4wRdG1Bm3INBaqKBiqHkLFQpIpBmFti62vQwnxwoVHMWVyKjKzCfVpBhhBUuuQbESFXCQYVMjLR+fOBbj8Chtjx7RDmzah6ouVwpKiUChGoYyGUlVIorljp+zR6q8UKfQbCma3EERtwWtRIk/GwFTolbwxNbkS8xccxjeLC7BrByFordnDmKYNAjMM08mIhAEnLJuKmDmIjE3FjNfq4vbRhPiJB2bE2FfPUYCGH0H28QroWwMB8FO2BqfxRGemooidU1CrRqC0lxFh15G5joJSkkvx7AupWLigEm53YxgcwxuCFFGIRmgRoUj88xhatk7Hvfc2w4hr49CosWThLKts1YXvxXCwz7vpmJ3CGRKVk9HY/7dP2p/fSFFUCqNST9E6rEFcCjs1nV6uJTu7Et9+k4ZZs1JxIJ5CsoYwHFQodcOggqeXlF6BY5S/OJMw7JJyvDGjHdq2i5ZMn0I1NgYEKZNT125GvBNhZ6Jy/7+OM0xRAhefHoyKn4lGrhEdTl4t2JZHLCUcOLC/HLfesg07dlEtpDEMM1iq3yx3Kt62KEHPQO06OZgwoQHunhiHRo3EgxCtnaSChEDEkL7XgoPFgXIiqahzdZuhYhHjkwWGgQ7hz/ye8xJVyyBRpOsnKFn4Z+o3gV7Hp6eSyvtpKUBufgXmzs7A22/nIe0YwcPN1PJRGElGgA6XMgoJ6NY1HR8t6IHu3YRLRnUX+ipRQ62ytCZ0NU4fOeb/k6qcUYpyPF6kUCm2aNSbQTZOFc6ovsFP28Ciz4/hsUePISW5DaNA9DqzSoSjoSglOXA603DNtRamPtIU5/Sg5N7Hh/SRFcVPaVupv0tYuwahb+rcfk7Vf1ZUvDbVYaj2EeC91CJZnCcJ9Z4vTHkBXRqlHCJ+fxFeevkI/v6lA1VVDWAYdRXtxsP3o1fIjSzUa5iGyQ+58NCD3WRpbCbpiFL5Crbag/1n7/t0nP3MUxQfRCxJvQJgYLGdE0vnMhyo9gBTpsZj1qxKwNsEphHHIYYqZ/MjtizKQzLRulUqZr7eBpcNrwvTIVR6OchCkhKyX+GynCTvGv4kMfF3EbIPsQ0UHU5A9qZtcNG5fMVspUW/e8ra4gfkHvzVAVVw3z2T4AOVXqB+p06I7t6O+DbsGTWJU3IIEWD/GSQZl/9SmKnCRoaJPVj9ay7uuzsJ+/eTx23Eykdra1LvDSGIphOWRcyCJEy424033+iBICflNQpQYQQsICs73qKdDrk+5d95RinKcXevwwyTKuISepCwUCpbZdm4e+IOzJ1NuUVrwAyGQTCnitmJ2wUrHyaScf99Mbjv/oZo3lLCCg6zmAOlFUSrjM8VHf8QOMcRpdLcqPjZH2H/hAmo44yEVSP3EqAU6uy/o+CxbophSHFXofezT6LDkw+qaxZFkcxIlFUuSTGV+eqcEhaKzrOM2yaZAVJ+F46lV+PddxPx0ktZgN0FMGKozUzRL52MGkr+tgfjx3vw3gc94GBCJa2VMJDFoBzfAnfKJfY0nfAMVBQNi0qOYRNMSi24nIo7UV3hxYQ7d+GjBfTAOglfirsS6VDCbx9Gg4bpeO6JBrh9Yjv+DdFQxBBKp6HvyQdC0CwJOrNQyuGTcZ/mIv3Dj1Fyx0TUMcPhVYTIP/18T7DKVBsybQcs00IC3Gj8zCNo+sRk33VKqKWQO0mUVJ4kQkyhFtkTzp+UzjOGSPUY9pASaL03dx/eeK0ah+IJ7Kh/3PulVYAUbg/GjKnA2+/2QlgIeWAKP7Waao7z75X/T6/BX+gDZ5SiiOxQOKBjYUqehdtEHsDttTDxb3swdxFROFoxVGpQfzlTTugBkmgcxmWXV+Cll1qgaxepE+jEm9tOKGzxOQcyvcpUG8LPOv7wkwa5PViltxmzF6F8wkTEIhxeU5XpWBG10KrojV8TL8G2mAEGQeLIAIiOBhITRRGS4EGDZ6eiyRMP+UJPyhMCdUv+rgMwf5avWwr81XkFE3BrgFSbUlLduO/e/ViyhECSFjAcBH6o9zEnjc6bgNtGl+C9d3siPJR7CFhXaLkksAs0Kicqze+v9C+kEye9lDNGUeQx2TAVKmMRKsMWVBLaigpg/B17seiTYMBoLQ1TBJtyX4lU6qn6fPONmZg773yEhunJJH/wiHzPNBBS0p8JhID9Dz/l/fnIm3gX4hCsxjvo95FnE3XRSTUFP1p9nAQKiH+Dh+5LgQ1MP1FwBaXYR+FF82ceRfOnHlMhl84QNKOg5hQSUS9aV2IhCDWSvqOiwoOJ47fi40WE/LWEYYaKgqhhFjQ4A3YSbh5ZjrmzuyI0hDyNQMQElFDngVZeXzimPTLD8ZS/cQB4RlRdzhhFYfvEciBipTqhOGJwu22MG7sTCz8JV0rC40hgKGWx7SI4zWO4514DL77UAWFhVHF3w6Ri4yk+6LGXbZuP0q8fRVCITv4pOiSPQ2hSENzeWggKJU5VBdzuImkvpmvh0EjqOpySM+ysBM4hQmV6TZRVRSF62HiEXTQRHkSx9RbBpOq6EFtqdpBHFi9Fwq1NAbfYGICnGpj+WjJenZ6NwqJWgCPGBx8TKsa2BwcxamQV5nzUFS5T+RFf2qaDWfXIAr1MAA3mTKDvnzmKQq7fsmGZ0jloMHnLREW5G3fetRMLPibL155jbWmekk5C285HbO10THu5KcbdQf3rlKJWcSjhtIN9MXjNBKtm7/Lkvg8j+QGYwRYMavVlobDgNQxUWnXgtFoja185nEYpGnYNRbU3Ay6jGAZZaS7qMZkroP4hlXfh9BtwV9WD0XwcHPXugk0sZ5+lVopZY0UhDaGCJSFboijixZQCqcETK5bnYtzt8UhPbw3DUQ+w3DBtl1wm42j78bcxZZj9/jkICjL9o8N0E5vyk8cFYJxf+gPEmq3s6XvXmaMoDGt6FYok1tayDDx0/17Meodg3i4wTJpfRSGLIf0cyEWDBmn48IM2uOwKQbUsPodUlCUfOfVJZ3XmOzDi74GLUiVV46CipB3aBJ6Q1nCUt8aRZamwy0rQenhroG4WzKotsCuyfK35PgyBlUDImgxewEapVRvO5nchtPGDgBWj6omqC5Iz9UBY+o+ES0HAwk/hII8kXdoLlFeGiS1bcnHzjYlISGoBw4wjTgsHitw/w/lLAsaNy8Ps2efBVJC1gCiqvZm95ImeTpdQT/0z+KO7/rO/P2MUhXAtoTvKQAaXaeKzz5Mx6rZMeKzOoiRe8jYiJJaVgyYNM7BgUXNcfDF5EuI1SaLMClIzFvufXU9+f3XmuzDi74MrmKw1uwHAikJZVgtkJHoRFtUAlrM2SnJKULtLU5QWbkfD2scQEpkHy1EhUTtFYyrKtCkOov97TVimFyVWLFzNJiKsySTArq1GKkn15M+3jkimJ+oo0Lioi4KDGelyMBK4ZXMOrrt+P1JTOwFmNHPKGCRh10LMhoN4+okQPPlsOzg0IuLTAT14z88Ck18FJvb/1nL/n3zoDFIUUhWLk056aLv35uPqq48gKYH6R2J9FXeCQS27EHXrpuCThS0wZCh5ErJmVG+RIhnLHUOkNoyA6SqnasWrst6FGX8vXC6dTwHVZXWQsrsVSrODUY08VEWEIS8zEhEhQWjWphbswi1o3r0AZlQJmwOXRcqshFZiK85PCB4u8dZDULMJCG16L4BY30wV6lLmiO1PMM1O7CmRWouu5B+PTtHrW7YUYsSNu3A0qRNgEISs0DD2QFWICNuP775vhf4DohmSIKNE3lSDxr411gUdpaKnau3/U+c5YxSFbQ8XtwwcjC/C1dduQ/wBqpPUZY6VILf0UKrgcu3Dux+0wO1jaqshKB7uJzctSd59VlcNZjjVi1tJinLwHgQR9V1FTpanEfauqw93WiiCHFVo0LkTPMHdkXI0FXb5HtSO2o/W55XBCCuAlwqGlglTeoz52rkIapmwDBvF3voIbjEeoY3vgRdxHI4xYO5bhj+THqvWY8vgCTQqQ5dxNOrypXCpvQ6w5pd8jBiRitw8alGIAAho4HiWfhahU4ckfPlNa3RoHw2v7YWDDBTrfGA/ke/kJ1ASTvXTODXnO3MURY39IXdw680H8Onn4TAMan+lCSp0kEunUGcXJk1y4LUZVF0m7yK0DYcKISxLNSupXFl+nNoYmTyKcfBeBLk0emXDMqJRXNQVZQdqI2vrMSAsBkZwXTTq1x2V5g7ERG9GeEQaW2VK+ul/DnYPMr1SXyKFOUXeOghqPh5hjR9ANepyNZ5q5zJahTGwmpOX1eguam2Wmjp9F/k0Uj0nbfKpAiSDdUFKtgbeeSsZ99yXC6Az16uEzUDf74RtJeHC8/Px7Q+9EButmsSYzq/hYF3QJd5czaHsUyPy/95ZzixFMQx8+GEi7rqrFB5PRyEEUkDGxUQSkIMYNToXs98/H8HBQs7QhoyrFYabwwAaS2SqkOs/gbtIjnIPnMFqzJxty6jTiLZwZ7RA9qZqZGRUwDiWgoiO4Wh/azvAvQXe8iyeXayZWVyAlLlCoijqT4mbkvmJCG1KOUpswJMPSLxqqvs8sYUKnP5eSRtueGCB6zoEDChum2V42KsREEIm4I4JOzF3Ln1RN34WpGw6WLNxCDNnOTDpvjZg8iYrEr03oKEr0Kn8e/L7f/apM0JR6AFQdX3jxhwMHByPirKuXAAzbWlPJYTLwlFcNyIfCz7uijBqPyQB8CEthgpjLG4LJrwrN7cChUVeNGkUhiCqUSoKx6lYeU/eB3AmPiBDUlhgKTMnAXHBLgpDZVkcElNKEGZUom7jENSKcwOOElZknUxzfEj0HPYqDoV6kbJbqHLXg9HodgQ1uFcl88cTa7Re1ehefAQwA/9Yn41Zs3bj8cfPQ8+u4WoNfdUVVcBVPsUwUFZejbGj9+LvX9aGYTRWs8wIUKCnUoaQkO349O8tcc0VjXz9K4qNpi5NCKXSDfnXPk6/ovjyRdW9qG2SsjYaHS0pqcItt+7Asu8aACZ1JnpgeAmgJOtWgGbNj2LNL13QvDlZQG1ZVU99IARsAMmpZbjp+lXYuzsNP/98NfpcQD3lwiETsfijkl1AAquq5lJRkMp66ba5KPv6MZ66YnO4QYfJ3oEmshiOUFR5ndxh6CQv565WnEq3aoQyBSzT8KoSJAmMvCi1IhA14G5E9b8LANWPpI1KZxKSQKvhdnoB1VXoNhwBamXNi4qr8dZb2Zj1Zjpysy10616FJUu6oVnTaD4zgyhUr5dZ4UymJN/hhImCAhtDB+3C1h1NAKO2qsFQG7XUsIYOOobFSzsgNMzla6fzu0iCtHXYfFZR/vUKUHmEUR0dX1MoZcLBT9Ti3xHkO3NWGh56oAAwOkpWwZaQ2KvVCAqhEKAebrulmZpIL/Vpnter6hicLRBLAwbuuTcJ77ydg47tTaz8sRMaNwlFZVk5U+yDQoJZZXR1WmoXKpT2KbVqGqMk1aAQT7phSJjINh59fw5yJt6NOqBz+ennOtLwd2D6IyqdKfkzAt8oB9/6ySp5ef5jm2deRMsn7pNIRqFdhAvyuinlpZyBUzNCnRSMSxwyclIUVtHx7bdH8dprmVi/nhq4GgJmCGDtwZ0Tg/DeuwSW2PAyEuafkG+bAtQL2cXA94vTcfV1ifBaXbhjkgwCM2K8tC6H8PjDQXhhemv+jNBlZBql76hpmHgaden0e5QAoqEiU3CsK+ihwLfxB0oxbPh+JCdT4liL+0JsoqdY9CCO4omngeefaQkPNRMxsCL93WxnWXAoDOP0GIsWHcX4cYVMOpwztzZuvYWQG+COCd9zq+yTT/VD9+71pfDm4zYxzdYP+etGJS7s+UYtKEokcGz2xyidcA9iEcmkSN0u6+uaVQl04OQluUq+aR++5FcsobbIFBYLSbaFBk8/iSZP3QOapMqWXgmbn+xMcLhwr8Tb0XU4fcPGjxzJxew5OZg5oxReT2O4EMdMZ6ayWG6EhRzE/AUhuGFEa5lKw5C6GDOh1yjigKrkvzbjEB591A2Ppx3D9zISygHL60HjevuwbGVTdO1WB16iDhGj20edUSTU06gENfnq064ouvdaTJAIijxgvU+JgXsmxuPd2VTmbk7bjEj/CUOOuejZfR+WreiLevVMeJQn4iI2J75qxKgqoqVnW+jbZzuSk8Nw+WXBjPfTsfzHLNxw/SGUlngweHAali+/GU5qTOKDwjfNwXf4+ks4dGH6hyJ9yAsskEKzvwuximavhfefKUpNDKqAuDZcthMJtgf1nnsITZ58AB64OOAT/6NYvOwBRc04CzDIrwm72esBvvyyEI89fhhJScSebgEYIapHVAVvNilDJlq0OIING/qhHs3h4H4ezZ92cFIvk2CEol9eBQwasAEbN9SH4Wii2MSSX9nWIYwaVYaPP+7BxElJi+jzqpBaE0k9ze/5CyjKiVOHaCH9CMn6X3MxcGg8qqr7KqqTasCyqmEaB7D658boP6AuWyqaiOLgaqJU4ZUv4Z+VFR7cffcuzP8oBPXqG1ixvAm6d49EdbUbl121H6tW0LCFYiz9OhxXXFsPFeUebNlUjPMvjIWL65SyzZtsM0e9IVqJFA1eFQVJBA7OWYCD48ejjiMSFtHsA/JhdRKRL/5FTdRESKAcsngNpMCNbs9PRvsnHoZXsCnVyU7nJKRKpIq/1vT3Hu7eU47nntuOxd+EwWu1E0awHhLBuZ7kUyZvRUG4VwZGj8vBe291QUgIbWEhIaboIRkS1fIgMS02bs3D5cNTkZfTQba+cAg9BlY1goPj8fXnDXDZ1Q18BkbT2U75xJr/gFKddkXxP1FNgVVWWg2eu+7avfhmcRTANRN6SDT8gB5SIsaPL8WsN7oiJFQeID08qbbz42ZJ8RhuOOHCT8sKMPTyFB43+tTTIXj2GQm5qGf88cdKYSAGt9xcgQ8/bA8i9v5jbR4uH7obl17mxEvTe6JlixC2ytwIpobQCUZw4vREoPhwInLWb0aQg5rG/P0oPp0IjKn+xEMVdNhGpWmhbqf2iOra2Rf/EGggMwP8iqJ5bOUVHrzz3iG89qoH2ZkEJ1NvPA2B0F2fFFZ6mGRqECNAJT6WTRy6zfj22064+upYnfv750PqQYFcFBWVf/TxZEx/hYxDExn5xNYqhL1/vz7JWLW6F4LDaM1kUCHtTFZDU/EnVurUv/U0KwpJjEKmeNGE9Cfxr4GVK7JxzfXHUFHWQWjobMqqAasKzZokYcOmLmjQgCokQgj0NSqpGEc2G3UgOakaV19xGLv2ReDcXoVY/XNnhEe6cDAhH5cOSURyUivUr5uObZvboGGzIBQXA8Mv3451v9G2b/uw9LtzcMXlLY9bfUms6Wqle5ImsoiDkKT+/+Igigh7EMsQQMTwSOJu6L4W4Nd/5GDKlERs3kTzvOoDBv30H5I/eWUyLYduagNVFUraVjE6d0nA99+3QrOmRLMPoMnQHDGeW0DfT/dto6DQQt8L1uPAgY4wEa3SPEEiXY4jmP9RLG69LU4pCkVtukD0f7Fi//53nHZFoeKWeALiMfk74yrKbdx40y58910kYLbiJJYeCLlxYDfefD0W9z7QUk2F1GUseoqKoRrQtzJpUgLeeMOLEFc5PvuiIa6+RrY8GHnbAXyySGCjmTOCMOlBGvZm4c23MnD//dXsOe64w8YHH8gQuK+/OgJ3JXDN9c3g4q0TdQFNwkdGvgwTO3cWYsnSMgQHU89JIM59woPyZ/B/+ARlqpIDXsOBSk8Grr4qGt07k8DJmFUuTBLZS80Uy86twLPPHMZni7woKKwDgxAtrrircI/JbuR9lKIwWKEuiC2VFybPWSZDtA/33Q/MeqMTf97Xy+mr2svlC+HUxIdzDuOO8cQubiuoGTdqUfU+H+ddsA9TuRG2AAAgAElEQVTfL+mO2NgIMYr/Afb2Hy7mv/GGv46iEM7EFAnB9jdsKEK/fkdh2R1UAxbh8qQE5ejZbSeWr+iKuPrhqnbglzg9m1fv3LtseSZGjEhGRVkkxo2twpy5PXiZvvk6CbfeXIFKdzT6nJeO5cu7ISbahfiDpejXbzvyctuhadN0LF/ZFh3b1+J6wXkX7cDhfRmYOD4SM988H0FB9KBJACjsVhQNw4nZs49gwgSid9BUE11H+Teezu8+QvdJ37cDc+e1xNgxnQImoWh4Hfj4k3TMfPUodu8m79EGphkEMkhcX1IewAfhcS6nBxORt6DeFzVgg+pUHDpWISR4Pz79NAZXX9OS4XCCoUllmEPHpEch6NMkfFqryy7djw2b68Aw6qmaimrFtjfjq89b4bobyVj9Byncp2K5j/O8p33HLR2wC4wpOI0LN922AV8sojyCkmwaZqc2ujFT8c6bLky4qzHj+5xKswXU0KWClQ0b5dUeDBl0EOvX1kWnDmVYuiIGLZvGoLTci/791mP7jmaIjsjDdyuao98FMbxH/O3jDuCjj6iIV4J33onEXXdJLvPYY7vw8stS3BtzWwnen9sDQUEOVJVVIbiW7HHN+78bDnw4Ow13TKBrahgwzkh7oMAnGHjvWtkDXwtMZjQiQFZ+B+bMi8W4MS1F+BWrYNvuXEx7ORlffk5halOYtPERT5NRbGAfZYy8M10Ht1QKjT4QAFBkURkwQ16I8ols9D4nCWvW9kVIiLQpcDWFwQIBAJgtRkP5DAOff3YMo8bkwl3dybdXpNDx89G/byHW/KMtN6MJzvZ/E6r+b3TnNHuUwGIZkVBpL0Mb23YV49KhB5CbTYtMg6VJCClBzEW3TruwdmN/hIZTX7aaYHWcomhI2MAzL8Xj2cfLYaA9hl1SjHkLY1AvLhiPPRaPadOCYVkujB+XjdlzevIaLv4uBdddnQ7LaohLBxfh6yXUNuzE3gOlGDo4HhnpddG+dQrW/ONc1GsQjIyMMtw9/idcdU1X3DS6GYJ5JhgwZ3Y6xk+gv+tdrfQjOjGL12msgBTCedHNTScgYjwVkgTTAXi34/2PojDhbzRDGCgsKseCjzLwyitlyMikwmFdyelMytFIFF2qPd3PI9Nom9RjieKjPZ/kDBLBSt1GwGfamzIFjzzkxguvdJSNk/jyqZgp8DkXeB2SL1a7TVw4cD82r6U1oIq9HjpYhZjIvfj6780wYGgcQ/0y9ebPpvR/AjH832iI+uzpVxSyTGyF9H6fBu6bHI+3ZlDVuxkvogyGoJAjAbPf82D8ne1kuLRClCSRF+SLBp1SvXj3jkIMGpaO/KymcCAIbqSha49SPDa1DqY8vBcpqa3RrIUHv/2jFZo0diA7uwpDh+7Erl3NEexKwqqVrdFvQB1UVntx9YitWLm0LkyzCnPfD8bo8ZKzvPjyQTzx2DEWhOuvDcZzLzRBhw7hWPRJBm4bSQ++PrOWvXqLBS58Sg2eHbkqWLrsw4gMyUGxpwvcXtrTRDVQcU4WULAkaSTPau3AvI8jMWZUC2zdXIopj+3DLz+TYnZlVI82L/KrpBJA305c/i5DYi3w+1iK5RN6eB6rTcDrIi+ViA7fiVW/tMM5vWIl36Hr0ztjcIpE5yEoPQiL/p6B226krTLOle0p6NLZke3GXXdX4K03+zCNR1FH/VXT4wRbqPkaqlEX5aMc+XY28DnsQI/8ZzSEvKYeh/t7pf1LKIoOA4iYmJJaisuuOIy9uzrANIPVdEeqFpegbdtj+O23Nqhb18kRmmWSuyfesNg8jsN5xKgTQ4b+ilWrWsKBJrANqgkQpr8XX37bDJ5yN+8hMu6Ophh1q+w0Nf2VFEx9lB5wCCY9UI2ZM5ty2LJwUQpGjSoArGhcdnkRFn/ZFc4QYNv2IgwcdAClhQTR1oKFfIRH7MXzTzdAfkFdPP8iwa11JNnmkIPCMlXQI8NADFyuRQANI77AvaNC8fqi3sguJGRKBlHIzl6a6q4KfpwUp+LxxyIQEVqAF145itKyNjCNxjLZhVEFsvYklVopdLukBh8kzJV8roaWXI1ote009L8oC8tX9UEop2cnE0yx9vlFxRg8fBd2rO8FJz1Los8QNuYtQWzsPqxd2xHt25MHrOlxYpj+73ii33+X7J6m70XOeSLIcNoVRQwZCZOMsPtuSRquvDoJMC5U1WZdLd6BZ55x4emnu/imOXLvAzc0CQ2CFIJu8IflhzBy1H7k59KwibYweOB0Kq4ZkYl5c7oiOjIYq39Owb6DWbh9XHfs3lWJYUMPoqCoPtq0TcePP/ZA82YuZOdZuPCCvTh0qAnqxKZh2Yo49O5VHx6PF7fesg9//zKGWbO+7MKmzYbyERYcgQoCzZhhQHsshsleLXr0KW3TDS9coW5EhmfghosW4Im7KjB8QnMcK74eBXkh8HppHFMQc8WEYUB5mhuWt5R37w0NC0M57YiHEMAIltoS7w4soQ8jhJxkawHwTx2WFwN6QwJnF/8LmWXPYVkICTqEaa+GYOTIBqisUiOKGJYWbpmuM4VGmHjhtXzMeC4UTiMSXoKvue5Etag0zJ1XC1deGQ434QyKbBngX3yFUz8FSDyybxJmgN/0gXnq+9kLqd1AeAWUPTiuGGvbCAl2ICrKBYfDT6Xxexb/Ypx2RZH2Xr2NswOXDNmPH1fFKSYqXShZVQ9ia+/Gku8aoO8FDdUwA97vWT0YWhRCxWiPQycKCsqxZ08JHplyFBs20cDtWNSKTsRv69qiR8cwlBYBlwxfj/XrgYsvjENsbDi+XkzWNw+fLCL+V3143DYefOQg3p5JyXAVJj8YhldnSC1l0cIs3DaqEHBQMu3bJwHMryHrZHnhdBSgUd1jKKiMRXFBXZhGqI8CIlMfS9Cm4THc87dtuG7gYjSI3YvEogvwzeob8NyM+igpbw+DmMG+wXt07lJc2DsdCYkHkJ7bEzAayRbbTPuRrR801UVkiLxRIEigQy1pzhIdIumvYTLNTGgKB4sRFlSAqGgKK92qnYGKq+JJpGfFC9vlRllpFCppyz+FrnFQyGON3KgVmotatcolHPPx1dQ2HFz9Z5jguHtgA6DfrHZU84dfsh2HoKOqAnocXkLXrl8w4XGX4ZJLPEytCdYz/v4JZH1aFUXQei8n5VR/yMupxLl9EpCURF7AAR6qwKYmE4OHpOGnH3uLp1fz09gH8e/l5m3TRElZNSJrSXGyuBCYOy8Jz728Go8+1Q9T7m3HgvzGzEw8+DA1cVHYVaaaiXIw7OpsfLGgByIiXNi2tQAXXHgM1ZV1cM45Gfjpp/aIiQlFemoFhl4aj3372wNmqJrXJdtCyKAF2ase2IDrh+WgZevOmP4W8X0vkM1ITfJ6ouAOay+6N3wSPyxqgDqNs7F9VyFuntAKiXlPwEvbUzBdhkFYFZOn4aWphVj540r8uuNGRrZonai7kQ0F1yxUuKXpMUIflpqJJvVoJeEITISxRocCFBhiDphg6SvZ/y6M09vaqYkuhG75CJMUTp8Y9mkSp76awNCKFlW3YujrDYSXdW5EnxHI/o+PSgwenInlPzSHU33EH+Ecf22nWVGksk0NWLSAL768Fk89EQTb6s1WQ3rF6c8+LP62Ma66SmJ+IXJw1gEnWVRGy5zYsj0Hjz3+C0b/7ULceH19OJ1ys/sP5aJJ89qICDJxcE8Jzuu7HYUl58MgPhJ7onKER+/DP/7RET26hKOyChh+2Xr88nNDBAUVYf7cONxyG0G9wORJ6ZjxBlEzCDamXIPSVAopSJwpFHSjfYtCnNPhB1x87s8YPKAnpr9ZiKO547B6fSwqLYGY+WFaBejX+Rc8NLE+du//Ba1axGLeFz3wyxZKyunahFMWHFKC3r3L0TpuOcbecAB5uR58umQ49qT0wb54UpVwrmKQ3Hm4uKeFX/eoq3nNZOmVpZFQRLbtriniJOCU9JBIi7VmIwSEKD5Lps8rCixT91UuyW3HOhRU5Ej2EmqrPEXRFP8oRVRionHRmYn9ss2H/x7oDign5PiNjYJ87iQplA/loF+WY/iwbCxZ0iJAUU5WBKXnfFrrKJKAC47uwF337cF7b9FQOqroEpWenogbMTGbsHFDV7RtR3u+00FCSX9kxyt6gBVVBq67ZhuWL6fFDsa1N9l44vH26NwhCC6HGooFYMqUNXj1VVK+Xgw9y7rtxfMvBuGJx6SS/P6cY7iX2o3dJm66sQqffd6F37X6lzRcf90xFBSeo0iNKnRhSrlCp4xKdG/+A2Y9uQF9z/+RkbqkpGF44b0r8dmKQajw0EZGNltTA9Vo1zQDFRVlOJpdhraNcuF1dkPCUUroFX/eAsKDknDN4J/w2qNfo27sZsDqhsXfdcEz84ZgV8IFgBXnYwZwsxdDuiFqwJwanqe20dOVePbAanuHP7a86h0s+2SelOVnMMJv3XmPeqUoGjpmo8AhmQrvdE6qn6/2TGwAJafSTGgmttJgPt0uoDyxWH1VAxJXLi0ACiUMJG/+83sjhSrDsGE5WLK4JVwUhJwUceak53QrijgIur+ExEpcOiwDRw4R5h7OgwgYFbILMOHOYrzzdlNOuIQoIpE4t0mpm1v0aTJG3loN22jFAxqICRwUehg//9wO/c6n7aTFbadlluDzz3Lx3DNZKCluxpa7a5eDWPlTN9SvVwtHk0rRq88W5Oa0Q8NGmVi+rCW6dotGVbWFKy8/gB9/orGtjSSEYuqNMlu0ay7JJCFOWI/hfb7HJ2/uR3T9XVi4oB9GPXkNgCuV9SZ0ja6Hwj7auZeEiGaPUTWftt+mvIpiARfgNAFPBWoZH+OTmZ9jWL98OIMuxZ1TyjFn5WAYziuloZPY03YBj2k1ZdQET0gxzXAOy2U8kyZMqlC1poiXT0+0OdYFS+2RNK1f6i6y3R89G7+B4lNoWj7nRLILgfyR3IENpmpNJlBCDqIsEUgiO3r5FZPOQYXeIBj8k5JxGdpOP2UuWUD4pP/q8yh0bWUYdql4lH+uKHIVp92jaEn/9bdcXHwR7cDbjq0DN28RRd3KxPRXLDw8talaOK0omnpowXYb6NZtMfYc6A2DhJgHJhQjMvIgfvtHe3TtFkmOCV7DDZcKRjduysObsw7hh+VJWLjoClwxXCZJTrz9CN6fS3/Pw/MvAU88Sh2VwBuvH8GkB6tgGO3Fo7F+qO21VXigax5OxOOecUGoLlsHeHaifrPb8ep7sSguN+By5SAuJhtRETYGDGqCnr0jEBQCeCwDR1O9+HlFEpIOFsJdXRfZhcT0JWZCCFrUS8XUew7j22+XoF/v63A03Y1539dnig/VN5zOY7h9rInhl0XCFexCRkY5nn86GUlHG8A0m6lp/tq+BnSOseCcmCucxA4zpK3bpQWJOy638VljXaSkJyveRiNVPkURwVPCrQEIycYohIaXDEghatfJRFhoDs7v3YRbKSKoedIBFBUY+MdqIrEeg7sqDuk5FGnQjmG1ZBcAMgo0DPFfukr6vnIMuzTrBEUJzP79J/gLKIpQTz6eV4DR4yoAg6y/ctV2KRo3yMLXXzdH7/PJu4j1ltxFGLKkUF63gamPbsDsD10oLSHBagyX6xBmvOrAPfe14oV75eV92LsvHU88MRDt20sYUFnlwcaNaehzfnOEBgGrfsrHVVdkobyqHs47Px8rf2qCyFrBSEosxvBLDyD+MCkxWX7qmVFxv34cqs2QBCDEkYqoiAJkFlJjVBliI2n8az56943Azbc0wvDB4Zw/RceGqp12/Q+kuKgaVRXVyMoEZr1/GMuWliMjow6iwxrDNPYivywaLgSjdTMLSdl1UFlBHigRE8a58M77zeAI2GV07boM3HpzJlJSSdlpgoZCQvT6cl5Qc0XxcbM0p17UQKFQfuWhNeCcyReW6XxFGRjdys1lSKmAcaeoLbt6nXOuiWHDauPWkXVQO9KLqMhQBIccDzhUV3hQVFgJt8eJD+ckYfH3Fdi5neInGvkapkJbn/v4XbVH6kcnKErg/ZwAcJxmRZGFrq60MGzweqxe11ZNTCeIlei5Weh7wS6sXTfUj3gwt0nQDh5RxIaJEkwH1qwrwCOTDmLTFgfOOQfYsPZcZvmu3VCGS4fuQ1lpDJo0qcbUqUEYM7oFwmppqbKRl+fBJYN3YNvOBnC60vH3r1rjmitlFNCE2w9h9lwKhZop907fLsoWGZaFykovqiyijdC4BQoRPNKFyeFHDho1zcOTT4Zhwu20j2SAVZfoV2Jy7iDUoYVfKPbsy8KHc/Lx1hukmFQEpekoivLCW38DEWEHseSrWAwYVlf6cTjcF2MycUIK3p8dDcOI9G044TNEEo/JBQWGKRJrHPeaWGe97rpAwbG7Uha6ZumVFwiQFEefm0JSQe743dTGzSdU52H9LUJoSCpuHw8881w71I6m56/dlF/g/5n3y8orxaIFGXjmiQKUlNO2HzKQ3a8hJ3gKvt+TKYpW/r8Q6qWeEAta9x4/42D8uTzTljF4jmPTcdkV+/H90kBF0fGw3xJKMCZDt0tL3Zg9Zw/O6VUH/fs1RXlZJUaO3I9vviWLTNwiCu8KceFFpfhucVdExYhQzpqViAceoHg4FKPHlmL+XAqxHPh+eRZuuC4NFRVdpcnIqBRvwklAAabcno+/f7MByfnX82aqUtsR1MlGPrr0SMOChe3RvRNZuxPCleNCg+O5VvQrIn1yWgbgmed349mn6B/Es1LbKzDYUY2Gcan4YWkjdDuPGqS03JJiOTDx7iS8/24UYFI4qXIU1gEtCIouw3Qa3fKslcKPiolPkCIlE4ZU6CUJvDwLfg40NJllTc9q0oM49KAPDS0rljLlLd5yhNfKw5vv1cGYkVKp94/0rkFYGEAM/XrxUYwelYDSkq4wDArJdJ2LcidVX2HDRGtYjmGXZGPJ0uaSoxz3fAINwGnPUUR7k5It9B+4BalJVEmPELdtO2E60rB0WRguuySWi46838lJDj9wR+jH8S76o3npGDNuH4AB/HmBNnPRsXMifvvHOagd48CeXZUYOHgXcnMbo0nzVCz/oSM6daA24Wqmqaxb24Dn7EreWY24qEOIidyGMEcCXpgMLF2yEb/svBaldg9k5TeH16oH2y5FaMghLPq8Ba65ijyThGqUWP+6rghzPsyAp8wBl8MFD/OwpJfGa1VhyJAY3HhLDKIiQ5jRzO3NAB55ci+mvUCC2UnWyEHbhJPY7sHcOVEYM1ZmAPjRGxvXj0jE11+Rt6MaDjljgpxlgJ1+szgTsu4B0+dZmEQ9fHmw9hAkUETF5+F4GvZV4q2KkoKuCePbFwHoKfvsKAjuVXmKeQCTJ5mY9prkg/pISCzH7LfTkZhswcG5pRo/4rDgrq5A29ZOTLyzGZq2CPPNICNzufjbo7j11gKUV9CgixCBstXW5r6Ts6KUYPil2Vi8pBVcQccrht/iqDU4vfCwXPbMmcl4eEoJLG8rQTCowcgOgmEmYt+BOujQVjdABUwZPEFhdJ+98HYEriUL+umiVDz9zF4cOUK9IRKru1y7seyHBhgyOA4V5VWYcPs+LPyMWK6FeOf92rhrAuU5wMsvHcHjT5Tx5p9kQalxiuDsHh2SMOW+SvRsvQ4Nwhaiqrod9h57GG98FISlP9POVDQnLAGjRubj4wW9mNRJWyFkZpXg4Yd34evFDlSUULGTrCcpv7LqLJIEl2egc5dkzHqrOwb0bwieCOFwIiunCkOGxmPPznacp3gpxOOibA7atc/Ah3Na4MIL/Nypaa/E48knS+DxErwdpLZpUQRSn/TzDEc1n0n1wLMCKCHWXoTfryveajgfsxL0idQIKd9z0Z2eglCyGqnKvS5wCNesFK3bHMGO7Z0QHk7lcdoYyos33jqC19/IQEYarRM9OzWXybcLM3n/XNStm4qnnmqMu+9ur+yDeNK77jqM994jmLydahDToIG2D3QvpCg5WLyE4OEzQFHuvy8eb75FcTSNCVKolu2Fy3UY27c1ROcu1IAkXLATY1TtTWT7OaKw6Mq0Mq2GgeSkPMyalY233y+DpwoYe3stvPdOO970ZslXebh6xBFGTYYMycNXX3VCZGQQ4g+VYEC/bGTmkDch+FHv4EUylIKOLb7G61OWY+jlFpL2xWHyC62weO1tvJkRtSZHxyZj2Q8xuKB3LDcfVlfaGD9hFz75hKDhjoCDqO9Sh5CBDTrsUVYYmYitsxcrfuyFXj2oX50Kak4882wGnnvOC8OijUhFyNk72Llo1DgVgy+24fVWoqQiAksWk4Gpz7UIE9RWQGsjSkksBl9BzrdPpWwqRNckOYWk5ASFsy559fWKR5AT6KKwqmmp4IwgYrbFKoeRhF3x9vRYVTZqiZjxRigevJ9mIoiQ/31RJm68jVjHxH4IUwoqUDPBzxLm0TrRWlbCMPbinTnRmDjW75HWbcjBdVdlITunPYdc7Bc1g0OHnXYZhl9CitICruAzQFEenHwUr8+IhOGIhuGVll/bTsfgoRa++qIJc4rEvp2cahGoLDr00PUZ/qk+tuiL/Vi+IgXTXhyCRg0dyMyswCWXJGD37mYIdR3CipWNcdEA6SG57paN+OYz6s5rIaxkEhZSVN7N00KLBqvw+esrkZmRjNgGI/Di68ewfNMVMqDPrkKj5kcQH98e4cEieKkJ5ejcIwHFJe2lK5IeOD97nbBKV5WIl6o/WIcxelwp3n+nG89SpiM5pQq9++xATmY3ho05KuNTEN+LWJJUS6FrJSWJU/PIZAwfgR+qTCHxOn9WBj2Is6Dwj7wJCSxZbHqRxrnSex0wvYpXxpQZlW9R6MUdkZS3aeWh1wILjHKRfiEXKgvsahjGFmze2B69elN4SrUgFwYPWI2ff20Jh9mM+ResdOTNacK/amcWzriCoO0sdOyUguUrO6NpI2I+yHHpkANYuYpqXpSfEXlWQkumRtF9WcVKUVqdGYoy+vYUfDw3DDBoP0JpKaUtmp96PgTPPkFJNdVVpAJfo0M9LzKOslmbBir9ilZd7cGjj+3CzBlStHr6EReeeVn6TL5anIUxo7NRWtIShk3xrxYMnbaWok50Crq3SsCOrclo3qoHvM5Y7E1oBLeHIOFSNGx2APt2d0N0JMXWTmz6rQL9L8lCVUVzVX2mmoHaGEmjdxpVYj0h5K8StaPX4FDSAMRGEwxM9RY32rT+BclJ53NxkvpduAJhC41GrDJZWhJwykuo0Uudj0dwEc2dFogUQXtpYiCr93BxrxwhIfkIjypDeVk4yksJQaLvD1dzAMUDkkejXc+kcFqE4PB8RIaVoboiEkUlJPiEXNUSReMhIrLzsVwxfY7yzl+xbk1HnH8RUYSqUV4RhP7912PrltYwjDhusyCdpq0jvD4kTbyY6q1UGMQe/Lg6DkMGSNhMx4gR+/EV5WcO8siB42pVCGmVYvgllKO0/OsrSmpaFa64MgG7djTmB8tUJbY22/DK9GBMfZgsp+Iv1VRRlJGmHyQyvC0CCx4JDyXOJtIzCzHhznX4fomNNm0NrFp5EZo2j0RegRv9L96DfbtbA6YMqhYUS9Ug+KEXwkkblVqRcCACXpTB5aCAizYsdcKyK9C0+UHs2dkZkVESruzeW45evZPhruigrDtZcTIAEsHT9ETJs6T9jEiiluVBVNQRzJ7fGhHhZSgvrUJhoQOPP56NrExS4hCZvmIbCHYWYujQUtSuQ2RPLyqrDCxbHoWyslih26vhF4bhQZOmZeh7QRFb9PzCCKz5xYWqSiAoOA2Dh0aiSUMnLh1eHx072UhKMLBiWSaOJlXi+xW0OWsTGGas5JHeIq57DB4YipbtQjD8ivro0s5A4iEDy37IwaGEMvy0qhru6vqAozaDFX44WRNVfuWicN8LG3IIyp2R/X7Els20ixoxxaVtgPryWT2VQsun9SYU5A3z8dxLFvpfEITCnEpu4Js+vRrrNxPiFya7Q/NOBuRRVNZklYtHWUqV+b946LV+XQYGDjiMKnc/Ca58TOgteOVlJ6Y+0tM3c7vGHkWlJ1KclFjbt1MzV39l+7qyCmDu/F2IjnJi1K00Zxd45NF4THuFLC2NSKJXZCSPjGDw7yHJr9gGPDweRThpTI61KLyx0bxJEg4caImQWmJNMwurcHG/HTi4Lwam0QoWgRas0LT9N0mAHhNEiJ+aF0yDG5wlCK9lobSkFF5GXsn6RzChkw0Knd5jIiYiFXt21UejFmqsk22hVYtEJB6lgeYSOvFhFWPk3yqw4CMJMROP2ji314+IiaiNaa/Vx3XXUq4QeOjQEPhoQSImTy5FXg6xJMrQvmMOnn0yBteNaAgHzTA7ybFiZSYm3Z+C+INEF6L2CTE4goqRV9iO9Rvb4fw+MT6wbtJ9m/HGW2TiejJDW/aSlEBLK46Gn6X2SSpUhdCwPNr4G6VltChhcKA2eJt1zlG0x1Rb6XGYSTlKLhYvPQOS+V9/OYaLByYA6CcJoxquTYPXXp/pxAOTesqAnD+zgacuSTBUqbwRU8MD+vm0gNMSV4Mnz2/akIHhwxKQX9QTBlHiOT6Wwh2ZMmpbpSSXnADTAnknXSlq8WPkoqEIfXRUApYuDceFF5FVpLDIidU/J+Opx1OwYTOBE4Tm0HfQXi0unmypcwU9WFzIk9WKBUCeySUttarpmWdi0aW5TUSEJ2LTpgbo0FHYyTQetkvnZCSnEDNBLlBo7WW4ZWQZFi0gPpmBbVur8eY7a/H44xehbet/sp14QK3uy6+ycMOIDWjZKgJLvu+Fzu0p1DzJEVDb2LmnCNcMT0cyIVjkpSkgJpiafWcqXnnRiamPNfPlWqlHy/DwIzvx5ReRsGxialAIR1ZI5R9Ue+FOT3UwIZWQUuHQEXCh3DTD51TgZPYxlx3oNzpHIq5XjqKw/MU9yi+/HMPAgYcB9GUIlJEMywWncx8WfhyOm25prhRFZtzW6AjYG0U2eYpTOc8AACAASURBVBKB4iHevsE6EvAw7MvWxsSuXRkYOXoX9uyiCjr1eqg9qPh7FYpD/ZLOIthGOardVNAKgUuFTLSdp4/XZCfi+huy8OUXfQMGRwAlBcCqVSn47MtjWLOmiPOgikpKNin5puYn8TSsxwpZojyA5wPwtUqsbxsu4V5xV6MDUeFHsX5TXXRkRbFQXOpG1y6pOJrcWoSEhkGwkFTgllFlWPQxKYoDx1KrYDssNG4oQngstQyfLMzHzl2FiKsbjpFj6uHcnmHH1eIWLjyErl3roFs3un8vjhyswkcLS3DoUC6aNw3D2HF10a4DeQLKKwXJevrxI3juJbqxNqoGI5NciG/VsukBbN3bDTERxDTQs8mA1auysPKnQnz69wQUF9RBcRHlH6Ro5B1pwowOif1YKKOfPPVSTRzlaIDkisASMlhkMTR6GkiK/Isryuo16Rg0gBTlAqaAyDxbMD6+5Nt6OO+CWsdtQlMjRVF9DEwPYTq7RDac46sBCDotl8n5ymsYBlIz3Jj1ehreezcD5WVk9akmorajZkErQv++HlSWH8GmHTQFJZYbdumiPZRX0Fs4xypnvtnzL4Zi6mQCJCgCp0nukrNUVbpRUlSFLVsNfLIoAV5PCPbsrcD+A8QgJoEgQSbPE6xmLgtVh+k6nBA7GcWRhNaBqFrJ2LCxHjp0Fo9SXFKNLl1SkHKUkmLpoxdYtRS3jirDJx/TDGCF7joMZgHMev0gXnwxGfn51MlJnqIS0TGH8OZbLTDyVmJlq1RN2avSMg8mT9qCL76k3ImKneQhixAbm4CHpjTHpPvbIDhYSDp7d5Zj+GVZSE1vqpJ7KX5yWm8m4Lqb8jB3zjkIp02gfExhCRczc8uQkerAvLmpyMhyIyvDhbXrMtX3yZQXCUkVc4zhbJWTqrBZnCJ5HPI+lNvQTZxBirLqlwwMGZgEgFAciTepmat1m0ys+qkZmlFoq8Tsj7b3qZkSnTROCGiqlt+vWXMMr0wrxsoVhAK1hMsRAaedCq+1A0/cH4vkxF8w77uOcDmGwbBrcXVdfJMgKnwfdgkcjgN48eXamPpwOz4vI6gBg7MDrybhSCm27khBXn4U5s/NReIRG/kFZEGjYBh1/H3f7BoUrZw9ChARnoTN6xugfRfxDCUlbnTukoSUo5pfpqW8FLeOLMMnC6iIx5UOeL0WZsw6gqkP0b1ST44LoO3ImepejoYNDuGn1e3QsX24tNKyohgYe/tuzJ9LwkxoITWaUZ5FOGMpwkJSsWFbK3TtSNcvXqVPnyPYvJkeqOJ6+eaG0bWl4oZbM/HBe70RHSEMDN7qjtOw4yOJgiIL635NQlGxA0uWVGH16hIUFcfA46F7j4VhUgOd1IQ4KmADRu6LQmcxnDRxk1qrzxjUSxSFWmVJUZSAwYsOndPxy+rmqEeGld2xJOWn/NDxN8c7Cmenvg0DcFd58eqrOzB/vhOpR4MxuG8eBp63FtcPzcSx1BSs2DIAK369EtsO1IGXvaHBu4Dx/uuU3xD8a1FvTCrGjQnGHROi0LuPZkcrCI/DJzUTKyC0LC6pRGmxhfnzDuGbxVXYvp0g2kbMjJXQTIZcc4XJdiAiIhFb1jVEO6UoxSVudDlOUVhNWYhPVJT16/PQv18KPDyVk4Za6OKTorvY2/DadAMPPdzTFxpt25mDSwaRUtM22gENXCz8dP+J+GZpbVxzBV03Tdpwcpv31i203blmWAipkorEXgJDkIJ+F7ox6d4wHlsr4I2GMFVthz/rz6WqqrwoLa7CiuVZ+HhhOn5aRcpCvL5Iactmqgo3SSuumwIFeP+QM0lRVmdgyCCtKOQ6xaN06Z6GX9e0REyUWBZZtP+AomjN4+cR4BW4yi8WNzvTi5tu3I3UlFx8Mv039OnxEVDZDrO/uRVPz+qMzHwiTFJ4JvwnFhQy8/yMTMBLQpCK6Oh8XDwgCBddFIWbb6iDsDATkdEUrtCXEzlQLK3XJHBT4E868vIq8fabmXhjZj4KS5sL2U/NVmaCpk3J/FFs3tAA7X2hl6fGivLNkjxcd3UFDOrTd1Yzw0FYEDLgwbZ3YNorLkyZ2lWKkYYDj05Zh1deJdi1B0+/EfyZPIqqUSANjzziwcsvS8s0Gbtzex/B1q3kfbRHofFKYjDE4tP9ZgBIw6AhEejQuQITJ7RHXIyFuLoqoVcUFgmdaJgEfUbJhWVj0WdpeG16JnbubsjzlnlQOydDtKKaBqPW1q7A8EuyzozK/CqfopynekxEUbr1TMOaNS0RzUVVSsT8glMzr+KHNWvyfnEsAdRyhfq6YeGzhZl45aVyHIjPwjdvb0SfTstQUj4A733SELM+awEDA0XBeaKlmg6jAnpdaWfbzwPGC2AgD3H1jqFhIy9Gje6G+nFudG4Xhy49SGnkUKQWWF4vXGoC5U8rsjBq9FFkZhF0HQ4H7aVoCdM6PDwFmzbUQ8c/qSgeCxh/5y589CHF+vVhOEnxyFtJAix98bvwyjQHpk6hGWayro9P2YOXXiV0qa0ore7V9/XgH8PYsXmYO5f6/2V1zz33kCgKWXrVtiv5E0VtsoEUd2fyOahGk4XI2EJE1MrFzbe1wLndohAdFYpBA2sTAyjg8MJyWzBdojRJCaW45ca92LitIQyT8kw3d8N6LQFv/EpdqeooxB7+iyfzq1anK49CiiJTR4gy0qlrGlb/3BJ164gAywz1k7OHf68IJ970v1AV1g1V5GMKk9qBlwKBo5V46tkj+Hg+eYRWCAouxV0jD2Ln5h8QHnUp2rWpg5nz6IFexGMlaLAD86+I0cuGkqwZ7bsuVpb3L2HCJ4UBpAp0XsoLirnId975hYipXYQx485F23ZO1I6WfEOUTxoJvl2SgxtGpMDj7gTDoDZYQnkMhIcnByiKheISbw08ionSSjfO77MGe3f3gmHE+MYYSZsDKQp5lF14ZbqJqQ/L7AA6pk7eg+kzCKUT5oRWIIHJ6X4zMHpsDuazojC8hd69j2DL1mYB9BYZRSRtMdLCyzC84oIR6ZP3WOHknn5WwBVUgSGD3IiKyMFVIzri4gERqBdL60Rojc0MI/JSqRlFGNj/MI4cbgvTrKWAD9oxTXt++i5SlDwsZpr9X1xRVq85hkEDqI5CMKqeL1WNNu3Tseqn5mjKgxz1g9C//yMfcXJF8e/kFfB5Ne6It9rmxFGU8dOPk/HIo5lIzSBLWw9whMFh0qZEx+B2V8FALYQGGyirDoVtREqIotmxXAWj+Jv2V6eKu6g6kx/ZolF8HIik0TdK+yv9DK9loGHdfNxzXwxPf4mtQ1P76TtNVLoduO7GdfjhW4r1G/taSGpFJGLT+obodFKPInH573MUGu/kRq9ev+IQ9QIR0hU474s/Rv/ZiWmvOjFlMnkUOR56eAdmvkb3oL2MGDRRFFrDTIwel4/5cxRRkUOvBGzdKhM4hWYvUK1A6joP1bmoTNOUNaPf6/Wq4DZtWidXsAOR4YUYNbIWxo2tjU5deA89pd7Ay68l4MlHy2F5W8Npu2TcuM+b0fXqyvwZoSgED0uOQg1JmibfoHEqvlvcGOecIxtjChu1pjnKP1cUWp7jKvyE7HDRQqz+ocNFeOSRw1i61IDXQ5BnuNRZ2OwJa1W8nvCkeKQc77SrC48qP2HB1/E6eSmF3SvwQCrTVBsJqOap4qUINXmqfeh/oRuLFvVGoyY0XpY8lRNfLc3AiKuyYZhdlLE2QYqycUMDdO6k6ig19CglJR70OnctDh3sAhixMNjLqcYm2TEWNvZg2jQTU6YIe4GOByfvxOs8H5pe0xVesg8y5NavKFq5lKJsodBLGRLaAIm/j0JSOghEoekxUrWXfEczqyV/ZXVkpoGmcNDnk9GofhY+/6o9+vWtK8CcAaRllaJD+3UoLbwQDoTIUBJNBuXia4kaLnEG9KOsWZOKAawoF0lRjeFFE0HBB/DpwihcN4JcilTDa77pTKDwHe99NJ9Kx83wUjHSQHGxG4s+ysGMt9KRcIQgTVKSIBkTqobLcWWfQ3Q1b8qmApkeUu1W+bUXjZsUoFefcrhoH3kncCQhDFs20+5TlJDy5APZuZjomgr8kqvUVl9v/ErF1xTcdH0VFn7eBU7lULftLMCVVyQiPa2l7KBlk6IcxcaN9dBZFxxrqijFHvTqvQmHDlLTHE3A0R2PivaiFGX6Kw48PNVPY3/woT14faYKvfhedN+JXvs0jL49H/M/lP1oSOB7nnsEO7a25NDLsCsRGZ6PPucbiIguR7DTQH5eEH5a5YRFjW/Km2ngi8/KqKRSKP4pk1mo+ErbSbRutR8//XwBmjcTI1Rc5sbt4w/iy88ay6wDNrgKFT/TFGX1L6kYNPAwJ8TiNCkEokRyK956PQj3PCDJoH+a+fGC/+f/JUREcQCqTwEWDsYXoGuHLahGb2YxC1StoERfAqgLkwIwSGW5lMe4WjT+lOWhCGPGFmHeXNVtCOCThccwchTF4E2VOOlGLb3jlVZbukvl4bjfQgYERobvxjffNcagixv4em5uG70Niz6mnIKoH4ZSlPpKUYCawcMmxKNsVB6F7lvvdKwEiiVrN6ZPc+DhQI/CiqKSeR1ysRXRgEgqxowrwLw53dUjstGrzyFs20whI7EPctC52yFs3dIXwSoxjz+chw5td3A3qgwPoSckiqcajFUYxiaG5xNQFmM71DxUKwXPPG7g6Reaqm1jDHzwYSbuvIPOQLPS/LmUeKsyXHppNpbyuKK/eI7y62/HMKj/IXjt/kowiV9F4dYOvPqSgcmPdleNTX80fkZb5ONM9HF6JF6JvBPRu+lXFSgrSkKtqLrweuvjuecO4LnnquFEd1i+vgcJ+YQEyft4KQSUKr8FGNArF7v35SCvgupApOBFuGN8IT6YTYU1ecjLlufgphE5KC2joQfSBObzIJqZrMmbxzUXyXfa+AXzP66D0aMomZZ6wNixWzB/PpEMm/PX1IpIwqaN9dCpoyBnv1cULQiBdRQTJaVu9Dr3NxyKp6F+SlFUIVKEngRqH6a/YuLhqTQaSY4HH9qtFKWdyjdIX4WrLTysTIwZU4B58/RnLPTscwQ7NlPVn8LQQnTqcgCbNp+PWiHS25KWVoBLBu3C/kN9eHaB5Dyyq5cUM5U7UEwDGnxOptXmsJaWNQO335aFDxf28JVfPpydiTsmUH8MzT9WYSUT5KRnXhTlDMhREg6X4rLLEnHwcBs1yExTF3cr9nBn2DbFsC4fg1Tkz68Q0o2qahFkiditWtImqzMbH1GS3lsCd8UOlBz4DpV5KYjrMRquOsOQdqwYV112ADt2ET8qSmJlHQIEtLzKVtrUJJWKN58qwYez12BP5u0ACKKrRteO8UzdbtEqWogrbhMjrt2Opd9TI1gjqQtJA7siUtKXOOAgKrkCFSREo9vyIipmC5YsaYL+F0oYmpBYjRHXx2PHDurhoIosEBaZzIrSmThWzPXycmU+NbmNgtYVzRzluGVkORYtoMKnoZL5tUpRVCcp0z6oC1LlKvY+laMEKgp5FKrGE+NApthzPYWvmxQlG2NH52PufELF5Pn0OO8wdm4iOJ0wwiqEhibhg3m1MfImuRY63piRgkmTKwG0VhtIqZ2L+QtEcSUEp7BUUVF45KobDjsRzz7hxGPPExtBwvWpU9Px6qs07Fx4aT4N4udZgWGX5KjhEn9xj0K59N9Gp+KTT2gCY5QvVbbt/Xjh5WA8/kgbtgTsZVTLT2CfNj8CXmPFFObONXonWSLpghPsxICDBfMoKjN+RkXyMjjyN8Fh2fA0uB6R50yBaTbFsmWFuPxyGkbRR8AFDVnycGmiZnvQpF4RendLRaM6azB6RCK2by3Emu3jsSu5I/YeoODxIL5b0gyXX9lItRcZ+HV1MYYNi0dFNXGvoqWdgOlXUky1bJPJlV6TgAGynsTlovQzBddfX4QvvuimiJLAt0uP4dqrMmGaXVXjlAO1IlKwcUNdlcx7GR7u3DUFqcnkxWR6PbcA+BRFFKyk1INze63HwYM9VL6jdyzTBE/yKHsxbbqBKQ/7k/mHHtyLma9TjhKoKHoCi3iUsWPyMHee/oyNHn0OY+dmalwjYad6yTE88GA1Xp9BXaTkq73IyzMxfNgubN5Cvf/UIkDwsexooJqVBGGk9/O2e7qTshCNG2zE9p0DEFdX2MMZmcXodc46pKf3h2EE++aL+ozqmQQP0w1NmpSMN96gLeiI7kBNSw54vSm49jobCz9uirBaJKKawas1PwAyFL+rDJfQ6ZkGbxisCNTGa6EMdlk8So98Dm/actQycuFwUAjmQEF1PYR1uQNhzSaiqsqJiRP3YP782jCMBrDJOvIkH2FykcrVj9uDsdcuw6MjV6JWzB5UV3fGF4vPw8xFQ7AnoSe8XjcuuywH3yzpjiDeCUIIiW/NTMQLr2YjJ5ssdwMYJvVgCItW2i1ISRQ8ahNqlobmjVLx2ec9cV4/mkQjXYWTp6Rgxqu09Vw9hqAJjg2nyvz6euiguV7FbnTuSlwv8o461aYvodCrFJ8oj1Ja4kWvc9fh4EHaRoKAAblWNkpc36B134Pp00yVo0iYNPnBPZjx+okeReg4xP6mOsrYsTkBBUcL55yXiO2bSFHUTDa40bzZbvy4ui3atIyAhUqYCMWGjfmY8nA61q6lSKIZDMQqYyheRaOfEtiS98mD6UjBjLfDcd+dhLLJO1b+WIxrrjyCiipC9OSe/CUIsqZUmad+lDMgR6FbfeD+BMx6kzrRYtTMNEK/LNQKO4Ttmxujbaf/ae87wKOqtu/XtPQAoYSuSO9FQRRB7KA+G4pdQSyg+Pw/BQXUn12w+/TpUxBBVJ5YsCBiAbug9N5J6JCEhCSQOpny/9be59yZBJCoqMCX8QNM5s6de8/d++y29tpcRHVX1EDbzIqdiaY7s/WplXcqCvASzMKerR8gvGEy4go3we0rg8sXgiekzCploTAK4tojodtTiE0+EWvW+nH6abORkdEaLk89LfgJYz6Xn4WtXNSKm4RpL36HHj2zsHVnF1x1iwez066Gy30iwqEyxMatwYcfp+K8PuxHUU4pfnrN+nyMfmIxPp8Wh+xsxgTcHChY3Bltr3oRqicXo99VZbjrjuZo366aQR57MG9OLs79x3rk5nVEmP0ZAmGhomzELz/XM3UUgiL9aN9xPbZsoktLV8dC0vNw7XWFeOtNZecv3BPCCSf+jLVrO5kZ9E7YbNwoG6O4ymW9ht+1wigKQZRmepdDeMfPZOCmG7Lw2gRbmQ+h64lpWDifGC5OKTZkGliP4ffE4eknGdMZFhiXG0XFQYwePQeffJSIFSu5sdCl5BrZPyxA8lrzcGafAtw6JBWXXtzUWA1O+yrFheetxpw5/D5+XivyzuwUiaWoKFlHRsGRD+v+B5Zj9GPcGUnuxpSrMtV73BuxamkdtGyfjACC8BKvExWrW0I29YvNHxl7yIyI1ly2pu9G1qr30CRmPJKD6fARekVT7nLDG2BXovZ1FPjjEGjcHzU63yvDQt+alI7rB/JhtBJ4BUdLcBKJ1tSL0bLFTowYuAUff/oVevW+CPPnl+CDb/mg+MC5W+Wibr3l+GBKK/TsbSDtUdc+b2420jYUYVdeDBYuzseObTmom5KILifWRWq9MjQ7pjp6nMIHbDcGFwr2AJdcshyzvqkJt6uB3Kfl1WJl/pe5DOY1RmE2q32HdGzZ3Ewq3WIP5fh8XH9tESa9pYpSsDeErt3oenWGC9UQFhIN3YikWU7cnBUmRmF6WCEsalEshMVC/+0N8t8MDBqUZSyKWvxu3dZiwYJmAqLUnKKiMGJiVuO5F5Nw2y1sW9BkhX1t21KK2T9mo7DUgyXL9mLd+izE+Lzo3LkRmh3nRu0awDl96gsjqF6Z/j36qfW4bwStcmdnJmbEsvI2mABgwfGIUBSNK5auCuC8vkuwYythGWxzJSWpGx7PFvz0TSpOOjVB0oBeGdTjrKHDXOgskcAhVEFKSwMY+9JOPP/vOejZ5iu8MHIrkrES4WCxEa4QPBIPEPHLFmQP8sN1EdPhfiTWvxRFhV6ce/4S/PBDHRk/52EvSZgJSQ9CngLUrl0I194N2FVUG7G+MJo1BNK2N0JpgCQZdvxaLhrVX4J33+mAHr0FiyNBqDovEbCSPxhGWUkZ4jweeOKi0QdUVN6PD5s2+THq3nRMeYcL0MoE24ZeKMwK9WbMnptq0sMB5BeE0KH9Zmzd3NT0s/A8PL4Q111TjDffZhXbhfzCMpzYVbNeksAQRRHHVdj6VVGWYszTHowc3t5J1A8btgzPMT0sMQoVxbJP2kxZBgYOysLE18l5oDHjiSeux4L5mvVShLEd303O4dV46aVUDB2qU83kM04LcOShFxcr2USczSnLgYxfNPPFMXevvZqBEaO2o6CQxc1kQOostruVsSuvkccfMRZFFYWzTU44/gesXtUFLroiQrpAC5GGa6/egrcmn2H2mQiZmj5Iu98ypaz8w3QzFi8twSMPc/gQhbEhknwfY8KY7bi0+0cIFqXBFeLk3DACHhIxcP/yihtWGvCgKOk01Ow+Cq7YE7B4xR70PSsNWZmGYsg2E0v0zWsPwi1Bqe7CDBil41CSZaXwhvNRFipGnTo5GDI4Hrfe0hT1G7PoaCVBi5cmvVVuJ7WHlJSWYtbMbAwbtgPr1qUi3hcr2Z7iUC1D/8NPe1EteQuWrGyA4xqrwPCKmjfdiM0b2ampXYM6P7EUAwcGMXGitvDyuPbt5mDtKt5jiqyjuim8R+0HDYdX4Ln/xOHO2yPcySM5gnyMKq0mWewoCKsouzBocCFefzUi+N27p2s/imxmFWKhUCliXJvRv38J7hzZGJ06pcBrKY+MlSi/cNxwiIyIIIeXr8zBiJHr8PkMbgKpgNustSi8TWAaVk753RGjKLrX+ItC6NHjOyxcSkXhA9Q+Z46kO7n7Esz5pW8UFy3dMo0VbFaYlJmExPtDwPhXNuPe+zOQz+m6RMMy2xHOxYlNP8ZHo99Fg1pLQLYemU4b4gBRLTrqSIMgSspigOMGILHtCMCVgrvvWY1nnqbkEyVr/GrTNWfV1KaQtThWJuP2gFXo0WkHikNNsHi5pk3r1gduHlod7VrloUPbhmjXlmnR/b+++3Yz0rcE8ebbfsz+zo9AgG6YB0OvLcJ33/yAlTvOhxs1BZtGpzAuPhsPPV6A5o0J1w8jt9iFkffEI2cXC226o1jSuFN7FeKfd+SLbSsqisN9I/cic2djuF0JSi7OwUvcCIQngDv7Tlx+ZREuv8yHUn8QMZ4YjJ9Ugi8+ryFDjFRRjMNmsoQuFKDn6fkYPCQIr6sM4ZAP943yIX0jCQVthlKR1gQxSqglafccJCbl4MKLPDj/Qi9qN4jFmT2bHBAOu3x1DlYszcDMWW588F4B9u5lGriBZsokgFcl0SYuQzslF8vfGwK8IyWYJ9r2uWd2YPgIylM9U2Qi2VwhWjTNwCfTm6JNm2hKTRNUy/NXfqeFCzNx370ZmDmTKcOG4m9rcVuZ1T34BQ9fPQsjbpgDb3A2Qq54DsWDV85BsBwfnh+uoB9FvtaIPX4EYmr2Q0GBB6eeuhKLF5NILcXk8q0loELog1YcWBCxnhw0rLsVwaIPMODiUnTv2RfDH5iF4lAPbN/VEf4AszSb0KxJbRzfvTbcnjAQYAwBBD0hmUnpL/Jg1sytKChmH/1xiEvMRaOaK+AvTsOYfwHzF/yC92f3RsjTGVlZxyAcbixp33B4nSCR9RUndKIuFhGleMp1osvDZjKCCrcaF4vdk6QKStDUvFgewzfsZMBoeXebXhFmorhTky+rjhE4dg468qhZJ+n4zBKovGamGM8cB7iZWdM150t6EF1sRdY+F50pyY1lh2T94qoHcEbvhqiREEYooBkaFiBDQuwBLFqYj/R1BJMyvuHGo5S8ahX1G+RvM0pchxzZmNaysBwBWS/LJfDjDzk4tTcXljSazJEzdmCuaxuefdaDu+46xoQi1lWxwbua8MsunYGpH9LMt4TbMqeYLIfihvagjncmPvj3PJzaYQYCRTuFVpTtF1KucpNELijBfonfh9KU01Gz22jA1xQzZmTh2mt2IDePVWgKiaaiJRg1C+8WmqIA4hPzcdN1Beh/+ma0TH0DSXG5yCy+AFO/64nnx1bDjsxUE1xz97SBM+lDOXmLwTItKt/zwSPdhqVo0mwjHhoej87HrECj+Ako8/iwqWQYnh1fDe+9nwAXh7ZKoZLZOQV/iFUW8gzNc2iQq/IpTphUpo1CGPfPuk82QyaMM3KjFGAtvqpxUj9f790NV1BVy2YbJQsm12B4t2Rmo7YZhMn2IUBhTcxELJFmLt3C/aXyzXoSrb5C7COumslBOxkwEnFLDw2PsQV8UQzbe2ISE2JYrA/GA20wf0QoinI2rVhegDPP3omsTJI5xAvUxBP2IIAsDB9RgKfGsKJrgjpZSZsO1iag6TOy0f/iHJSUHQew0UlI36IekDzsdFzW+xM8f/cq1I2bDlewEB7h//Ug4HYj4KHihKX2sidcE742NyOxyQCpuA+6bi4mvk1slRbwHNIKoppFIZW0gJbJ5f4W15zzPiY8tgy+Opvx9cwLcNXdfbBr92lChKDuDGmIiBDeg9SEGRh4aQ28+VFrZBTQlYk31ovVegrAdrQ+5is8fOtkXHZlEXbvjMUz44/F828OQUmgl3GqFJkgxUrppzdKIQBO7WnR1VPApfa4qLWV7KG4TBb5rKKo3MYmrSp9OgYhLYUfcs6Yz1sCD6MsSo/ENRFqSN1UgrRWETSwVRRxCIU5RQVYetpNqzP7PG31Si/PJhl0K3AyzHKPTN/blLOiM6zDqS0Pmh530NpH3tgHFXhS7tx061JMGMcKfTPhmHWHSDBXgHqNF2D2t8ejadMaQoBtm33EsaWgm7EIg25YgomTiAYm/JzugKYaBQIvg7N+/AAAIABJREFUylUCd+hnPD34B9w14AsE9q6VYFAeiMREYfik+Sco/nuptxGSTn4BnoQzsDG9AGf3TUfa+saAm7s+ZzhS7LhrGgC4A02dixsuWob7rl+GXP8s/LDqZgx79AzA3Vl8f24MnEPfrmU2kpK2oVfnaRh6JXDfI/WRVdwd2/amYvkagh11p2SSIiVuOma8MQ0+rIc3/mI8/d/dePvLc4W9RvfyIHwIoMxl70V3fpsRNKJvaiOmEUzkymzrDq5LJdBuSrZi5URSIsV2/qLXAHgNJstYEc3U8bmaSb2CltCEsFphMRdOu4Mz+t18iQNGrRi+Odkb406Z951rtDFkFLyp4ikiP/McHCTEGY46HyV67m9FpPrfPHFLd0HlFXbjwcd+xGMPMqA8XhRFuBmJ83ItxDdft8Tpp9Uh6ab2pVs8ks1+eVxYuTYL552zGVu2tNcMlO6lErBLkkp2wAJ0rPsRxj+yCl2bTgNC25UKleJIoQyHEXBzxn0IQT9QXPcqpHS5B3A3xsv/XYvbh+bB4zoRQREWuof0PszuJV4FH3MaBl2eio2rv8OKdfNx5nmXYuHyWlifRqh3ghzjcZegRYscDB+8Df1OnYgk13fYmXM5vl5yHZ6bGIsVq2sbEj59tNXiduDsXmuxZPEC1EjpiKTqLTFnWXX4/bUd9sWYcAgBURQKohV4dVkiaXWxFRpryZJEZ91sUdKibAlOjaRmtd2AYyn4r1piUUZnVorNeNH6qNWXMxpGe1UAbkzWjdNEuV5KVN7fyXJVVNOKx0SrwcHes+eKPq4YfftkYJoE88ZCWZ63Cr1Pf7uiaK5c3YXN24rRq8c2bN3KngXdeTm0koHnRRewMMQuPH0ArLM4Hi53aQ/Fz4snx+zAyHuz4XJ1dECHuhHR3zdCHVqJAacvwH/v+xKxgVnC/shjSOogMmQG/tDxKA42QGyXO+Grf62MKbmy32ZM/bSa0AfZx6vEdNqjotD9QnhQiEBI+abi3ZmITyjE3oLaCLgSTfsur38zujW9F9MnJiD1uAJ8++UCDLy7F7bkjTaDi4wbJTgollzpr7OgWAQva0DueIP10iyOEGBLTGLjAKMUZsMo1yQmAYK6MmoBbKHPZKRsrUEWzQQNZuApNyl1ifgZO+HY1n8qKlsMPGyHFtfPpcMAzEgIyRXIPVnE6oH3/9/+jhP9OHbKJhD0F7zOQpx1Vg5mfNZSLYrcqnai2qlm9nsrpSi/ZpJ++w2U/4SaXfqpOl6ux8kr8csvjQAPMz7EQTFIDuK4Yzfiy2+aoEXTGKUoFUCc0pBK34LJcBQXBXD5pSsx/Qty6NaSHnXtKzd8VFTKYBjJMTPx7+EzcUPfeXAVLEXYFQO/R10DrylOsacrEPCiML47qne7D96k7pj/SynOPXcRcvLaw+dKEvZJARxK2YEZLAvlJmDQp4E1QZ3i6ytURVKw8qBy0b3l+7j71kZYtuJznHpWPdz/RBv8svQfhifLCnLkPsNsenKVIhxkFioIlzsZ4XA8XGwiE8i51neEDFv8cFNnkGU3Ab+IBGMVjllgPPcrXASiTFZRNCXvc+eiRvUMuF3FUhIJMKsm8YUbHjFgFDa/WNrCwvooLGiko9AlitdrcLPO5NuNmim5CHPc+T4+3h+TLG0C1PhMRSPKihpF8ZcVoG/fOEyaeDJYnhJJFPN2OCqKgTB6ZHeKxeR3tuPaqzcBrhMAd6wgaCVIxjI8+4wHdw1rJ4GwkpoZphAZPUZlYLjixmefZaB//60oLm4v0H0nGygFNz5Jbh9b0LX59/jgqR9xbMoH8AcoWD54pPuQS+aR5kdmfEqK4+FpeTUSWg8XbNaTY9Iw8l6yPpoCnA1GkY0E3y60apmKJatSZFcKhcrg8fBaTQuSIeNWa1SAnifnYWv6dmzKyMaZp9TA7vz2WLyC7cfMWFlFUaIHgXtKR2UGTu9djHBpMb6Zw/thapR9KAam4rQ5WYuiqS91OmxA66SwIvCfcp5M9C5vIP8me9i2RRo+/7oNkuJ0vpGwcJrZpiqU2ioRG+vCM8/uxmOPMGVb0yRXSHXOBd6Mxx9PwJDB1WUimfUE/5h6RD7t2JMoitaK56ZSxMZ4UK16nCqU0NjyWn6nohyqi9/nQkWDjUWR3caNVat34cxzViBjOxuh4rQHWyQ9F926ZOCzr5qhTm1TtyAU3boF4odbelQvHnh4Cx59iGad8BMN2DU1afmjuJTzcMeFU/DEXWnwlv4s0EHdhbxCQqC7ZBDuYBB7w8cipuv9iE89H1lZYVzcby5+nk3AYX1TKNuAXqcX4pH7G2Jbug/X3cydnFky45ZJGsr21VOWdBfmrEeFJ5PYjinieBklIZED+ztMGjfs1t3fJWQVK/HBeynoc3ZNvP7mDjz5ZAZ27mBqvJZsFHIPYmJNSlXOoeusmwDft+uglka3dHuc/iwusc2EidIG4I1bggkT6uK6KyMdnAeSj5LCUlx6xUrM+IzMK1QU436FSxAbuwiL5rZC204W2vNnSVklzuuYHbsW/DfaEotLdqh1uRIXFnWIuETiFWmAx2secttKjHuVGJ0G2nsgSRT+lYZ33vHiyiuZEQohxAlQQs5hg1XDLQsvtm0vQd8+S7ByJWHaHPZpiBwk4aNNpnR9GqbMwqSHN+PMdm8j5N8qtRUVNOUR5lwVWpniYBz8Kacj+YQH4I5pjfnzctG95wqEy2qidl0/Bl0fh7tHNUPtlBhMfH0HBt3E+6lv0phqznVylFNxUOW1GSJbX5AN2cDiTVpTlEYwWARw8voW4PWJ1TFooFq0RYv34N/PZuKtyVQ0KgxRCTp/Rc9kmBntaG2xKrw7y9ho6ZOiGBwNIk1cGHHlGBem4+obgpg0ob2qlLio5rk5tRhrfVz4dmYuzjiHvT2c9hyrGWhR1A0YeONejH+lEzw+a/V+m9z8OUfbxMZhpygm/20GvGhDYhjff5eLS/qlITe3rcIqpI+clfpMnHLSBnzz7SmIibOrbjRfYhwadbpjOmfl82m7cNEl21AWIirZqwonMquAfaVEyMVZbadg8ugFqJUwC2HkS1BMPz/I2YchBqLq0hSXxiCmzd2IbX4jykqTMfzu2Zi3cC+ee6ErTu4agaOMG78Tg2+mKLG4aHJvDg2QCoa6BiYDIwyT5uE4fROqMLr/6wYndyrwm4WY8EYybhhAiHtkO5wydTOee6JAiL/Zx+FBPEJmSq/CyzVYdc7pJICsgNgEiZp6LZuoJWPlv8WxKzFjZjs0b8GZ9aoo8pIHp2BKWjybir7o4nRM+4QbHpMapigZdsEXuwITJiXi2iuamR4bpxzq5L5syGIv8c/4OTr/ZS1uJFg6zCyKkMVJfKGBl0eExotzzlmImbPYS6DpTwmGQ37EuLfjzbc4XrqW6aXXgT5GCmwPpEYEIReG3LIcY18nq0oTI2msfzAVrFERd1Zf+Hs8PngF/nX1e3D7lwguSXVWi2TirTNdHAihyNseicePQkzN8xEIhFBcFEQ1jp8TsBJ9NTfGjtuKIYMpODqsR79YrUqkxiD2yvzO/j7a9bHv273Tfp6fWYAJE2vjhoGceEuoiKoea0KZWaV46P8WY8qUGOTtSYWL7clu4t1Uy5RlhYEug4pogKA46ObLdAuR6V8hsjfGIoT1eOLhMox4wPJ08Y6oGBrHWcSxlttdmD0/G/84dzvydreJ6ubkGpWgfbstWLC4A2J82mRnCST+HCtxsLOWzwxGjj6cFEU2Mo1BgjIMhmKkLZ4ffbQb/frtgotgRBFoIyihvTjnrHRM/aQDEhNIaqZACSVTs+6b9bE92L69GN27LcH2nR3hQSJCpqLsBMvcDQN70LTmdEx7YQ7aNPoO4bIsrbzb+EAyNWUIBl3IK0uBu+mtqN3+ToefVylIeX1uUfo3316LobeuhyephpQTqJSi6vYeebw7ZKroQXiDrAt5UeZRwbW7vrBWKt7DuGOS30ZpyWr8d1xXXHdFB01l0i2VgaURYf/q212461/zsXIZ+2PoorEbUV0oratEpU+FXM4UEp1ZmSzmsn3ah0B4C84+PxfTp7aHL9YkTUTRyITJdTefl9/plnDtdcvwv7fj4HI3NZsI0/P87sV45T+1MeR2tv+a/e1gsvyXvF8xRX24KYpZrqDk1gmm06A+M7MU5120Govm1oLbTUIG28NNoVmECW+kYuCAJmLwJadkglTN/HCUNtnkuce68fakbbht6G6UFLaUkXDabkt5sSRrDPeX47reX+C54b8gJW4WwkGmcZnepRdShqJQLEoT2sJb7yQkH3cJXN7OQmqnyQRL0aPCl50bwvadZXB5tCXVeJSqx+ar+f9C/8nNQfuWUSa1oCgkRpQ9stOq9XGGULd+DGpVN7gopyiokBEWQz3wYVduCV58fjMef2wLwuEOYl00MWJqI06Qb3523MMwPJIUUKrTpOR5eG/6Meh76rFSzeGLXL6idE4yxTqBbkybnoX+/TLgLyNBBK0tDyOlkx8tW8/DNzM7oGEj5dkqz0b4l2jEAb7Eqq19u7xj9rcH8/ahmS53xeSYPt7xb2zA4JtyEQp2FN+XSRiOU0aoGG3bpGP+wnZIiGddxbhm7A+R3JWhk5CMkzI0XnD+TEyfwdmDLVVw5S+dQqU9F/zUHLz7wHT0P/tzBIs3SRBcVhaHUld1hOuchITW1yI2iaMPkhU6I1Jt6wwWzs3f2SJaxcWv+LNoq/kTiTUOLC5211NLEw5pp6DtgZGzRX+FedaffpqGZ58qxvc/EcV7nLDhky+sXC+9DeAMNktGV4ilXIeRI6tjzJiGJgY0bQmORyhT7sWy0AksKgrj/LOX4Ee24LrryPdoCo8YuO146hkPht9pAa72fsrv3n+nuhzouw8jRVGhkWcrgu9CUUkQp/dah/kL68IFnRVOlkHiwtzulXj4QTfuf6CNPFBWrWkX6Pc7eD9zLvaqrFmbiwvO24gN6SQ3MGMT6IaZIosrzLRrNjo3+QCvP7AGnY+ZikJ/CUJx3eE67jIkH3umQtZDxF+x51sZ2B2uXtsxEQ6jrGglSvIWwOOx1EuH5tHrHEIX/IE4xFdvh5jk1ghFzQpR5y/SNuN4Vy4gb08ZHn14Lt6cFIPsHI5iqAaXx9Z2aN6YeuZ/FHeOvPAhFNqDTh2XY/pnx6MR57eLMdLAW0XbCDpZ4rkUHuD5Fzbirn+Vwo2Whu5JC8kI5aBt2+X46ZdTUT2ZcwLNDFY50b5h9aFZsUN3lsNDUcxa2XyMBpx8efH+lAxcde12BIOdTRZGK1vhUD7q1duGr2Y0RIcunP6qsA1VNgdnrJAJkwh94YVV+Ne/CuFGNz1eRpiZ+IZTdiUgX4Ebzv4ejw5bD1/dZNRueSHcCSSeS5SKvhUWKTEIA3u0VdAHvnfzZBQsHo04gUVEdss/konXtaEwh7DXXxM1uw5Gtcb/QFhmGmpCwyDh5UgDxjUiaAjkAMz5eTfuvHMR5s1llo6sjRwRru9r/KKoYcXUrcF77zZE/8vZd2Lg6UZR9HoMnN4AHFet2oMLL16FtA3t4CJns0DOuKbsYdmAN16Pw4BBLbVPlGhinsLQCB86kf5zznR4KIoZiiMAObEbdKEo+F7pRrz8iuX4cGoN4d2SITdSc6CkbsWZZ27ArJlnigBbZdFx1FrFlqyVUYZgoAzXX7UB706tJjUOU8CRdHBI6jTamXh2j7l49b9t0aRDG7g4vjkUY2DbhmfYoeZkBVdduyg5QsnW8QgtG4E4X9Bg0vThVZ47ed+HrevilqxgXmkq4joPQ0Kj/ggjOSqRYbBejvvFIIPWwdgAk5EqKi7Fq69sw+OP78Du3Qz26ZLyAtn3wf0/DuHwdgwclIvXxraD12vaiB2eeDPzXfEL4qJyya+4fAPee58KxdoV10Ub28LhdPTquQvTP+2OatKBrD3rjlWusiiV0W6TzZLF04KXNv+bKrIbWLAoF336rEFuzvEKCrS9DihCbOxmvPhsMm65raHMCZHgWjZItTCcM05FYWcL45ylS/agV8+52Ft4MuAyeDL2hiAbSYnZGHF/DG67pQVq1qTilIrK8rqYuZJHLEFAmSKHzXvm0TtxafHWNxBeNhyxVBRnytOB1qKyboeOiXO5irC3rAF8HUchofGVwnksCRANFBzSb2YPJXoyBA2M3TQhELEuixZl4YnR2/DRx4kIBNkJSSlm8F2E5KRVmLe4A1o3T5RNIOASvILp64hGI2s6ZcIb6Rh66x6UlpD2yI69YIxTiuSk1fhselP06l1LaZ8k3a+zcMwOUhlB+VuP+ZstChcqqgfeSSAZBKdtQIIbQ4bOw9j/psJFrl0pLlKR9EHExy7C5zM6ofcZnGOnxAgiILKD0qJQYqgohPOH8eST2zBqJGWLFWw+6HRccWkA9z/YCu07mFFx5KkVt42xCwuYdptWdK3m6EwAL7uxgYvABSqKa9kwURSHyfBAjzmaVuZXRYHFT6IUipFXVh+xHUci4ZirECaWza4b8Z7G49edXpLtKosWoGIvU1JRLpSG/Jg2bTeefGQnFi4mx1hteLxpeOGlZAwdzBSuWlpbx9fNTAMhrYG5sWxVEU7ruRK5uWTB1HZpzQ3Q7VqPW27wY+wEy8ZiHWxt0nIu7m9Vg4N/+d+sKLxA7Xk3a28yrRpQctfxyM4NFBQG0bfPcsyeTWJqdkEqAIRCHEImzjpnD6Z/2lxAbhY/pjPZifFS10jjxgCyc734R59vMXe+D53au3DfA81wwQWpiIujS8Ge8iA8UpYm3svGGKa7zoGEE3VrH7QidvUbPCjb/gZ8q0YAXsZAOmOknEDYBFe5XtiomLbi8WrKdPiQJ4SCQAN42/4/xDXoZ2IUm+2KAB51kygPYBcPTLRKISu24Yyp5JxsYPJbbLtehuYt3Pj0i75IEEQtYxWuBbN82kEpLqCJazgQ9oprluGjqbXhchGxrSluCfrDBWjedB1m/9AWqQ0VeKjfquMbiHpQ63NwQf27jzgMFMXKkQ2qVZhZnGLPHldXGkJdHnz4URquvGoLyvwnSrVYCnwmiA2Hl+H6gYV45eWuiE8g5NxUoe1McVPDEEvkcmHewp2Y89MuDLy+BWqkKHO6KidzZ7bop1O0DKV2NOhEpdoRaCqKIaiGD2nr38GC7/8P8XEqVGbz1s9E1fkq/fDlMwq5CbgCKChKwimn34PmzS9BOMwZLtb1csBUTsuv8x0m0aFujyZLVKR1/LZHWDCBXTsK4fa6UStV10Sq74zfTA960KNuFyMQcqfdfutijJ/IloI2AvWPQHZKERu/Eq+Nq4drrzEzbkzfvCKhbUH3iEh6/f2gSH2Q6jtELAtdKiXZ5pLSjZBdyBWLR8esxwP37oXH1VndDFOglJ4GrMZ998fisUfbGmGgABNIWP78zD7pxF/z7Yawgz1ikvF13tA+bQGYCHL3QA9V3TF9efHmtx/glpfuQnK1aodss5TdWC6gBKG8Evznzhdxba9+RlnNyDtT3lSDZbRY1seaMCV7sC9NxZs/9gcDY7Fhj+z81rXjoSbb53F7MPGNLAy6YQMA8hbHahuAxJr8Ow233RHGyy+Qzd40hUldVlPmh3/lpPw2dhhYFFPV5tho44aRwUeF28wi4TULB5cXGRkFOPuMuVixmlSZCrYTX1iWvhjVktPwv8nNcP4FSRrOEtdltnHbE+J2MV5hpK+mXx4vvz9MQgsdlqm/50smokQKjPtI175+w9jvZ2DI2P8DalQ3dSGz6PbQ/bli0Uq4P9dLAnPFRYVy8vHaHWNwU8++jqDbNhc1WAarJVYvEgcQ4Khks6yqGwUx/1AJSZLtMy2+irxT+8DmNwUFsR6vF7pwQQ4u6bcVW7c2g8udZAa88ru4yW1Dq1abMePzE3DccQkKVXX4BKI11TZWHf6+1+GhKGbf1f0oarexG2GU1eHDW8N8/SXLsH4dmcvJgk+go9uAWffg2Mbp+PiTZujcpYYyyQsZmrpQFHzJrZlJvbq16TfbdlW1HNH8VhUE3bme/ZuYsT9+jiHjHgSqJ0fcs/Ib1G//yfSzSCNbzl6M++fjuLHn2Q6Jj70LFTkDf7f2zKyjg36w+3mUedH2XCKFbdHWQuhDAomR1LsQwTJzyLn0a5G2mTzCdSPjGCQuyUWTJmmY9mlLdGhPlLFJHxvUsmLDrGUu94B/+5r8hZ84DBTlN9ytZLko925Mm5GDfv/YjmC4GdzuBB2SKkE7UcbsMtyIDz5si/btiClSAKK6UKS9M30X5fAeRugd4TH/Y12R3+BKj/txBgaPewioRnbHaGfnN9zrPofavFUZ3Nl7MO720bix1znG4bMWxAT9B/YRf+UCNNRWC2QIHwQoqdGbxhU+LFuZh8suXoL1UlSso30y1C1aZ2HwmI+X/3MMbruddaqj53VkKQp1wJATsDX9njuX48WX+YDbCRxD4BesljOlG8pCk6bp+PTDNmjfqaZksgiBV5SxPkDGHxoXaWatnAMgx2iPd2QLjCbQPrAQjPt+BgaPfRiu6hyrfRBhqazXYfCDQU8AyMnD2KGjcUvPc02W0KClpf/d3Ehlz2tCK2nnNawp2tVo4vcwG67VFV28NBMXX7waWzZ1EDiPfJVU9EmoxxOtweBBxXjh5U6IjTUwHwe6f2QrzRGlKHwWQTczYgzRvQgEgrhx0FK8+RYzNM2d5ib60kqlmomWzbdh6ket0L493SDpejKuGJXOL7UQdfYiE2cVEmLdLaso/LlyijL5u88w9KVHkFiNVXOb7DJdixUUp/xU4F8XJhFITxDFe/Lx4h2P4/qe52nzlBQRqc9R11dZRTGwFe27idSChKlMlJPWyoPVy7NwYb/V2LCBTJ5M0ROyr8NaVUnWYsCAbEx4rSfcpNus8NIhSJW9qMNPqY4oRSGcxSXMIWYnc7lRXBzADTetwLv/47iFptIzrv0haiVCyMWxTdLw/tSW6HZ8TXEPpH7g1tSnV9hBnNyx6dOI8vP3SRMd/CHOm/4xpj7yf6iWlKhxk2SF91UUx4odLLhX86c8Z+4gMksLcM0DD+PkPqyjWAXnN0SyWpUXSaMcUXUXk4hGmBgutxeLFmbj0n4rsGlLM8Ct9K2aQPEJSWEIG3HhhXvw7nvtERfrKTfi5EhXEPu0jxhFcVAahKLI7mloP+BG7p4wBg5YiWkfs6bQVHY5ZocCsrHRd85A4yZpeOWVDji/r447sLundspaelETCpsmMYWomNgl6p+DqUralPexdvg9SElIUDI6+9n9xK6Sjq6UojD+UnjPppAfJzz5KFpderkWSLWiJIpkcQPiLv2Gl6Y6TJOMrIeedf78XFx5xXKkb2wHuGqYtDOzhVqZJ5vKKaeU4H/vtMYxjak0dvzGb/jyI+DQI0ZRTMTgsIjYSoFUX1wu7MgMYsA1azDra+bzCXMhk4opisgIg11IrrYDw+6Mw333toY3RgGYgphlzYZwDC+VSrv/VL5tr4klXTjwE43eOTdMeR/rho1EjURVFE3ZGu8ouk5jYu99z7r/bJCSZruwKeBH16fHoNWll5gYxcRX0v2sQbnODTm4ssh9G74BcY2CrP7r2Ifxk3bivlE7kJVJvuUUKRcK14CgIfg9W9Gm/U78b3IndO4Yp71CSskRmVtyBChBZS7xiFIUuaEKrpCOotZgMy09jFsGr8I3s0hwwIfL+D2sbC10tUIcibAd111RglfHt0cCiamkDmOXKrqRSN0xzfhEAv7KLGrau1SUUaiRwNZjmzxwfLBy91C+/mHOXlFPzM9i/cLAxpAfXZ8ajdaXXhwBd9mwQFwi0xxSCUWRJRU2FYvxAQoKynDrrSvw9mQmBxrD5eagVROvSOjC/zLQpl0Gxr3WFD1P1iG1Gi+pi1mRabEy63Y4H3MEKYrulE6WygiP9HgY94jhSVZ2GYb8czU+mhILF5rJ8cIe7/TVU/TX4azTQrjvvsY47SwdhKn5Lwq1jpwQ5TDMJVZhIo29v/5IN0x5D2uHjURKolEUUywUD0wAmxHzonFKVHuu8dNU+W16zpQRXRzQGsamQCm6PP8EWl18mUMtwY8pKyU/o+3UlXnZSrreswtLlxdi1KgN+PwzbjbN4PawTycS8ymd6jr07OHHy681R8e2hOSbS5URccwwk83y4NasMtd3uBxzhCqKdfsV9cesixCBGP84v9CFoYOXYPJkO4xTG55Ujgy1aSgbiTGr8PjoerjjrpamyUgtioqYhf3z/0kuQd/bBP4HeXrLpryPn+4cjpSk5AhFUnShLVpRomOgKHNpgZ32TuUqRFFC2F5WjDP//TS69Ltc0Ad2Gok32jxVWk6txQReeGkdHnowA3m7W0gbL/vcSY0qgFJ3jDA6AktxySVuPPdMezRpyiKviUmkBGPiJWek3OEi5n/8Oo4gRYncrLpDlHtJ/iuZG/1sZroCHqH49ZcGMWTIckx8g6R4beBCojP0R/1osoyUwIsdOOusPDwypim6RXFzOWhgKcAR4qIw/YOliGnh8jdvRcbi5fB5CRa0Eqtwjcpyh1bIIhv0lk7MKgmXoWGndqjZ6Bh1dehe8sqErSKq8F3OV43WnPLQkYXzM/DIoxsx7dNawqzJYUkGsCDpYUJ7dD3W4cab/XjphY6Ii2f7gQZcktGzc0ujchd/XDwPnzMckYqy/+Wzvph5V7BbIQy7ax5e/o8bgSDHtBniNkfR6AZRALahQd0C/PP2ZNx2R31Uq0ZLZIqRBitFvJO6fsruqF6RjqaIBM1GvP8qt0NuWTcN55okrjIcxSLFVHDqp5JhaC5LX4V7ivH6xJ148ukc7NhO3BwHkZJZRhVaGGJkwj3HUKdh6K3FeOmlkx3CO4XEUHmj60vRcd7hI+h/9EqOIkWJXgoStxEhrCLx8ce7MGpEGtasY79EAzP6jnLOHdjUHkKcA7gB3bu7cPON1XDVNY2QkKAz2zXet8FYLcQQAAALlklEQVS9gjhlPou1ZDaeIeuLabc19qPC87F2wvTflNvxow/dn9+kMZqajCi4PvmJRVOiGem1YUAFmC0K/Me0UCMGJf4yvDslA+NezcCcn/kmx/lxEzHoX5Ojk9xWeAeObZyNkffWw+CbG2h7jZgPWmr+oKQUkbyBvcdK+35/VIb/ks8flYpCMWHcwrHYlsR71ao8DBywCvMXsI7SCC4XW2h9Zp4Iq/2GtjVYJFXm7iftwvC7uuCiC+rBFxdxn6QvRFoATHZHfECbFTOK4gTn0bxXNkmsu799RchEK+pUBUGzDVemXTpyAkvEEeVzWZox6fKkbpk25iDw+Zc5+PcL6zHzK/bssF+eozHUtaLAqz2gArBtYQU6nZCPSeNPQKfOWn9SC6xV9pAwt1jqp79EXv+2LzkqFYVwFM3msBfFDK5xuZCVXYzXX9mOxx7LRJFfrQvJITjdS2bFk59YagkUF6aSs3D6abkYdGNtXHRhYyRX07nlgoMy7cgCWXceXxTmKhIj78eqVOzqq9wuvG/cUt6KqsVRF5TbhHWICvaW4PMvd2DC67vwxRcUeDLIc6ARlYXIakPmLXzDhKTkwufLxO13+DBseD00rEeaJq4jmSE5IY2UUIork74eWYAKefu/TaT/nC8+OhWFQi8dgRzTxoULSs+7Zq2AqR+sw7PP7cbPP5Oyp4EM+BGKI7ESEharu8W+eY5/duWjbdtiDLuzJrp0rY4unRj0RguH9fx5vPZWOgzyIoqmp0VQAha0aF2p6AdrVU5Ttft/mfSvk5uLKFnFT6xeV4TZs3fgpZeysHxJDYRC5AMgH3GCUjXJQFC6kHov4TCt6U507JiL+++thf5X6GgHnZupOWCb0DAQMeU2M3gAveaDF2f/HFH+c896dCpKBGBluK6MC0K3QbweHwoKQ3jw0VUYN7YYBXmEhNfV2SIiMEFDAGdH2VkLk46GjV046SSgf7/GOL13PFLrK5OLVRyNTbRurZUZO+VWBVprKE51cN/N+NeKhI73poVQmX1pRjsIVCccQm5mEeb85Mc7UzPx87ww0tMZiJOOiKMvSAahLDXKdEOxJ3UsLyoLCQkrcPPNSbh3VDek1jXX6BgKGVbpNILJbTj999GxV+WAo3+uWB/6sx+dimI3e+sS2C4/2fh1Hrm1LvMX5OHJMVvw2fQilPhJWlEP8PiUVkeofkz603Y8ytzzTMTG6ni2/lcci1N7JqFRvdo4+VR1zSIvGz9Y4dHMmTaQaRLBjouWz0QZEqUZsh6Nrejtf4TcgkVFSNuwGwvnFWHKW2uwJ7cp8svIMJMosZhmuDVeUjonHS6rA2Az4HbvRp8+wEMP18WJ3VIMmzOzZYoO3u9Lfh2NrK4cZObQi/Bfc8ajUlEUEWUfYqTCbnd79ScoLFp34GvaJ1vw9DNF+Gk23bYaOmyUFWYzgVjySLbLkFSsIQa7lJa9Mny0Ti0vevXORFxMPvr2aY2+fWoLY70vxo2UlIoK9Psebn6eH/6yoAw4/emnPHz84WqUlCZjzs+J2LGD8QZRBszUkV0+ViykFAml2KkFV50ME0AonCmDlLp0CeHukXVwef/68BidMLR1Tp+OAyizyuxcfhTy2P7u6Ep2OXd6VCqKpePRuzRDNtXx0SKZSaUqGNCkUV1AUWEQH364Ha+N3YkfZlPgGMMQMUs4jIHJS8bHkCSIx2E68sN0cTiAtARerxc1a/DMhWjQKIwLLqqFlq3Y+0KD5obbE4DXE0BCYhySayajes1qIFlD7u587N6dh6K9ZQjLAEnKN8/vxsaNXnz4cS42byYlXxL27AFKSu2U4CTATUtgaknyr7KnaLJB075BmeBLetNN6Hp8jiQprru+NZKSSG2nQm+5Cmyh1NlwSJUkYDO+rOt4IEWx1/H7NoTD8VNHpaJoQG4CT9sZZZRCKXqUCI9VbidmkI1XfZ+9+cCXM3dg0qQMfPNtAYoKmSGrD7eL3FQqHOoaKfhQ6gqCYlZaHytOZJrU7BlHxlGRbCBu5iF641A9JR41UqrD7fZgd04+cnfvRYhzuh0UAIWSf2iVOJiIXMNUfrWIOm3YYsVMs5WWGDWGEWwZlSMTcbGb0aNHHAZcXx/nnV8LteuYLB57dIR2lozzZt6JjZWcqcB26JHxD51ip0lkOCQW5ZMNh6PQ/55rOkoVRYNL7a8wyxL1fDVzq/B6FST12R05Nhum3x/EvHl5GDsuHQsWuLBmNQWulQ4xpfA6MTwZYnSQqhsxwjesE32VI1mQtEawtFhn3UHd+aPTukJpGhXQiw7IZw3bjEzJoksYYbfmOYUvJUwLYinOeZdU0E1o2MSN3j1jcdPAY9Dj5ATECu9Z5BVhNGKK3CqKXTfrwpqhRmZlTY9CZNKWk4yuXKr79wjr3/mZo1JRfv+CmsyU5IY1XWxf6RtzMWdeNia8UoalyzzYnctjKdQ1ZNa7unOGlMEU4SJYKHX7bA9NJEdsxt+V271Vxe3L2AbzGwujYYbLTLlysmolCMmEYVouoHqNQnToWISbB6egc+fq6Ni2TpRm2K+wBKwHQxr/mit1dCpGRRmqUpRyKxJxmqwfLmxHURndosIS5O8N481Ja7BowV6sXVsbS5dzQA+LeCzm2ZiIkbPOfuceL3GCGVFnADFO5qu8BOtPmvEyZNcOsZxeS6RBihaOcUexxEet24XRum2h8APcNKgFatf0INFaD8ds6PnVTtgE9sEU5fdvPUfLJ6sUpbwT4lSYtWORQ4vMATKRS/hdo4JZYNOWEH6euxHFJfF4581dWLZ4O1wxCcjdUw3+QiqPDbK58xJsSURxhVqDda2s4TGsMLpXc9enMhjEM/bCHZOPGjV3wRUqQJs21TBgQAskJZaiy/F10aq5EAbbizbNVFbzyoutoK2P0izVoVbQKkXZZ0VVMziHhXGLMtlbXJeZg2JpFqMKh9zr8/MDKNpTjLDHg1lfF+DrLzPgL4kTtG32bg9Wrc5HRmahCdZpeSjUTkUvyuViMF8Gj8eFOqkJaNmqDlJTOafSD1+sHz171UXfcxMR6w0hIcmH6slWORgTqduoHYlOT5taNqsVNt4W0/UrIIBDLW1H8PmqFGWfh0cXiUpC0B+H8Fg2es4e0W5K7YSM+qBMDTb9MQcQhpICYOXqHGRm5qOwoBRhAjKDbgEwMxLXEQiahJZw3BNAYpIPteslo0WbVNSkF3eAl21qtGBFMUxyibaVWVkftYAYZW1sxuyIYwL+6zWuSlEOYFH29yg0pDW+iiXSE/mOFDdtt+Gh92j47VFFVEOJbZVLi4Im1pBUeATKr7WiaM3Wu4vcz6G/2r9elP/cb6xSlP1YlAqevPOjKgH/pmtES2MGCTls8UYYHYJvK44Kk9SXrYtEhDWSN7KKYLmDywfZlsFLbZeiD1RxhWJes2pGaYkocLTBulg2V26uz46zqFKTgytZlaI41ewDOjbOGyq+FEgbXHOaaZSYOdis6NFtEUugR0YUpfwer4GD7QjR4MH2mOgno5FV6qJZBYwMNdLLiZo1U87VMtcaXTM8uIxUHSFlrD8yqvaoWEIH937wu7FBsHQ2msFBpsU2ErRI6U//RLG46O/MuGrzTayqS7wT7RbtbzwC35f4KGJhIvqpyQdnBsD+cgPWkkR93rE2VZnhgz/3KkWx+7Rdq4NIjQihCq1CYUzB0NmobbeW2fudeYcmtRtmgdKew850iSjPgV0gq6H7U0J7D/rdkdjETgBTJ638y/xGvLUqx6symlJlUX5zZ96vVaJtBXt/4EG+F1U/kQKNEvdV7hVdHY/+f6N4tp/esVDWUjrkS87XlA/sK/v9lbvKo/WoKkU5Wp9s1X0d0hWoUpRDupxVJztaV6BKUY7WJ1t1X4d0BaoU5ZAuZ9XJjtYVqFKUo/XJVt3XIV2BKkU5pMtZdbKjdQWqFOVofbJV93VIV6BKUQ7pclad7Ghdgf8PgD0m5F2vKJkAAAAASUVORK5CYII="/>
          <p:cNvSpPr/>
          <p:nvPr/>
        </p:nvSpPr>
        <p:spPr>
          <a:xfrm>
            <a:off x="282575" y="-288925"/>
            <a:ext cx="1781175" cy="14001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 name="Google Shape;110;p15" descr="data:image/png;base64,iVBORw0KGgoAAAANSUhEUgAAAMoAAACeCAYAAABzepVJAAAAAXNSR0IArs4c6QAAIABJREFUeF7sXQeYFFW2/qu6exITGYacc04iqKBIVDAHzLAEETGjCOacQEExiwQFMawJUAQUEVdyzgxhAjPD5Jxnurvqfeece7sbZNdxH/uQt9QuDvR0V1fdOvE//znXsG3bxtnj7AqcXYF/uQLGWUU5KyFnV+CPV+CsovzxGp19x9kVwFlFOSsEZ1egBitwVlFqsEhn33J2Bc4qylkZOLsCNViBs4pSg0U6+5azK3BWUc7KwNkVqMEKnFWUGizS2becXYGzinJWBs6uQA1W4Kyi1GCRfG/RHAbj5B/yURxswOD3ePmNNkwABugleo//45Z6xXHSrzj+veqtdIbA77fVP457TX+JfD/gUF9MZ6TX6Hroz4nHid/4uyv4M6v1/+q9//WK8i9lP5DcQ4JokbzRixYMwwEm/xgk7PRLAzBseC0bpmHCpHcabhj8CScMpSx/XnrURbBCyHfbtheG6RAFZL2R76brsS0DJr2V9cAtX2e75KMmXasbNikOX9OJR8C98K/ohtW90T//iYH48/d05n3iv15RLBI8liuRAt9/j9MgL78HlgMwPGyVSVHk3fR5A7CcIEk1HCeadn1Wsc5uN5CQUISMtAKUl9lwe0x4vHQ+UjADDqeBsHADDRtFoVXLGAQH/2uhorPapLh0TbYJ23awNyP5JiXlCw/0Oif1PKQgdIji+ReCPh/wgbOKcuZp+Cm7Ylt8BAsXhyUkdBSqkCKQuSZVov+Rl6DXPOIlWIAsmKww/tCppLgSpaVuwHRi3W8V+H5JDqqqDMB0wGtbKCgykJRcisxjZSgrJ8F0iuVW0mnCjdAQD+o1DEPLVrURG0MXRgJrw+UCBl0SiyFDg2FaFsJCnIiKDVGfJe/hgMcmj0K+JkDo9WJpp8ReRnkMjhHFI2nF9ynNcYv83x2G/dd7FL8FJWH1W1bJKyTUIUtLXoMUhCw3hS2Bx+ZNFTiSmIuSMhcWzj+IAwcL4Aqpg8K8OqiqjAYQrt4uvksUS/+RXEFkWOcQ+qe+Ji2kbgQ5cxBbJxOWpwBNmoRj9OjOiKtfgcYNYnHBhREn2A/xN77QUP/VRxhX92tIDqXcT4BL0S7kXwaop8xm/ZVPdFZRfHmIkiL1w6tkhEXIsiGBvxxFheVITLAwd84+ZGQDa3+LRnYOxUgk/GEAgpRCBAGGKBWFVrDJypM6eFUOQSGb8lw6SVehjs47xMOJBxMfRsJN4R/9IS9SRVeEuBgn+l5YjLp1S3Hb33qgfScH4mLoWuSgbgoBGMST0FVI3hQQdqkgVMVtojjqeiSU++89/usVhQRGwiiA9IFSDLGtlDf4La3ltbBqRQr27/fi7bePISe/PopLSSFI0KNhGJGS3FNoZpAHMkUwOWyS0E6yGcoj6AWtmPQmUhzxXKJM+iI0wiWegXMO9m7a2+mMiu6hjBUGKEd4mInI6DxMmBiLnt3duHRIWziDRSm0TzRJQSzSfwElDJNWwgPbomzNAb71gGT+rKKcbdwSASExpLyEhMckVEuEMT29HJ9/WoCVP+Xix9VlgKcWgMYAYkRJSOBNUgYvwIiTIEc2CTz/nX7KuTi0YgPuz2n4BZ+p5kRJPBB7IYNP7yWlVdrmD4LovXSdooUk4Pw9Kn8HSgAkAsjGoIFxGDSoEW66JRQtmpOXMWHxdWgvQ9dLH68Wz0OKwrmXP2wTD/Tf61POehQWNp0LuHy41/oNWfjm20ws/CQD2RktANQHUAtwKEkky8suQz4rVl4hTiyE9LtqVbeoBFAMoECFTNojVKjf63xF50T0k0I2uh4K6SIBUP5Bf7SwCrxrmF6lXCZsg8I0Sf4JCWPvw5pFnqYI0bUPYeRtcbjh+kbod2E9HZTBy+EdKRmBE4H5iN+jisqcVZT/2uDTssUDEDRLAr9jRx5en3kI3ywORVlpHIDanHMYhiughkLGViwuBzRs1C1YNilCOecOrhAT0dHVMO1KRIbb6N07DhdebCMqggRb5QimhwVThJSsug0v1UP4nCT4DlRUBGHdWgMbfstFYREpp4mSEgcqykmJSJlCYJhRgB0Mm/Mgr4bwlNIoCNtw8/eSwtYKzcA1Vxfj/kmd0etc8owmPPAyUmZQLsTKonIq/feTFij/e8TmDPco/xvI8vjPrt94FPPnZ+KzTz0oK20EIA6mGSI1EpYbqbewUFMOwkJHHoMUo5S9Rfu2FTinpwNOowxXXd0RfS+OZItPxcGI8BAEU0rzbxzVbqCkuApejwXTBDZtrsDXX8ajotrE3v0u7N1F19JEAQmkPBpYoNBKeT12FIKw2XzNGQgLK8StNzkxbmws+vSlcBIckrFXMUihVa3IBx3/Gxf//+QjZ5aisKT6YCoJW3wP0xdJyF98EYSuk/jjfy7QcRRhIj2jEh98UIiZM+JRWloXQHPAoDjeDxdrdIhCGy4sgkKpQkRHH0XDxoUYO7Y7mjR0o1uX2mjXUUPB/0xCaqrcJ1bJT36+pJQqbNucgfS0EMz7aD9SUkJRUED3UUdCNvZYouCWgoVJeeSvFPqlISIsHWMm1MN9k5qgVRPKwbRhECWTtSKlCajU83KqtVXQuX/d//9BZGeYogSgRfxUTqIoTPEwYDGVRBJl26B/k6Xk4IJfs7w2Pv8qE9OmJWL3DgqxWor15VBdCSkn5LpwR1b4KIB8DBjYAO3bVuPOiU3QrKmBqOgTYFgNc51SaypkGAqNODQzKMEn8fdztgoLK5CZZeG9D5JxMN7EyuU5ABoAIA8ZoryLKKogbwJa2BZ5xqPo0DkLDzzQAuPGNIKDXBeDdgRD00coJ1LWhyEwURL1S3mLNi563U7p/Z/ek51ZiiIxkECo/GQCE0/tRggjEozGoSyoxdV1qqu7WKwSD1bi2Zf2YMECivObc8giVXfSJgUXMxWErHAeK0d0VClGXOPEVdeHYuAlrRHK5REqPgrh0ALxulQxUdNHTuWzJeEM8JIcGmk4mWTZqY2IX3F+WHYIPywLxpdfFSI7hy44CoZZF7CCFIWLzkHIGhkDWrVCRsquGRGERx9pjnN7RillUZiXyuX9CqFDM/+lSX2HzqopPqdyEU7fuc4wRdG1Bm3INBaqKBiqHkLFQpIpBmFti62vQwnxwoVHMWVyKjKzCfVpBhhBUuuQbESFXCQYVMjLR+fOBbj8Chtjx7RDmzah6ouVwpKiUChGoYyGUlVIorljp+zR6q8UKfQbCma3EERtwWtRIk/GwFTolbwxNbkS8xccxjeLC7BrByFordnDmKYNAjMM08mIhAEnLJuKmDmIjE3FjNfq4vbRhPiJB2bE2FfPUYCGH0H28QroWwMB8FO2BqfxRGemooidU1CrRqC0lxFh15G5joJSkkvx7AupWLigEm53YxgcwxuCFFGIRmgRoUj88xhatk7Hvfc2w4hr49CosWThLKts1YXvxXCwz7vpmJ3CGRKVk9HY/7dP2p/fSFFUCqNST9E6rEFcCjs1nV6uJTu7Et9+k4ZZs1JxIJ5CsoYwHFQodcOggqeXlF6BY5S/OJMw7JJyvDGjHdq2i5ZMn0I1NgYEKZNT125GvBNhZ6Jy/7+OM0xRAhefHoyKn4lGrhEdTl4t2JZHLCUcOLC/HLfesg07dlEtpDEMM1iq3yx3Kt62KEHPQO06OZgwoQHunhiHRo3EgxCtnaSChEDEkL7XgoPFgXIiqahzdZuhYhHjkwWGgQ7hz/ye8xJVyyBRpOsnKFn4Z+o3gV7Hp6eSyvtpKUBufgXmzs7A22/nIe0YwcPN1PJRGElGgA6XMgoJ6NY1HR8t6IHu3YRLRnUX+ipRQ62ytCZ0NU4fOeb/k6qcUYpyPF6kUCm2aNSbQTZOFc6ovsFP28Ciz4/hsUePISW5DaNA9DqzSoSjoSglOXA603DNtRamPtIU5/Sg5N7Hh/SRFcVPaVupv0tYuwahb+rcfk7Vf1ZUvDbVYaj2EeC91CJZnCcJ9Z4vTHkBXRqlHCJ+fxFeevkI/v6lA1VVDWAYdRXtxsP3o1fIjSzUa5iGyQ+58NCD3WRpbCbpiFL5Crbag/1n7/t0nP3MUxQfRCxJvQJgYLGdE0vnMhyo9gBTpsZj1qxKwNsEphHHIYYqZ/MjtizKQzLRulUqZr7eBpcNrwvTIVR6OchCkhKyX+GynCTvGv4kMfF3EbIPsQ0UHU5A9qZtcNG5fMVspUW/e8ra4gfkHvzVAVVw3z2T4AOVXqB+p06I7t6O+DbsGTWJU3IIEWD/GSQZl/9SmKnCRoaJPVj9ay7uuzsJ+/eTx23Eykdra1LvDSGIphOWRcyCJEy424033+iBICflNQpQYQQsICs73qKdDrk+5d95RinKcXevwwyTKuISepCwUCpbZdm4e+IOzJ1NuUVrwAyGQTCnitmJ2wUrHyaScf99Mbjv/oZo3lLCCg6zmAOlFUSrjM8VHf8QOMcRpdLcqPjZH2H/hAmo44yEVSP3EqAU6uy/o+CxbophSHFXofezT6LDkw+qaxZFkcxIlFUuSTGV+eqcEhaKzrOM2yaZAVJ+F46lV+PddxPx0ktZgN0FMGKozUzRL52MGkr+tgfjx3vw3gc94GBCJa2VMJDFoBzfAnfKJfY0nfAMVBQNi0qOYRNMSi24nIo7UV3hxYQ7d+GjBfTAOglfirsS6VDCbx9Gg4bpeO6JBrh9Yjv+DdFQxBBKp6HvyQdC0CwJOrNQyuGTcZ/mIv3Dj1Fyx0TUMcPhVYTIP/18T7DKVBsybQcs00IC3Gj8zCNo+sRk33VKqKWQO0mUVJ4kQkyhFtkTzp+UzjOGSPUY9pASaL03dx/eeK0ah+IJ7Kh/3PulVYAUbg/GjKnA2+/2QlgIeWAKP7Waao7z75X/T6/BX+gDZ5SiiOxQOKBjYUqehdtEHsDttTDxb3swdxFROFoxVGpQfzlTTugBkmgcxmWXV+Cll1qgaxepE+jEm9tOKGzxOQcyvcpUG8LPOv7wkwa5PViltxmzF6F8wkTEIhxeU5XpWBG10KrojV8TL8G2mAEGQeLIAIiOBhITRRGS4EGDZ6eiyRMP+UJPyhMCdUv+rgMwf5avWwr81XkFE3BrgFSbUlLduO/e/ViyhECSFjAcBH6o9zEnjc6bgNtGl+C9d3siPJR7CFhXaLkksAs0Kicqze+v9C+kEye9lDNGUeQx2TAVKmMRKsMWVBLaigpg/B17seiTYMBoLQ1TBJtyX4lU6qn6fPONmZg773yEhunJJH/wiHzPNBBS0p8JhID9Dz/l/fnIm3gX4hCsxjvo95FnE3XRSTUFP1p9nAQKiH+Dh+5LgQ1MP1FwBaXYR+FF82ceRfOnHlMhl84QNKOg5hQSUS9aV2IhCDWSvqOiwoOJ47fi40WE/LWEYYaKgqhhFjQ4A3YSbh5ZjrmzuyI0hDyNQMQElFDngVZeXzimPTLD8ZS/cQB4RlRdzhhFYfvEciBipTqhOGJwu22MG7sTCz8JV0rC40hgKGWx7SI4zWO4514DL77UAWFhVHF3w6Ri4yk+6LGXbZuP0q8fRVCITv4pOiSPQ2hSENzeWggKJU5VBdzuImkvpmvh0EjqOpySM+ysBM4hQmV6TZRVRSF62HiEXTQRHkSx9RbBpOq6EFtqdpBHFi9Fwq1NAbfYGICnGpj+WjJenZ6NwqJWgCPGBx8TKsa2BwcxamQV5nzUFS5T+RFf2qaDWfXIAr1MAA3mTKDvnzmKQq7fsmGZ0jloMHnLREW5G3fetRMLPibL155jbWmekk5C285HbO10THu5KcbdQf3rlKJWcSjhtIN9MXjNBKtm7/Lkvg8j+QGYwRYMavVlobDgNQxUWnXgtFoja185nEYpGnYNRbU3Ay6jGAZZaS7qMZkroP4hlXfh9BtwV9WD0XwcHPXugk0sZ5+lVopZY0UhDaGCJSFboijixZQCqcETK5bnYtzt8UhPbw3DUQ+w3DBtl1wm42j78bcxZZj9/jkICjL9o8N0E5vyk8cFYJxf+gPEmq3s6XvXmaMoDGt6FYok1tayDDx0/17Meodg3i4wTJpfRSGLIf0cyEWDBmn48IM2uOwKQbUsPodUlCUfOfVJZ3XmOzDi74GLUiVV46CipB3aBJ6Q1nCUt8aRZamwy0rQenhroG4WzKotsCuyfK35PgyBlUDImgxewEapVRvO5nchtPGDgBWj6omqC5Iz9UBY+o+ES0HAwk/hII8kXdoLlFeGiS1bcnHzjYlISGoBw4wjTgsHitw/w/lLAsaNy8Ps2efBVJC1gCiqvZm95ImeTpdQT/0z+KO7/rO/P2MUhXAtoTvKQAaXaeKzz5Mx6rZMeKzOoiRe8jYiJJaVgyYNM7BgUXNcfDF5EuI1SaLMClIzFvufXU9+f3XmuzDi74MrmKw1uwHAikJZVgtkJHoRFtUAlrM2SnJKULtLU5QWbkfD2scQEpkHy1EhUTtFYyrKtCkOov97TVimFyVWLFzNJiKsySTArq1GKkn15M+3jkimJ+oo0Lioi4KDGelyMBK4ZXMOrrt+P1JTOwFmNHPKGCRh10LMhoN4+okQPPlsOzg0IuLTAT14z88Ck18FJvb/1nL/n3zoDFIUUhWLk056aLv35uPqq48gKYH6R2J9FXeCQS27EHXrpuCThS0wZCh5ErJmVG+RIhnLHUOkNoyA6SqnasWrst6FGX8vXC6dTwHVZXWQsrsVSrODUY08VEWEIS8zEhEhQWjWphbswi1o3r0AZlQJmwOXRcqshFZiK85PCB4u8dZDULMJCG16L4BY30wV6lLmiO1PMM1O7CmRWouu5B+PTtHrW7YUYsSNu3A0qRNgEISs0DD2QFWICNuP775vhf4DohmSIKNE3lSDxr411gUdpaKnau3/U+c5YxSFbQ8XtwwcjC/C1dduQ/wBqpPUZY6VILf0UKrgcu3Dux+0wO1jaqshKB7uJzctSd59VlcNZjjVi1tJinLwHgQR9V1FTpanEfauqw93WiiCHFVo0LkTPMHdkXI0FXb5HtSO2o/W55XBCCuAlwqGlglTeoz52rkIapmwDBvF3voIbjEeoY3vgRdxHI4xYO5bhj+THqvWY8vgCTQqQ5dxNOrypXCpvQ6w5pd8jBiRitw8alGIAAho4HiWfhahU4ckfPlNa3RoHw2v7YWDDBTrfGA/ke/kJ1ASTvXTODXnO3MURY39IXdw680H8Onn4TAMan+lCSp0kEunUGcXJk1y4LUZVF0m7yK0DYcKISxLNSupXFl+nNoYmTyKcfBeBLk0emXDMqJRXNQVZQdqI2vrMSAsBkZwXTTq1x2V5g7ERG9GeEQaW2VK+ul/DnYPMr1SXyKFOUXeOghqPh5hjR9ANepyNZ5q5zJahTGwmpOX1eguam2Wmjp9F/k0Uj0nbfKpAiSDdUFKtgbeeSsZ99yXC6Az16uEzUDf74RtJeHC8/Px7Q+9EButmsSYzq/hYF3QJd5czaHsUyPy/95ZzixFMQx8+GEi7rqrFB5PRyEEUkDGxUQSkIMYNToXs98/H8HBQs7QhoyrFYabwwAaS2SqkOs/gbtIjnIPnMFqzJxty6jTiLZwZ7RA9qZqZGRUwDiWgoiO4Wh/azvAvQXe8iyeXayZWVyAlLlCoijqT4mbkvmJCG1KOUpswJMPSLxqqvs8sYUKnP5eSRtueGCB6zoEDChum2V42KsREEIm4I4JOzF3Ln1RN34WpGw6WLNxCDNnOTDpvjZg8iYrEr03oKEr0Kn8e/L7f/apM0JR6AFQdX3jxhwMHByPirKuXAAzbWlPJYTLwlFcNyIfCz7uijBqPyQB8CEthgpjLG4LJrwrN7cChUVeNGkUhiCqUSoKx6lYeU/eB3AmPiBDUlhgKTMnAXHBLgpDZVkcElNKEGZUom7jENSKcwOOElZknUxzfEj0HPYqDoV6kbJbqHLXg9HodgQ1uFcl88cTa7Re1ehefAQwA/9Yn41Zs3bj8cfPQ8+u4WoNfdUVVcBVPsUwUFZejbGj9+LvX9aGYTRWs8wIUKCnUoaQkO349O8tcc0VjXz9K4qNpi5NCKXSDfnXPk6/ovjyRdW9qG2SsjYaHS0pqcItt+7Asu8aACZ1JnpgeAmgJOtWgGbNj2LNL13QvDlZQG1ZVU99IARsAMmpZbjp+lXYuzsNP/98NfpcQD3lwiETsfijkl1AAquq5lJRkMp66ba5KPv6MZ66YnO4QYfJ3oEmshiOUFR5ndxh6CQv565WnEq3aoQyBSzT8KoSJAmMvCi1IhA14G5E9b8LANWPpI1KZxKSQKvhdnoB1VXoNhwBamXNi4qr8dZb2Zj1Zjpysy10616FJUu6oVnTaD4zgyhUr5dZ4UymJN/hhImCAhtDB+3C1h1NAKO2qsFQG7XUsIYOOobFSzsgNMzla6fzu0iCtHXYfFZR/vUKUHmEUR0dX1MoZcLBT9Ti3xHkO3NWGh56oAAwOkpWwZaQ2KvVCAqhEKAebrulmZpIL/Vpnter6hicLRBLAwbuuTcJ77ydg47tTaz8sRMaNwlFZVk5U+yDQoJZZXR1WmoXKpT2KbVqGqMk1aAQT7phSJjINh59fw5yJt6NOqBz+ennOtLwd2D6IyqdKfkzAt8oB9/6ySp5ef5jm2deRMsn7pNIRqFdhAvyuinlpZyBUzNCnRSMSxwyclIUVtHx7bdH8dprmVi/nhq4GgJmCGDtwZ0Tg/DeuwSW2PAyEuafkG+bAtQL2cXA94vTcfV1ifBaXbhjkgwCM2K8tC6H8PjDQXhhemv+jNBlZBql76hpmHgaden0e5QAoqEiU3CsK+ihwLfxB0oxbPh+JCdT4liL+0JsoqdY9CCO4omngeefaQkPNRMxsCL93WxnWXAoDOP0GIsWHcX4cYVMOpwztzZuvYWQG+COCd9zq+yTT/VD9+71pfDm4zYxzdYP+etGJS7s+UYtKEokcGz2xyidcA9iEcmkSN0u6+uaVQl04OQluUq+aR++5FcsobbIFBYLSbaFBk8/iSZP3QOapMqWXgmbn+xMcLhwr8Tb0XU4fcPGjxzJxew5OZg5oxReT2O4EMdMZ6ayWG6EhRzE/AUhuGFEa5lKw5C6GDOh1yjigKrkvzbjEB591A2Ppx3D9zISygHL60HjevuwbGVTdO1WB16iDhGj20edUSTU06gENfnq064ouvdaTJAIijxgvU+JgXsmxuPd2VTmbk7bjEj/CUOOuejZfR+WreiLevVMeJQn4iI2J75qxKgqoqVnW+jbZzuSk8Nw+WXBjPfTsfzHLNxw/SGUlngweHAali+/GU5qTOKDwjfNwXf4+ks4dGH6hyJ9yAsskEKzvwuximavhfefKUpNDKqAuDZcthMJtgf1nnsITZ58AB64OOAT/6NYvOwBRc04CzDIrwm72esBvvyyEI89fhhJScSebgEYIapHVAVvNilDJlq0OIING/qhHs3h4H4ezZ92cFIvk2CEol9eBQwasAEbN9SH4Wii2MSSX9nWIYwaVYaPP+7BxElJi+jzqpBaE0k9ze/5CyjKiVOHaCH9CMn6X3MxcGg8qqr7KqqTasCyqmEaB7D658boP6AuWyqaiOLgaqJU4ZUv4Z+VFR7cffcuzP8oBPXqG1ixvAm6d49EdbUbl121H6tW0LCFYiz9OhxXXFsPFeUebNlUjPMvjIWL65SyzZtsM0e9IVqJFA1eFQVJBA7OWYCD48ejjiMSFtHsA/JhdRKRL/5FTdRESKAcsngNpMCNbs9PRvsnHoZXsCnVyU7nJKRKpIq/1vT3Hu7eU47nntuOxd+EwWu1E0awHhLBuZ7kUyZvRUG4VwZGj8vBe291QUgIbWEhIaboIRkS1fIgMS02bs3D5cNTkZfTQba+cAg9BlY1goPj8fXnDXDZ1Q18BkbT2U75xJr/gFKddkXxP1FNgVVWWg2eu+7avfhmcRTANRN6SDT8gB5SIsaPL8WsN7oiJFQeID08qbbz42ZJ8RhuOOHCT8sKMPTyFB43+tTTIXj2GQm5qGf88cdKYSAGt9xcgQ8/bA8i9v5jbR4uH7obl17mxEvTe6JlixC2ytwIpobQCUZw4vREoPhwInLWb0aQg5rG/P0oPp0IjKn+xEMVdNhGpWmhbqf2iOra2Rf/EGggMwP8iqJ5bOUVHrzz3iG89qoH2ZkEJ1NvPA2B0F2fFFZ6mGRqECNAJT6WTRy6zfj22064+upYnfv750PqQYFcFBWVf/TxZEx/hYxDExn5xNYqhL1/vz7JWLW6F4LDaM1kUCHtTFZDU/EnVurUv/U0KwpJjEKmeNGE9Cfxr4GVK7JxzfXHUFHWQWjobMqqAasKzZokYcOmLmjQgCokQgj0NSqpGEc2G3UgOakaV19xGLv2ReDcXoVY/XNnhEe6cDAhH5cOSURyUivUr5uObZvboGGzIBQXA8Mv3451v9G2b/uw9LtzcMXlLY9bfUms6Wqle5ImsoiDkKT+/+Igigh7EMsQQMTwSOJu6L4W4Nd/5GDKlERs3kTzvOoDBv30H5I/eWUyLYduagNVFUraVjE6d0nA99+3QrOmRLMPoMnQHDGeW0DfT/dto6DQQt8L1uPAgY4wEa3SPEEiXY4jmP9RLG69LU4pCkVtukD0f7Fi//53nHZFoeKWeALiMfk74yrKbdx40y58910kYLbiJJYeCLlxYDfefD0W9z7QUk2F1GUseoqKoRrQtzJpUgLeeMOLEFc5PvuiIa6+RrY8GHnbAXyySGCjmTOCMOlBGvZm4c23MnD//dXsOe64w8YHH8gQuK+/OgJ3JXDN9c3g4q0TdQFNwkdGvgwTO3cWYsnSMgQHU89JIM59woPyZ/B/+ARlqpIDXsOBSk8Grr4qGt07k8DJmFUuTBLZS80Uy86twLPPHMZni7woKKwDgxAtrrircI/JbuR9lKIwWKEuiC2VFybPWSZDtA/33Q/MeqMTf97Xy+mr2svlC+HUxIdzDuOO8cQubiuoGTdqUfU+H+ddsA9TuRG2AAAgAElEQVTfL+mO2NgIMYr/Afb2Hy7mv/GGv46iEM7EFAnB9jdsKEK/fkdh2R1UAxbh8qQE5ejZbSeWr+iKuPrhqnbglzg9m1fv3LtseSZGjEhGRVkkxo2twpy5PXiZvvk6CbfeXIFKdzT6nJeO5cu7ISbahfiDpejXbzvyctuhadN0LF/ZFh3b1+J6wXkX7cDhfRmYOD4SM988H0FB9KBJACjsVhQNw4nZs49gwgSid9BUE11H+Teezu8+QvdJ37cDc+e1xNgxnQImoWh4Hfj4k3TMfPUodu8m79EGphkEMkhcX1IewAfhcS6nBxORt6DeFzVgg+pUHDpWISR4Pz79NAZXX9OS4XCCoUllmEPHpEch6NMkfFqryy7djw2b68Aw6qmaimrFtjfjq89b4bobyVj9Byncp2K5j/O8p33HLR2wC4wpOI0LN922AV8sojyCkmwaZqc2ujFT8c6bLky4qzHj+5xKswXU0KWClQ0b5dUeDBl0EOvX1kWnDmVYuiIGLZvGoLTci/791mP7jmaIjsjDdyuao98FMbxH/O3jDuCjj6iIV4J33onEXXdJLvPYY7vw8stS3BtzWwnen9sDQUEOVJVVIbiW7HHN+78bDnw4Ow13TKBrahgwzkh7oMAnGHjvWtkDXwtMZjQiQFZ+B+bMi8W4MS1F+BWrYNvuXEx7ORlffk5halOYtPERT5NRbGAfZYy8M10Ht1QKjT4QAFBkURkwQ16I8ols9D4nCWvW9kVIiLQpcDWFwQIBAJgtRkP5DAOff3YMo8bkwl3dybdXpNDx89G/byHW/KMtN6MJzvZ/E6r+b3TnNHuUwGIZkVBpL0Mb23YV49KhB5CbTYtMg6VJCClBzEW3TruwdmN/hIZTX7aaYHWcomhI2MAzL8Xj2cfLYaA9hl1SjHkLY1AvLhiPPRaPadOCYVkujB+XjdlzevIaLv4uBdddnQ7LaohLBxfh6yXUNuzE3gOlGDo4HhnpddG+dQrW/ONc1GsQjIyMMtw9/idcdU1X3DS6GYJ5JhgwZ3Y6xk+gv+tdrfQjOjGL12msgBTCedHNTScgYjwVkgTTAXi34/2PojDhbzRDGCgsKseCjzLwyitlyMikwmFdyelMytFIFF2qPd3PI9Nom9RjieKjPZ/kDBLBSt1GwGfamzIFjzzkxguvdJSNk/jyqZgp8DkXeB2SL1a7TVw4cD82r6U1oIq9HjpYhZjIvfj6780wYGgcQ/0y9ebPpvR/AjH832iI+uzpVxSyTGyF9H6fBu6bHI+3ZlDVuxkvogyGoJAjAbPf82D8ne1kuLRClCSRF+SLBp1SvXj3jkIMGpaO/KymcCAIbqSha49SPDa1DqY8vBcpqa3RrIUHv/2jFZo0diA7uwpDh+7Erl3NEexKwqqVrdFvQB1UVntx9YitWLm0LkyzCnPfD8bo8ZKzvPjyQTzx2DEWhOuvDcZzLzRBhw7hWPRJBm4bSQ++PrOWvXqLBS58Sg2eHbkqWLrsw4gMyUGxpwvcXtrTRDVQcU4WULAkaSTPau3AvI8jMWZUC2zdXIopj+3DLz+TYnZlVI82L/KrpBJA305c/i5DYi3w+1iK5RN6eB6rTcDrIi+ViA7fiVW/tMM5vWIl36Hr0ztjcIpE5yEoPQiL/p6B226krTLOle0p6NLZke3GXXdX4K03+zCNR1FH/VXT4wRbqPkaqlEX5aMc+XY28DnsQI/8ZzSEvKYeh/t7pf1LKIoOA4iYmJJaisuuOIy9uzrANIPVdEeqFpegbdtj+O23Nqhb18kRmmWSuyfesNg8jsN5xKgTQ4b+ilWrWsKBJrANqgkQpr8XX37bDJ5yN+8hMu6Ophh1q+w0Nf2VFEx9lB5wCCY9UI2ZM5ty2LJwUQpGjSoArGhcdnkRFn/ZFc4QYNv2IgwcdAClhQTR1oKFfIRH7MXzTzdAfkFdPP8iwa11JNnmkIPCMlXQI8NADFyuRQANI77AvaNC8fqi3sguJGRKBlHIzl6a6q4KfpwUp+LxxyIQEVqAF145itKyNjCNxjLZhVEFsvYklVopdLukBh8kzJV8roaWXI1ote009L8oC8tX9UEop2cnE0yx9vlFxRg8fBd2rO8FJz1Los8QNuYtQWzsPqxd2xHt25MHrOlxYpj+73ii33+X7J6m70XOeSLIcNoVRQwZCZOMsPtuSRquvDoJMC5U1WZdLd6BZ55x4emnu/imOXLvAzc0CQ2CFIJu8IflhzBy1H7k59KwibYweOB0Kq4ZkYl5c7oiOjIYq39Owb6DWbh9XHfs3lWJYUMPoqCoPtq0TcePP/ZA82YuZOdZuPCCvTh0qAnqxKZh2Yo49O5VHx6PF7fesg9//zKGWbO+7MKmzYbyERYcgQoCzZhhQHsshsleLXr0KW3TDS9coW5EhmfghosW4Im7KjB8QnMcK74eBXkh8HppHFMQc8WEYUB5mhuWt5R37w0NC0M57YiHEMAIltoS7w4soQ8jhJxkawHwTx2WFwN6QwJnF/8LmWXPYVkICTqEaa+GYOTIBqisUiOKGJYWbpmuM4VGmHjhtXzMeC4UTiMSXoKvue5Etag0zJ1XC1deGQ434QyKbBngX3yFUz8FSDyybxJmgN/0gXnq+9kLqd1AeAWUPTiuGGvbCAl2ICrKBYfDT6Xxexb/Ypx2RZH2Xr2NswOXDNmPH1fFKSYqXShZVQ9ia+/Gku8aoO8FDdUwA97vWT0YWhRCxWiPQycKCsqxZ08JHplyFBs20cDtWNSKTsRv69qiR8cwlBYBlwxfj/XrgYsvjENsbDi+XkzWNw+fLCL+V3143DYefOQg3p5JyXAVJj8YhldnSC1l0cIs3DaqEHBQMu3bJwHMryHrZHnhdBSgUd1jKKiMRXFBXZhGqI8CIlMfS9Cm4THc87dtuG7gYjSI3YvEogvwzeob8NyM+igpbw+DmMG+wXt07lJc2DsdCYkHkJ7bEzAayRbbTPuRrR801UVkiLxRIEigQy1pzhIdIumvYTLNTGgKB4sRFlSAqGgKK92qnYGKq+JJpGfFC9vlRllpFCppyz+FrnFQyGON3KgVmotatcolHPPx1dQ2HFz9Z5jguHtgA6DfrHZU84dfsh2HoKOqAnocXkLXrl8w4XGX4ZJLPEytCdYz/v4JZH1aFUXQei8n5VR/yMupxLl9EpCURF7AAR6qwKYmE4OHpOGnH3uLp1fz09gH8e/l5m3TRElZNSJrSXGyuBCYOy8Jz728Go8+1Q9T7m3HgvzGzEw8+DA1cVHYVaaaiXIw7OpsfLGgByIiXNi2tQAXXHgM1ZV1cM45Gfjpp/aIiQlFemoFhl4aj3372wNmqJrXJdtCyKAF2ase2IDrh+WgZevOmP4W8X0vkM1ITfJ6ouAOay+6N3wSPyxqgDqNs7F9VyFuntAKiXlPwEvbUzBdhkFYFZOn4aWphVj540r8uuNGRrZonai7kQ0F1yxUuKXpMUIflpqJJvVoJeEITISxRocCFBhiDphg6SvZ/y6M09vaqYkuhG75CJMUTp8Y9mkSp76awNCKFlW3YujrDYSXdW5EnxHI/o+PSgwenInlPzSHU33EH+Ecf22nWVGksk0NWLSAL768Fk89EQTb6s1WQ3rF6c8+LP62Ma66SmJ+IXJw1gEnWVRGy5zYsj0Hjz3+C0b/7ULceH19OJ1ys/sP5aJJ89qICDJxcE8Jzuu7HYUl58MgPhJ7onKER+/DP/7RET26hKOyChh+2Xr88nNDBAUVYf7cONxyG0G9wORJ6ZjxBlEzCDamXIPSVAopSJwpFHSjfYtCnNPhB1x87s8YPKAnpr9ZiKO547B6fSwqLYGY+WFaBejX+Rc8NLE+du//Ba1axGLeFz3wyxZKyunahFMWHFKC3r3L0TpuOcbecAB5uR58umQ49qT0wb54UpVwrmKQ3Hm4uKeFX/eoq3nNZOmVpZFQRLbtriniJOCU9JBIi7VmIwSEKD5Lps8rCixT91UuyW3HOhRU5Ej2EmqrPEXRFP8oRVRionHRmYn9ss2H/x7oDign5PiNjYJ87iQplA/loF+WY/iwbCxZ0iJAUU5WBKXnfFrrKJKAC47uwF337cF7b9FQOqroEpWenogbMTGbsHFDV7RtR3u+00FCSX9kxyt6gBVVBq67ZhuWL6fFDsa1N9l44vH26NwhCC6HGooFYMqUNXj1VVK+Xgw9y7rtxfMvBuGJx6SS/P6cY7iX2o3dJm66sQqffd6F37X6lzRcf90xFBSeo0iNKnRhSrlCp4xKdG/+A2Y9uQF9z/+RkbqkpGF44b0r8dmKQajw0EZGNltTA9Vo1zQDFRVlOJpdhraNcuF1dkPCUUroFX/eAsKDknDN4J/w2qNfo27sZsDqhsXfdcEz84ZgV8IFgBXnYwZwsxdDuiFqwJwanqe20dOVePbAanuHP7a86h0s+2SelOVnMMJv3XmPeqUoGjpmo8AhmQrvdE6qn6/2TGwAJafSTGgmttJgPt0uoDyxWH1VAxJXLi0ACiUMJG/+83sjhSrDsGE5WLK4JVwUhJwUceak53QrijgIur+ExEpcOiwDRw4R5h7OgwgYFbILMOHOYrzzdlNOuIQoIpE4t0mpm1v0aTJG3loN22jFAxqICRwUehg//9wO/c6n7aTFbadlluDzz3Lx3DNZKCluxpa7a5eDWPlTN9SvVwtHk0rRq88W5Oa0Q8NGmVi+rCW6dotGVbWFKy8/gB9/orGtjSSEYuqNMlu0ay7JJCFOWI/hfb7HJ2/uR3T9XVi4oB9GPXkNgCuV9SZ0ja6Hwj7auZeEiGaPUTWftt+mvIpiARfgNAFPBWoZH+OTmZ9jWL98OIMuxZ1TyjFn5WAYziuloZPY03YBj2k1ZdQET0gxzXAOy2U8kyZMqlC1poiXT0+0OdYFS+2RNK1f6i6y3R89G7+B4lNoWj7nRLILgfyR3IENpmpNJlBCDqIsEUgiO3r5FZPOQYXeIBj8k5JxGdpOP2UuWUD4pP/q8yh0bWUYdql4lH+uKHIVp92jaEn/9bdcXHwR7cDbjq0DN28RRd3KxPRXLDw8talaOK0omnpowXYb6NZtMfYc6A2DhJgHJhQjMvIgfvtHe3TtFkmOCV7DDZcKRjduysObsw7hh+VJWLjoClwxXCZJTrz9CN6fS3/Pw/MvAU88Sh2VwBuvH8GkB6tgGO3Fo7F+qO21VXigax5OxOOecUGoLlsHeHaifrPb8ep7sSguN+By5SAuJhtRETYGDGqCnr0jEBQCeCwDR1O9+HlFEpIOFsJdXRfZhcT0JWZCCFrUS8XUew7j22+XoF/v63A03Y1539dnig/VN5zOY7h9rInhl0XCFexCRkY5nn86GUlHG8A0m6lp/tq+BnSOseCcmCucxA4zpK3bpQWJOy638VljXaSkJyveRiNVPkURwVPCrQEIycYohIaXDEghatfJRFhoDs7v3YRbKSKoedIBFBUY+MdqIrEeg7sqDuk5FGnQjmG1ZBcAMgo0DPFfukr6vnIMuzTrBEUJzP79J/gLKIpQTz6eV4DR4yoAg6y/ctV2KRo3yMLXXzdH7/PJu4j1ltxFGLKkUF63gamPbsDsD10oLSHBagyX6xBmvOrAPfe14oV75eV92LsvHU88MRDt20sYUFnlwcaNaehzfnOEBgGrfsrHVVdkobyqHs47Px8rf2qCyFrBSEosxvBLDyD+MCkxWX7qmVFxv34cqs2QBCDEkYqoiAJkFlJjVBliI2n8az56943Azbc0wvDB4Zw/RceGqp12/Q+kuKgaVRXVyMoEZr1/GMuWliMjow6iwxrDNPYivywaLgSjdTMLSdl1UFlBHigRE8a58M77zeAI2GV07boM3HpzJlJSSdlpgoZCQvT6cl5Qc0XxcbM0p17UQKFQfuWhNeCcyReW6XxFGRjdys1lSKmAcaeoLbt6nXOuiWHDauPWkXVQO9KLqMhQBIccDzhUV3hQVFgJt8eJD+ckYfH3Fdi5neInGvkapkJbn/v4XbVH6kcnKErg/ZwAcJxmRZGFrq60MGzweqxe11ZNTCeIlei5Weh7wS6sXTfUj3gwt0nQDh5RxIaJEkwH1qwrwCOTDmLTFgfOOQfYsPZcZvmu3VCGS4fuQ1lpDJo0qcbUqUEYM7oFwmppqbKRl+fBJYN3YNvOBnC60vH3r1rjmitlFNCE2w9h9lwKhZop907fLsoWGZaFykovqiyijdC4BQoRPNKFyeFHDho1zcOTT4Zhwu20j2SAVZfoV2Jy7iDUoYVfKPbsy8KHc/Lx1hukmFQEpekoivLCW38DEWEHseSrWAwYVlf6cTjcF2MycUIK3p8dDcOI9G044TNEEo/JBQWGKRJrHPeaWGe97rpAwbG7Uha6ZumVFwiQFEefm0JSQe743dTGzSdU52H9LUJoSCpuHw8881w71I6m56/dlF/g/5n3y8orxaIFGXjmiQKUlNO2HzKQ3a8hJ3gKvt+TKYpW/r8Q6qWeEAta9x4/42D8uTzTljF4jmPTcdkV+/H90kBF0fGw3xJKMCZDt0tL3Zg9Zw/O6VUH/fs1RXlZJUaO3I9vviWLTNwiCu8KceFFpfhucVdExYhQzpqViAceoHg4FKPHlmL+XAqxHPh+eRZuuC4NFRVdpcnIqBRvwklAAabcno+/f7MByfnX82aqUtsR1MlGPrr0SMOChe3RvRNZuxPCleNCg+O5VvQrIn1yWgbgmed349mn6B/Es1LbKzDYUY2Gcan4YWkjdDuPGqS03JJiOTDx7iS8/24UYFI4qXIU1gEtCIouw3Qa3fKslcKPiolPkCIlE4ZU6CUJvDwLfg40NJllTc9q0oM49KAPDS0rljLlLd5yhNfKw5vv1cGYkVKp94/0rkFYGEAM/XrxUYwelYDSkq4wDArJdJ2LcidVX2HDRGtYjmGXZGPJ0uaSoxz3fAINwGnPUUR7k5It9B+4BalJVEmPELdtO2E60rB0WRguuySWi46838lJDj9wR+jH8S76o3npGDNuH4AB/HmBNnPRsXMifvvHOagd48CeXZUYOHgXcnMbo0nzVCz/oSM6daA24Wqmqaxb24Dn7EreWY24qEOIidyGMEcCXpgMLF2yEb/svBaldg9k5TeH16oH2y5FaMghLPq8Ba65ijyThGqUWP+6rghzPsyAp8wBl8MFD/OwpJfGa1VhyJAY3HhLDKIiQ5jRzO3NAB55ci+mvUCC2UnWyEHbhJPY7sHcOVEYM1ZmAPjRGxvXj0jE11+Rt6MaDjljgpxlgJ1+szgTsu4B0+dZmEQ9fHmw9hAkUETF5+F4GvZV4q2KkoKuCePbFwHoKfvsKAjuVXmKeQCTJ5mY9prkg/pISCzH7LfTkZhswcG5pRo/4rDgrq5A29ZOTLyzGZq2CPPNICNzufjbo7j11gKUV9CgixCBstXW5r6Ts6KUYPil2Vi8pBVcQccrht/iqDU4vfCwXPbMmcl4eEoJLG8rQTCowcgOgmEmYt+BOujQVjdABUwZPEFhdJ+98HYEriUL+umiVDz9zF4cOUK9IRKru1y7seyHBhgyOA4V5VWYcPs+LPyMWK6FeOf92rhrAuU5wMsvHcHjT5Tx5p9kQalxiuDsHh2SMOW+SvRsvQ4Nwhaiqrod9h57GG98FISlP9POVDQnLAGjRubj4wW9mNRJWyFkZpXg4Yd34evFDlSUULGTrCcpv7LqLJIEl2egc5dkzHqrOwb0bwieCOFwIiunCkOGxmPPznacp3gpxOOibA7atc/Ah3Na4MIL/Nypaa/E48knS+DxErwdpLZpUQRSn/TzDEc1n0n1wLMCKCHWXoTfryveajgfsxL0idQIKd9z0Z2eglCyGqnKvS5wCNesFK3bHMGO7Z0QHk7lcdoYyos33jqC19/IQEYarRM9OzWXybcLM3n/XNStm4qnnmqMu+9ur+yDeNK77jqM994jmLydahDToIG2D3QvpCg5WLyE4OEzQFHuvy8eb75FcTSNCVKolu2Fy3UY27c1ROcu1IAkXLATY1TtTWT7OaKw6Mq0Mq2GgeSkPMyalY233y+DpwoYe3stvPdOO970ZslXebh6xBFGTYYMycNXX3VCZGQQ4g+VYEC/bGTmkDch+FHv4EUylIKOLb7G61OWY+jlFpL2xWHyC62weO1tvJkRtSZHxyZj2Q8xuKB3LDcfVlfaGD9hFz75hKDhjoCDqO9Sh5CBDTrsUVYYmYitsxcrfuyFXj2oX50Kak4882wGnnvOC8OijUhFyNk72Llo1DgVgy+24fVWoqQiAksWk4Gpz7UIE9RWQGsjSkksBl9BzrdPpWwqRNckOYWk5ASFsy559fWKR5AT6KKwqmmp4IwgYrbFKoeRhF3x9vRYVTZqiZjxRigevJ9mIoiQ/31RJm68jVjHxH4IUwoqUDPBzxLm0TrRWlbCMPbinTnRmDjW75HWbcjBdVdlITunPYdc7Bc1g0OHnXYZhl9CitICruAzQFEenHwUr8+IhOGIhuGVll/bTsfgoRa++qIJc4rEvp2cahGoLDr00PUZ/qk+tuiL/Vi+IgXTXhyCRg0dyMyswCWXJGD37mYIdR3CipWNcdEA6SG57paN+OYz6s5rIaxkEhZSVN7N00KLBqvw+esrkZmRjNgGI/Di68ewfNMVMqDPrkKj5kcQH98e4cEieKkJ5ejcIwHFJe2lK5IeOD97nbBKV5WIl6o/WIcxelwp3n+nG89SpiM5pQq9++xATmY3ho05KuNTEN+LWJJUS6FrJSWJU/PIZAwfgR+qTCHxOn9WBj2Is6Dwj7wJCSxZbHqRxrnSex0wvYpXxpQZlW9R6MUdkZS3aeWh1wILjHKRfiEXKgvsahjGFmze2B69elN4SrUgFwYPWI2ff20Jh9mM+ResdOTNacK/amcWzriCoO0sdOyUguUrO6NpI2I+yHHpkANYuYpqXpSfEXlWQkumRtF9WcVKUVqdGYoy+vYUfDw3DDBoP0JpKaUtmp96PgTPPkFJNdVVpAJfo0M9LzKOslmbBir9ilZd7cGjj+3CzBlStHr6EReeeVn6TL5anIUxo7NRWtIShk3xrxYMnbaWok50Crq3SsCOrclo3qoHvM5Y7E1oBLeHIOFSNGx2APt2d0N0JMXWTmz6rQL9L8lCVUVzVX2mmoHaGEmjdxpVYj0h5K8StaPX4FDSAMRGEwxM9RY32rT+BclJ53NxkvpduAJhC41GrDJZWhJwykuo0Uudj0dwEc2dFogUQXtpYiCr93BxrxwhIfkIjypDeVk4yksJQaLvD1dzAMUDkkejXc+kcFqE4PB8RIaVoboiEkUlJPiEXNUSReMhIrLzsVwxfY7yzl+xbk1HnH8RUYSqUV4RhP7912PrltYwjDhusyCdpq0jvD4kTbyY6q1UGMQe/Lg6DkMGSNhMx4gR+/EV5WcO8siB42pVCGmVYvgllKO0/OsrSmpaFa64MgG7djTmB8tUJbY22/DK9GBMfZgsp+Iv1VRRlJGmHyQyvC0CCx4JDyXOJtIzCzHhznX4fomNNm0NrFp5EZo2j0RegRv9L96DfbtbA6YMqhYUS9Ug+KEXwkkblVqRcCACXpTB5aCAizYsdcKyK9C0+UHs2dkZkVESruzeW45evZPhruigrDtZcTIAEsHT9ETJs6T9jEiiluVBVNQRzJ7fGhHhZSgvrUJhoQOPP56NrExS4hCZvmIbCHYWYujQUtSuQ2RPLyqrDCxbHoWyslih26vhF4bhQZOmZeh7QRFb9PzCCKz5xYWqSiAoOA2Dh0aiSUMnLh1eHx072UhKMLBiWSaOJlXi+xW0OWsTGGas5JHeIq57DB4YipbtQjD8ivro0s5A4iEDy37IwaGEMvy0qhru6vqAozaDFX44WRNVfuWicN8LG3IIyp2R/X7Els20ixoxxaVtgPryWT2VQsun9SYU5A3z8dxLFvpfEITCnEpu4Js+vRrrNxPiFya7Q/NOBuRRVNZklYtHWUqV+b946LV+XQYGDjiMKnc/Ca58TOgteOVlJ6Y+0tM3c7vGHkWlJ1KclFjbt1MzV39l+7qyCmDu/F2IjnJi1K00Zxd45NF4THuFLC2NSKJXZCSPjGDw7yHJr9gGPDweRThpTI61KLyx0bxJEg4caImQWmJNMwurcHG/HTi4Lwam0QoWgRas0LT9N0mAHhNEiJ+aF0yDG5wlCK9lobSkFF5GXsn6RzChkw0Knd5jIiYiFXt21UejFmqsk22hVYtEJB6lgeYSOvFhFWPk3yqw4CMJMROP2ji314+IiaiNaa/Vx3XXUq4QeOjQEPhoQSImTy5FXg6xJMrQvmMOnn0yBteNaAgHzTA7ybFiZSYm3Z+C+INEF6L2CTE4goqRV9iO9Rvb4fw+MT6wbtJ9m/HGW2TiejJDW/aSlEBLK46Gn6X2SSpUhdCwPNr4G6VltChhcKA2eJt1zlG0x1Rb6XGYSTlKLhYvPQOS+V9/OYaLByYA6CcJoxquTYPXXp/pxAOTesqAnD+zgacuSTBUqbwRU8MD+vm0gNMSV4Mnz2/akIHhwxKQX9QTBlHiOT6Wwh2ZMmpbpSSXnADTAnknXSlq8WPkoqEIfXRUApYuDceFF5FVpLDIidU/J+Opx1OwYTOBE4Tm0HfQXi0unmypcwU9WFzIk9WKBUCeySUttarpmWdi0aW5TUSEJ2LTpgbo0FHYyTQetkvnZCSnEDNBLlBo7WW4ZWQZFi0gPpmBbVur8eY7a/H44xehbet/sp14QK3uy6+ycMOIDWjZKgJLvu+Fzu0p1DzJEVDb2LmnCNcMT0cyIVjkpSkgJpiafWcqXnnRiamPNfPlWqlHy/DwIzvx5ReRsGxialAIR1ZI5R9Ue+FOT3UwIZWQUuHQEXCh3DTD51TgZPYxlx3oNzpHIq5XjqKw/MU9yi+/HMPAgYcB9GUIlJEMywWncx8WfhyOm25prhRFZtzW6AjYG0U2eYpTOc8AACAASURBVBKB4iHevsE6EvAw7MvWxsSuXRkYOXoX9uyiCjr1eqg9qPh7FYpD/ZLOIthGOardVNAKgUuFTLSdp4/XZCfi+huy8OUXfQMGRwAlBcCqVSn47MtjWLOmiPOgikpKNin5puYn8TSsxwpZojyA5wPwtUqsbxsu4V5xV6MDUeFHsX5TXXRkRbFQXOpG1y6pOJrcWoSEhkGwkFTgllFlWPQxKYoDx1KrYDssNG4oQngstQyfLMzHzl2FiKsbjpFj6uHcnmHH1eIWLjyErl3roFs3un8vjhyswkcLS3DoUC6aNw3D2HF10a4DeQLKKwXJevrxI3juJbqxNqoGI5NciG/VsukBbN3bDTERxDTQs8mA1auysPKnQnz69wQUF9RBcRHlH6Ro5B1pwowOif1YKKOfPPVSTRzlaIDkisASMlhkMTR6GkiK/Isryuo16Rg0gBTlAqaAyDxbMD6+5Nt6OO+CWsdtQlMjRVF9DEwPYTq7RDac46sBCDotl8n5ymsYBlIz3Jj1ehreezcD5WVk9akmorajZkErQv++HlSWH8GmHTQFJZYbdumiPZRX0Fs4xypnvtnzL4Zi6mQCJCgCp0nukrNUVbpRUlSFLVsNfLIoAV5PCPbsrcD+A8QgJoEgQSbPE6xmLgtVh+k6nBA7GcWRhNaBqFrJ2LCxHjp0Fo9SXFKNLl1SkHKUkmLpoxdYtRS3jirDJx/TDGCF7joMZgHMev0gXnwxGfn51MlJnqIS0TGH8OZbLTDyVmJlq1RN2avSMg8mT9qCL76k3ImKneQhixAbm4CHpjTHpPvbIDhYSDp7d5Zj+GVZSE1vqpJ7KX5yWm8m4Lqb8jB3zjkIp02gfExhCRczc8uQkerAvLmpyMhyIyvDhbXrMtX3yZQXCUkVc4zhbJWTqrBZnCJ5HPI+lNvQTZxBirLqlwwMGZgEgFAciTepmat1m0ys+qkZmlFoq8Tsj7b3qZkSnTROCGiqlt+vWXMMr0wrxsoVhAK1hMsRAaedCq+1A0/cH4vkxF8w77uOcDmGwbBrcXVdfJMgKnwfdgkcjgN48eXamPpwOz4vI6gBg7MDrybhSCm27khBXn4U5s/NReIRG/kFZEGjYBh1/H3f7BoUrZw9ChARnoTN6xugfRfxDCUlbnTukoSUo5pfpqW8FLeOLMMnC6iIx5UOeL0WZsw6gqkP0b1ST44LoO3ImepejoYNDuGn1e3QsX24tNKyohgYe/tuzJ9LwkxoITWaUZ5FOGMpwkJSsWFbK3TtSNcvXqVPnyPYvJkeqOJ6+eaG0bWl4oZbM/HBe70RHSEMDN7qjtOw4yOJgiIL635NQlGxA0uWVGH16hIUFcfA46F7j4VhUgOd1IQ4KmADRu6LQmcxnDRxk1qrzxjUSxSFWmVJUZSAwYsOndPxy+rmqEeGld2xJOWn/NDxN8c7Cmenvg0DcFd58eqrOzB/vhOpR4MxuG8eBp63FtcPzcSx1BSs2DIAK369EtsO1IGXvaHBu4Dx/uuU3xD8a1FvTCrGjQnGHROi0LuPZkcrCI/DJzUTKyC0LC6pRGmxhfnzDuGbxVXYvp0g2kbMjJXQTIZcc4XJdiAiIhFb1jVEO6UoxSVudDlOUVhNWYhPVJT16/PQv18KPDyVk4Za6OKTorvY2/DadAMPPdzTFxpt25mDSwaRUtM22gENXCz8dP+J+GZpbVxzBV03Tdpwcpv31i203blmWAipkorEXgJDkIJ+F7ox6d4wHlsr4I2GMFVthz/rz6WqqrwoLa7CiuVZ+HhhOn5aRcpCvL5Iactmqgo3SSuumwIFeP+QM0lRVmdgyCCtKOQ6xaN06Z6GX9e0REyUWBZZtP+AomjN4+cR4BW4yi8WNzvTi5tu3I3UlFx8Mv039OnxEVDZDrO/uRVPz+qMzHwiTFJ4JvwnFhQy8/yMTMBLQpCK6Oh8XDwgCBddFIWbb6iDsDATkdEUrtCXEzlQLK3XJHBT4E868vIq8fabmXhjZj4KS5sL2U/NVmaCpk3J/FFs3tAA7X2hl6fGivLNkjxcd3UFDOrTd1Yzw0FYEDLgwbZ3YNorLkyZ2lWKkYYDj05Zh1deJdi1B0+/EfyZPIqqUSANjzziwcsvS8s0Gbtzex/B1q3kfbRHofFKYjDE4tP9ZgBIw6AhEejQuQITJ7RHXIyFuLoqoVcUFgmdaJgEfUbJhWVj0WdpeG16JnbubsjzlnlQOydDtKKaBqPW1q7A8EuyzozK/CqfopynekxEUbr1TMOaNS0RzUVVSsT8glMzr+KHNWvyfnEsAdRyhfq6YeGzhZl45aVyHIjPwjdvb0SfTstQUj4A733SELM+awEDA0XBeaKlmg6jAnpdaWfbzwPGC2AgD3H1jqFhIy9Gje6G+nFudG4Xhy49SGnkUKQWWF4vXGoC5U8rsjBq9FFkZhF0HQ4H7aVoCdM6PDwFmzbUQ8c/qSgeCxh/5y589CHF+vVhOEnxyFtJAix98bvwyjQHpk6hGWayro9P2YOXXiV0qa0ore7V9/XgH8PYsXmYO5f6/2V1zz33kCgKWXrVtiv5E0VtsoEUd2fyOahGk4XI2EJE1MrFzbe1wLndohAdFYpBA2sTAyjg8MJyWzBdojRJCaW45ca92LitIQyT8kw3d8N6LQFv/EpdqeooxB7+iyfzq1anK49CiiJTR4gy0qlrGlb/3BJ164gAywz1k7OHf68IJ970v1AV1g1V5GMKk9qBlwKBo5V46tkj+Hg+eYRWCAouxV0jD2Ln5h8QHnUp2rWpg5nz6IFexGMlaLAD86+I0cuGkqwZ7bsuVpb3L2HCJ4UBpAp0XsoLirnId975hYipXYQx485F23ZO1I6WfEOUTxoJvl2SgxtGpMDj7gTDoDZYQnkMhIcnByiKheISbw08ionSSjfO77MGe3f3gmHE+MYYSZsDKQp5lF14ZbqJqQ/L7AA6pk7eg+kzCKUT5oRWIIHJ6X4zMHpsDuazojC8hd69j2DL1mYB9BYZRSRtMdLCyzC84oIR6ZP3WOHknn5WwBVUgSGD3IiKyMFVIzri4gERqBdL60Rojc0MI/JSqRlFGNj/MI4cbgvTrKWAD9oxTXt++i5SlDwsZpr9X1xRVq85hkEDqI5CMKqeL1WNNu3Tseqn5mjKgxz1g9C//yMfcXJF8e/kFfB5Ne6It9rmxFGU8dOPk/HIo5lIzSBLWw9whMFh0qZEx+B2V8FALYQGGyirDoVtREqIotmxXAWj+Jv2V6eKu6g6kx/ZolF8HIik0TdK+yv9DK9loGHdfNxzXwxPf4mtQ1P76TtNVLoduO7GdfjhW4r1G/taSGpFJGLT+obodFKPInH573MUGu/kRq9ev+IQ9QIR0hU474s/Rv/ZiWmvOjFlMnkUOR56eAdmvkb3oL2MGDRRFFrDTIwel4/5cxRRkUOvBGzdKhM4hWYvUK1A6joP1bmoTNOUNaPf6/Wq4DZtWidXsAOR4YUYNbIWxo2tjU5deA89pd7Ay68l4MlHy2F5W8Npu2TcuM+b0fXqyvwZoSgED0uOQg1JmibfoHEqvlvcGOecIxtjChu1pjnKP1cUWp7jKvyE7HDRQqz+ocNFeOSRw1i61IDXQ5BnuNRZ2OwJa1W8nvCkeKQc77SrC48qP2HB1/E6eSmF3SvwQCrTVBsJqOap4qUINXmqfeh/oRuLFvVGoyY0XpY8lRNfLc3AiKuyYZhdlLE2QYqycUMDdO6k6ig19CglJR70OnctDh3sAhixMNjLqcYm2TEWNvZg2jQTU6YIe4GOByfvxOs8H5pe0xVesg8y5NavKFq5lKJsodBLGRLaAIm/j0JSOghEoekxUrWXfEczqyV/ZXVkpoGmcNDnk9GofhY+/6o9+vWtK8CcAaRllaJD+3UoLbwQDoTIUBJNBuXia4kaLnEG9KOsWZOKAawoF0lRjeFFE0HBB/DpwihcN4JcilTDa77pTKDwHe99NJ9Kx83wUjHSQHGxG4s+ysGMt9KRcIQgTVKSIBkTqobLcWWfQ3Q1b8qmApkeUu1W+bUXjZsUoFefcrhoH3kncCQhDFs20+5TlJDy5APZuZjomgr8kqvUVl9v/ErF1xTcdH0VFn7eBU7lULftLMCVVyQiPa2l7KBlk6IcxcaN9dBZFxxrqijFHvTqvQmHDlLTHE3A0R2PivaiFGX6Kw48PNVPY3/woT14faYKvfhedN+JXvs0jL49H/M/lP1oSOB7nnsEO7a25NDLsCsRGZ6PPucbiIguR7DTQH5eEH5a5YRFjW/Km2ngi8/KqKRSKP4pk1mo+ErbSbRutR8//XwBmjcTI1Rc5sbt4w/iy88ay6wDNrgKFT/TFGX1L6kYNPAwJ8TiNCkEokRyK956PQj3PCDJoH+a+fGC/+f/JUREcQCqTwEWDsYXoGuHLahGb2YxC1StoERfAqgLkwIwSGW5lMe4WjT+lOWhCGPGFmHeXNVtCOCThccwchTF4E2VOOlGLb3jlVZbukvl4bjfQgYERobvxjffNcagixv4em5uG70Niz6mnIKoH4ZSlPpKUYCawcMmxKNsVB6F7lvvdKwEiiVrN6ZPc+DhQI/CiqKSeR1ysRXRgEgqxowrwLw53dUjstGrzyFs20whI7EPctC52yFs3dIXwSoxjz+chw5td3A3qgwPoSckiqcajFUYxiaG5xNQFmM71DxUKwXPPG7g6Reaqm1jDHzwYSbuvIPOQLPS/LmUeKsyXHppNpbyuKK/eI7y62/HMKj/IXjt/kowiV9F4dYOvPqSgcmPdleNTX80fkZb5ONM9HF6JF6JvBPRu+lXFSgrSkKtqLrweuvjuecO4LnnquFEd1i+vgcJ+YQEyft4KQSUKr8FGNArF7v35SCvgupApOBFuGN8IT6YTYU1ecjLlufgphE5KC2joQfSBObzIJqZrMmbxzUXyXfa+AXzP66D0aMomZZ6wNixWzB/PpEMm/PX1IpIwqaN9dCpoyBnv1cULQiBdRQTJaVu9Dr3NxyKp6F+SlFUIVKEngRqH6a/YuLhqTQaSY4HH9qtFKWdyjdIX4WrLTysTIwZU4B58/RnLPTscwQ7NlPVn8LQQnTqcgCbNp+PWiHS25KWVoBLBu3C/kN9eHaB5Dyyq5cUM5U7UEwDGnxOptXmsJaWNQO335aFDxf28JVfPpydiTsmUH8MzT9WYSUT5KRnXhTlDMhREg6X4rLLEnHwcBs1yExTF3cr9nBn2DbFsC4fg1Tkz68Q0o2qahFkiditWtImqzMbH1GS3lsCd8UOlBz4DpV5KYjrMRquOsOQdqwYV112ADt2ET8qSmJlHQIEtLzKVtrUJJWKN58qwYez12BP5u0ACKKrRteO8UzdbtEqWogrbhMjrt2Opd9TI1gjqQtJA7siUtKXOOAgKrkCFSREo9vyIipmC5YsaYL+F0oYmpBYjRHXx2PHDurhoIosEBaZzIrSmThWzPXycmU+NbmNgtYVzRzluGVkORYtoMKnoZL5tUpRVCcp0z6oC1LlKvY+laMEKgp5FKrGE+NApthzPYWvmxQlG2NH52PufELF5Pn0OO8wdm4iOJ0wwiqEhibhg3m1MfImuRY63piRgkmTKwG0VhtIqZ2L+QtEcSUEp7BUUVF45KobDjsRzz7hxGPPExtBwvWpU9Px6qs07Fx4aT4N4udZgWGX5KjhEn9xj0K59N9Gp+KTT2gCY5QvVbbt/Xjh5WA8/kgbtgTsZVTLT2CfNj8CXmPFFObONXonWSLpghPsxICDBfMoKjN+RkXyMjjyN8Fh2fA0uB6R50yBaTbFsmWFuPxyGkbRR8AFDVnycGmiZnvQpF4RendLRaM6azB6RCK2by3Emu3jsSu5I/YeoODxIL5b0gyXX9lItRcZ+HV1MYYNi0dFNXGvoqWdgOlXUky1bJPJlV6TgAGynsTlovQzBddfX4QvvuimiJLAt0uP4dqrMmGaXVXjlAO1IlKwcUNdlcx7GR7u3DUFqcnkxWR6PbcA+BRFFKyk1INze63HwYM9VL6jdyzTBE/yKHsxbbqBKQ/7k/mHHtyLma9TjhKoKHoCi3iUsWPyMHee/oyNHn0OY+dmalwjYad6yTE88GA1Xp9BXaTkq73IyzMxfNgubN5Cvf/UIkDwsexooJqVBGGk9/O2e7qTshCNG2zE9p0DEFdX2MMZmcXodc46pKf3h2EE++aL+ozqmQQP0w1NmpSMN96gLeiI7kBNSw54vSm49jobCz9uirBaJKKawas1PwAyFL+rDJfQ6ZkGbxisCNTGa6EMdlk8So98Dm/actQycuFwUAjmQEF1PYR1uQNhzSaiqsqJiRP3YP782jCMBrDJOvIkH2FykcrVj9uDsdcuw6MjV6JWzB5UV3fGF4vPw8xFQ7AnoSe8XjcuuywH3yzpjiDeCUIIiW/NTMQLr2YjJ5ssdwMYJvVgCItW2i1ISRQ8ahNqlobmjVLx2ec9cV4/mkQjXYWTp6Rgxqu09Vw9hqAJjg2nyvz6euiguV7FbnTuSlwv8o461aYvodCrFJ8oj1Ja4kWvc9fh4EHaRoKAAblWNkpc36B134Pp00yVo0iYNPnBPZjx+okeReg4xP6mOsrYsTkBBUcL55yXiO2bSFHUTDa40bzZbvy4ui3atIyAhUqYCMWGjfmY8nA61q6lSKIZDMQqYyheRaOfEtiS98mD6UjBjLfDcd+dhLLJO1b+WIxrrjyCiipC9OSe/CUIsqZUmad+lDMgR6FbfeD+BMx6kzrRYtTMNEK/LNQKO4Ttmxujbaf/ae87wKOqtu/XtPQAoYSuSO9FQRRB7KA+G4pdQSyg+Pw/BQXUn12w+/TpUxBBVJ5YsCBiAbug9N5J6JCEhCSQOpny/9be59yZBJCoqMCX8QNM5s6de8/d++y29tpcRHVX1EDbzIqdiaY7s/WplXcqCvASzMKerR8gvGEy4go3we0rg8sXgiekzCploTAK4tojodtTiE0+EWvW+nH6abORkdEaLk89LfgJYz6Xn4WtXNSKm4RpL36HHj2zsHVnF1x1iwez066Gy30iwqEyxMatwYcfp+K8PuxHUU4pfnrN+nyMfmIxPp8Wh+xsxgTcHChY3Bltr3oRqicXo99VZbjrjuZo366aQR57MG9OLs79x3rk5nVEmP0ZAmGhomzELz/XM3UUgiL9aN9xPbZsoktLV8dC0vNw7XWFeOtNZecv3BPCCSf+jLVrO5kZ9E7YbNwoG6O4ymW9ht+1wigKQZRmepdDeMfPZOCmG7Lw2gRbmQ+h64lpWDifGC5OKTZkGliP4ffE4eknGdMZFhiXG0XFQYwePQeffJSIFSu5sdCl5BrZPyxA8lrzcGafAtw6JBWXXtzUWA1O+yrFheetxpw5/D5+XivyzuwUiaWoKFlHRsGRD+v+B5Zj9GPcGUnuxpSrMtV73BuxamkdtGyfjACC8BKvExWrW0I29YvNHxl7yIyI1ly2pu9G1qr30CRmPJKD6fARekVT7nLDG2BXovZ1FPjjEGjcHzU63yvDQt+alI7rB/JhtBJ4BUdLcBKJ1tSL0bLFTowYuAUff/oVevW+CPPnl+CDb/mg+MC5W+Wibr3l+GBKK/TsbSDtUdc+b2420jYUYVdeDBYuzseObTmom5KILifWRWq9MjQ7pjp6nMIHbDcGFwr2AJdcshyzvqkJt6uB3Kfl1WJl/pe5DOY1RmE2q32HdGzZ3Ewq3WIP5fh8XH9tESa9pYpSsDeErt3oenWGC9UQFhIN3YikWU7cnBUmRmF6WCEsalEshMVC/+0N8t8MDBqUZSyKWvxu3dZiwYJmAqLUnKKiMGJiVuO5F5Nw2y1sW9BkhX1t21KK2T9mo7DUgyXL9mLd+izE+Lzo3LkRmh3nRu0awDl96gsjqF6Z/j36qfW4bwStcmdnJmbEsvI2mABgwfGIUBSNK5auCuC8vkuwYythGWxzJSWpGx7PFvz0TSpOOjVB0oBeGdTjrKHDXOgskcAhVEFKSwMY+9JOPP/vOejZ5iu8MHIrkrES4WCxEa4QPBIPEPHLFmQP8sN1EdPhfiTWvxRFhV6ce/4S/PBDHRk/52EvSZgJSQ9CngLUrl0I194N2FVUG7G+MJo1BNK2N0JpgCQZdvxaLhrVX4J33+mAHr0FiyNBqDovEbCSPxhGWUkZ4jweeOKi0QdUVN6PD5s2+THq3nRMeYcL0MoE24ZeKMwK9WbMnptq0sMB5BeE0KH9Zmzd3NT0s/A8PL4Q111TjDffZhXbhfzCMpzYVbNeksAQRRHHVdj6VVGWYszTHowc3t5J1A8btgzPMT0sMQoVxbJP2kxZBgYOysLE18l5oDHjiSeux4L5mvVShLEd303O4dV46aVUDB2qU83kM04LcOShFxcr2USczSnLgYxfNPPFMXevvZqBEaO2o6CQxc1kQOostruVsSuvkccfMRZFFYWzTU44/gesXtUFLroiQrpAC5GGa6/egrcmn2H2mQiZmj5Iu98ypaz8w3QzFi8twSMPc/gQhbEhknwfY8KY7bi0+0cIFqXBFeLk3DACHhIxcP/yihtWGvCgKOk01Ow+Cq7YE7B4xR70PSsNWZmGYsg2E0v0zWsPwi1Bqe7CDBil41CSZaXwhvNRFipGnTo5GDI4Hrfe0hT1G7PoaCVBi5cmvVVuJ7WHlJSWYtbMbAwbtgPr1qUi3hcr2Z7iUC1D/8NPe1EteQuWrGyA4xqrwPCKmjfdiM0b2ampXYM6P7EUAwcGMXGitvDyuPbt5mDtKt5jiqyjuim8R+0HDYdX4Ln/xOHO2yPcySM5gnyMKq0mWewoCKsouzBocCFefzUi+N27p2s/imxmFWKhUCliXJvRv38J7hzZGJ06pcBrKY+MlSi/cNxwiIyIIIeXr8zBiJHr8PkMbgKpgNustSi8TWAaVk753RGjKLrX+ItC6NHjOyxcSkXhA9Q+Z46kO7n7Esz5pW8UFy3dMo0VbFaYlJmExPtDwPhXNuPe+zOQz+m6RMMy2xHOxYlNP8ZHo99Fg1pLQLYemU4b4gBRLTrqSIMgSspigOMGILHtCMCVgrvvWY1nnqbkEyVr/GrTNWfV1KaQtThWJuP2gFXo0WkHikNNsHi5pk3r1gduHlod7VrloUPbhmjXlmnR/b+++3Yz0rcE8ebbfsz+zo9AgG6YB0OvLcJ33/yAlTvOhxs1BZtGpzAuPhsPPV6A5o0J1w8jt9iFkffEI2cXC226o1jSuFN7FeKfd+SLbSsqisN9I/cic2djuF0JSi7OwUvcCIQngDv7Tlx+ZREuv8yHUn8QMZ4YjJ9Ugi8+ryFDjFRRjMNmsoQuFKDn6fkYPCQIr6sM4ZAP943yIX0jCQVthlKR1gQxSqglafccJCbl4MKLPDj/Qi9qN4jFmT2bHBAOu3x1DlYszcDMWW588F4B9u5lGriBZsokgFcl0SYuQzslF8vfGwK8IyWYJ9r2uWd2YPgIylM9U2Qi2VwhWjTNwCfTm6JNm2hKTRNUy/NXfqeFCzNx370ZmDmTKcOG4m9rcVuZ1T34BQ9fPQsjbpgDb3A2Qq54DsWDV85BsBwfnh+uoB9FvtaIPX4EYmr2Q0GBB6eeuhKLF5NILcXk8q0loELog1YcWBCxnhw0rLsVwaIPMODiUnTv2RfDH5iF4lAPbN/VEf4AszSb0KxJbRzfvTbcnjAQYAwBBD0hmUnpL/Jg1sytKChmH/1xiEvMRaOaK+AvTsOYfwHzF/yC92f3RsjTGVlZxyAcbixp33B4nSCR9RUndKIuFhGleMp1osvDZjKCCrcaF4vdk6QKStDUvFgewzfsZMBoeXebXhFmorhTky+rjhE4dg468qhZJ+n4zBKovGamGM8cB7iZWdM150t6EF1sRdY+F50pyY1lh2T94qoHcEbvhqiREEYooBkaFiBDQuwBLFqYj/R1BJMyvuHGo5S8ahX1G+RvM0pchxzZmNaysBwBWS/LJfDjDzk4tTcXljSazJEzdmCuaxuefdaDu+46xoQi1lWxwbua8MsunYGpH9LMt4TbMqeYLIfihvagjncmPvj3PJzaYQYCRTuFVpTtF1KucpNELijBfonfh9KU01Gz22jA1xQzZmTh2mt2IDePVWgKiaaiJRg1C+8WmqIA4hPzcdN1Beh/+ma0TH0DSXG5yCy+AFO/64nnx1bDjsxUE1xz97SBM+lDOXmLwTItKt/zwSPdhqVo0mwjHhoej87HrECj+Ako8/iwqWQYnh1fDe+9nwAXh7ZKoZLZOQV/iFUW8gzNc2iQq/IpTphUpo1CGPfPuk82QyaMM3KjFGAtvqpxUj9f790NV1BVy2YbJQsm12B4t2Rmo7YZhMn2IUBhTcxELJFmLt3C/aXyzXoSrb5C7COumslBOxkwEnFLDw2PsQV8UQzbe2ISE2JYrA/GA20wf0QoinI2rVhegDPP3omsTJI5xAvUxBP2IIAsDB9RgKfGsKJrgjpZSZsO1iag6TOy0f/iHJSUHQew0UlI36IekDzsdFzW+xM8f/cq1I2bDlewEB7h//Ug4HYj4KHihKX2sidcE742NyOxyQCpuA+6bi4mvk1slRbwHNIKoppFIZW0gJbJ5f4W15zzPiY8tgy+Opvx9cwLcNXdfbBr92lChKDuDGmIiBDeg9SEGRh4aQ28+VFrZBTQlYk31ovVegrAdrQ+5is8fOtkXHZlEXbvjMUz44/F828OQUmgl3GqFJkgxUrppzdKIQBO7WnR1VPApfa4qLWV7KG4TBb5rKKo3MYmrSp9OgYhLYUfcs6Yz1sCD6MsSo/ENRFqSN1UgrRWETSwVRRxCIU5RQVYetpNqzP7PG31Si/PJhl0K3AyzHKPTN/blLOiM6zDqS0Pmh530NpH3tgHFXhS7tx061JMGMcKfTPhmHWHSDBXgHqNF2D2t8ejadMaQoBtm33EsaWgm7EIg25YgomTiAYm/JzugKYaBQIvg7N+/AAAIABJREFUylUCd+hnPD34B9w14AsE9q6VYFAeiMREYfik+Sco/nuptxGSTn4BnoQzsDG9AGf3TUfa+saAm7s+ZzhS7LhrGgC4A02dixsuWob7rl+GXP8s/LDqZgx79AzA3Vl8f24MnEPfrmU2kpK2oVfnaRh6JXDfI/WRVdwd2/amYvkagh11p2SSIiVuOma8MQ0+rIc3/mI8/d/dePvLc4W9RvfyIHwIoMxl70V3fpsRNKJvaiOmEUzkymzrDq5LJdBuSrZi5URSIsV2/qLXAHgNJstYEc3U8bmaSb2CltCEsFphMRdOu4Mz+t18iQNGrRi+Odkb406Z951rtDFkFLyp4ikiP/McHCTEGY46HyV67m9FpPrfPHFLd0HlFXbjwcd+xGMPMqA8XhRFuBmJ83ItxDdft8Tpp9Uh6ab2pVs8ks1+eVxYuTYL552zGVu2tNcMlO6lErBLkkp2wAJ0rPsRxj+yCl2bTgNC25UKleJIoQyHEXBzxn0IQT9QXPcqpHS5B3A3xsv/XYvbh+bB4zoRQREWuof0PszuJV4FH3MaBl2eio2rv8OKdfNx5nmXYuHyWlifRqh3ghzjcZegRYscDB+8Df1OnYgk13fYmXM5vl5yHZ6bGIsVq2sbEj59tNXiduDsXmuxZPEC1EjpiKTqLTFnWXX4/bUd9sWYcAgBURQKohV4dVkiaXWxFRpryZJEZ91sUdKibAlOjaRmtd2AYyn4r1piUUZnVorNeNH6qNWXMxpGe1UAbkzWjdNEuV5KVN7fyXJVVNOKx0SrwcHes+eKPq4YfftkYJoE88ZCWZ63Cr1Pf7uiaK5c3YXN24rRq8c2bN3KngXdeTm0koHnRRewMMQuPH0ArLM4Hi53aQ/Fz4snx+zAyHuz4XJ1dECHuhHR3zdCHVqJAacvwH/v+xKxgVnC/shjSOogMmQG/tDxKA42QGyXO+Grf62MKbmy32ZM/bSa0AfZx6vEdNqjotD9QnhQiEBI+abi3ZmITyjE3oLaCLgSTfsur38zujW9F9MnJiD1uAJ8++UCDLy7F7bkjTaDi4wbJTgollzpr7OgWAQva0DueIP10iyOEGBLTGLjAKMUZsMo1yQmAYK6MmoBbKHPZKRsrUEWzQQNZuApNyl1ifgZO+HY1n8qKlsMPGyHFtfPpcMAzEgIyRXIPVnE6oH3/9/+jhP9OHbKJhD0F7zOQpx1Vg5mfNZSLYrcqnai2qlm9nsrpSi/ZpJ++w2U/4SaXfqpOl6ux8kr8csvjQAPMz7EQTFIDuK4Yzfiy2+aoEXTGKUoFUCc0pBK34LJcBQXBXD5pSsx/Qty6NaSHnXtKzd8VFTKYBjJMTPx7+EzcUPfeXAVLEXYFQO/R10DrylOsacrEPCiML47qne7D96k7pj/SynOPXcRcvLaw+dKEvZJARxK2YEZLAvlJmDQp4E1QZ3i6ytURVKw8qBy0b3l+7j71kZYtuJznHpWPdz/RBv8svQfhifLCnLkPsNsenKVIhxkFioIlzsZ4XA8XGwiE8i51neEDFv8cFNnkGU3Ab+IBGMVjllgPPcrXASiTFZRNCXvc+eiRvUMuF3FUhIJMKsm8YUbHjFgFDa/WNrCwvooLGiko9AlitdrcLPO5NuNmim5CHPc+T4+3h+TLG0C1PhMRSPKihpF8ZcVoG/fOEyaeDJYnhJJFPN2OCqKgTB6ZHeKxeR3tuPaqzcBrhMAd6wgaCVIxjI8+4wHdw1rJ4GwkpoZphAZPUZlYLjixmefZaB//60oLm4v0H0nGygFNz5Jbh9b0LX59/jgqR9xbMoH8AcoWD54pPuQS+aR5kdmfEqK4+FpeTUSWg8XbNaTY9Iw8l6yPpoCnA1GkY0E3y60apmKJatSZFcKhcrg8fBaTQuSIeNWa1SAnifnYWv6dmzKyMaZp9TA7vz2WLyC7cfMWFlFUaIHgXtKR2UGTu9djHBpMb6Zw/thapR9KAam4rQ5WYuiqS91OmxA66SwIvCfcp5M9C5vIP8me9i2RRo+/7oNkuJ0vpGwcJrZpiqU2ioRG+vCM8/uxmOPMGVb0yRXSHXOBd6Mxx9PwJDB1WUimfUE/5h6RD7t2JMoitaK56ZSxMZ4UK16nCqU0NjyWn6nohyqi9/nQkWDjUWR3caNVat34cxzViBjOxuh4rQHWyQ9F926ZOCzr5qhTm1TtyAU3boF4odbelQvHnh4Cx59iGad8BMN2DU1afmjuJTzcMeFU/DEXWnwlv4s0EHdhbxCQqC7ZBDuYBB7w8cipuv9iE89H1lZYVzcby5+nk3AYX1TKNuAXqcX4pH7G2Jbug/X3cydnFky45ZJGsr21VOWdBfmrEeFJ5PYjinieBklIZED+ztMGjfs1t3fJWQVK/HBeynoc3ZNvP7mDjz5ZAZ27mBqvJZsFHIPYmJNSlXOoeusmwDft+uglka3dHuc/iwusc2EidIG4I1bggkT6uK6KyMdnAeSj5LCUlx6xUrM+IzMK1QU436FSxAbuwiL5rZC204W2vNnSVklzuuYHbsW/DfaEotLdqh1uRIXFnWIuETiFWmAx2secttKjHuVGJ0G2nsgSRT+lYZ33vHiyiuZEQohxAlQQs5hg1XDLQsvtm0vQd8+S7ByJWHaHPZpiBwk4aNNpnR9GqbMwqSHN+PMdm8j5N8qtRUVNOUR5lwVWpniYBz8Kacj+YQH4I5pjfnzctG95wqEy2qidl0/Bl0fh7tHNUPtlBhMfH0HBt3E+6lv0phqznVylFNxUOW1GSJbX5AN2cDiTVpTlEYwWARw8voW4PWJ1TFooFq0RYv34N/PZuKtyVQ0KgxRCTp/Rc9kmBntaG2xKrw7y9ho6ZOiGBwNIk1cGHHlGBem4+obgpg0ob2qlLio5rk5tRhrfVz4dmYuzjiHvT2c9hyrGWhR1A0YeONejH+lEzw+a/V+m9z8OUfbxMZhpygm/20GvGhDYhjff5eLS/qlITe3rcIqpI+clfpMnHLSBnzz7SmIibOrbjRfYhwadbpjOmfl82m7cNEl21AWIirZqwonMquAfaVEyMVZbadg8ugFqJUwC2HkS1BMPz/I2YchBqLq0hSXxiCmzd2IbX4jykqTMfzu2Zi3cC+ee6ErTu4agaOMG78Tg2+mKLG4aHJvDg2QCoa6BiYDIwyT5uE4fROqMLr/6wYndyrwm4WY8EYybhhAiHtkO5wydTOee6JAiL/Zx+FBPEJmSq/CyzVYdc7pJICsgNgEiZp6LZuoJWPlv8WxKzFjZjs0b8GZ9aoo8pIHp2BKWjybir7o4nRM+4QbHpMapigZdsEXuwITJiXi2iuamR4bpxzq5L5syGIv8c/4OTr/ZS1uJFg6zCyKkMVJfKGBl0eExotzzlmImbPYS6DpTwmGQ37EuLfjzbc4XrqW6aXXgT5GCmwPpEYEIReG3LIcY18nq0oTI2msfzAVrFERd1Zf+Hs8PngF/nX1e3D7lwguSXVWi2TirTNdHAihyNseicePQkzN8xEIhFBcFEQ1jp8TsBJ9NTfGjtuKIYMpODqsR79YrUqkxiD2yvzO/j7a9bHv273Tfp6fWYAJE2vjhoGceEuoiKoea0KZWaV46P8WY8qUGOTtSYWL7clu4t1Uy5RlhYEug4pogKA46ObLdAuR6V8hsjfGIoT1eOLhMox4wPJ08Y6oGBrHWcSxlttdmD0/G/84dzvydreJ6ubkGpWgfbstWLC4A2J82mRnCST+HCtxsLOWzwxGjj6cFEU2Mo1BgjIMhmKkLZ4ffbQb/frtgotgRBFoIyihvTjnrHRM/aQDEhNIaqZACSVTs+6b9bE92L69GN27LcH2nR3hQSJCpqLsBMvcDQN70LTmdEx7YQ7aNPoO4bIsrbzb+EAyNWUIBl3IK0uBu+mtqN3+ToefVylIeX1uUfo3316LobeuhyephpQTqJSi6vYeebw7ZKroQXiDrAt5UeZRwbW7vrBWKt7DuGOS30ZpyWr8d1xXXHdFB01l0i2VgaURYf/q212461/zsXIZ+2PoorEbUV0oratEpU+FXM4UEp1ZmSzmsn3ah0B4C84+PxfTp7aHL9YkTUTRyITJdTefl9/plnDtdcvwv7fj4HI3NZsI0/P87sV45T+1MeR2tv+a/e1gsvyXvF8xRX24KYpZrqDk1gmm06A+M7MU5120Govm1oLbTUIG28NNoVmECW+kYuCAJmLwJadkglTN/HCUNtnkuce68fakbbht6G6UFLaUkXDabkt5sSRrDPeX47reX+C54b8gJW4WwkGmcZnepRdShqJQLEoT2sJb7yQkH3cJXN7OQmqnyQRL0aPCl50bwvadZXB5tCXVeJSqx+ar+f9C/8nNQfuWUSa1oCgkRpQ9stOq9XGGULd+DGpVN7gopyiokBEWQz3wYVduCV58fjMef2wLwuEOYl00MWJqI06Qb3523MMwPJIUUKrTpOR5eG/6Meh76rFSzeGLXL6idE4yxTqBbkybnoX+/TLgLyNBBK0tDyOlkx8tW8/DNzM7oGEj5dkqz0b4l2jEAb7Eqq19u7xj9rcH8/ahmS53xeSYPt7xb2zA4JtyEQp2FN+XSRiOU0aoGG3bpGP+wnZIiGddxbhm7A+R3JWhk5CMkzI0XnD+TEyfwdmDLVVw5S+dQqU9F/zUHLz7wHT0P/tzBIs3SRBcVhaHUld1hOuchITW1yI2iaMPkhU6I1Jt6wwWzs3f2SJaxcWv+LNoq/kTiTUOLC5211NLEw5pp6DtgZGzRX+FedaffpqGZ58qxvc/EcV7nLDhky+sXC+9DeAMNktGV4ilXIeRI6tjzJiGJgY0bQmORyhT7sWy0AksKgrj/LOX4Ee24LrryPdoCo8YuO146hkPht9pAa72fsrv3n+nuhzouw8jRVGhkWcrgu9CUUkQp/dah/kL68IFnRVOlkHiwtzulXj4QTfuf6CNPFBWrWkX6Pc7eD9zLvaqrFmbiwvO24gN6SQ3MGMT6IaZIosrzLRrNjo3+QCvP7AGnY+ZikJ/CUJx3eE67jIkH3umQtZDxF+x51sZ2B2uXtsxEQ6jrGglSvIWwOOx1EuH5tHrHEIX/IE4xFdvh5jk1ghFzQpR5y/SNuN4Vy4gb08ZHn14Lt6cFIPsHI5iqAaXx9Z2aN6YeuZ/FHeOvPAhFNqDTh2XY/pnx6MR57eLMdLAW0XbCDpZ4rkUHuD5Fzbirn+Vwo2Whu5JC8kI5aBt2+X46ZdTUT2ZcwLNDFY50b5h9aFZsUN3lsNDUcxa2XyMBpx8efH+lAxcde12BIOdTRZGK1vhUD7q1duGr2Y0RIcunP6qsA1VNgdnrJAJkwh94YVV+Ne/CuFGNz1eRpiZ+IZTdiUgX4Ebzv4ejw5bD1/dZNRueSHcCSSeS5SKvhUWKTEIA3u0VdAHvnfzZBQsHo04gUVEdss/konXtaEwh7DXXxM1uw5Gtcb/QFhmGmpCwyDh5UgDxjUiaAjkAMz5eTfuvHMR5s1llo6sjRwRru9r/KKoYcXUrcF77zZE/8vZd2Lg6UZR9HoMnN4AHFet2oMLL16FtA3t4CJns0DOuKbsYdmAN16Pw4BBLbVPlGhinsLQCB86kf5zznR4KIoZiiMAObEbdKEo+F7pRrz8iuX4cGoN4d2SITdSc6CkbsWZZ27ArJlnigBbZdFx1FrFlqyVUYZgoAzXX7UB706tJjUOU8CRdHBI6jTamXh2j7l49b9t0aRDG7g4vjkUY2DbhmfYoeZkBVdduyg5QsnW8QgtG4E4X9Bg0vThVZ47ed+HrevilqxgXmkq4joPQ0Kj/ggjOSqRYbBejvvFIIPWwdgAk5EqKi7Fq69sw+OP78Du3Qz26ZLyAtn3wf0/DuHwdgwclIvXxraD12vaiB2eeDPzXfEL4qJyya+4fAPee58KxdoV10Ub28LhdPTquQvTP+2OatKBrD3rjlWusiiV0W6TzZLF04KXNv+bKrIbWLAoF336rEFuzvEKCrS9DihCbOxmvPhsMm65raHMCZHgWjZItTCcM05FYWcL45ylS/agV8+52Ft4MuAyeDL2hiAbSYnZGHF/DG67pQVq1qTilIrK8rqYuZJHLEFAmSKHzXvm0TtxafHWNxBeNhyxVBRnytOB1qKyboeOiXO5irC3rAF8HUchofGVwnksCRANFBzSb2YPJXoyBA2M3TQhELEuixZl4YnR2/DRx4kIBNkJSSlm8F2E5KRVmLe4A1o3T5RNIOASvILp64hGI2s6ZcIb6Rh66x6UlpD2yI69YIxTiuSk1fhselP06l1LaZ8k3a+zcMwOUhlB+VuP+ZstChcqqgfeSSAZBKdtQIIbQ4bOw9j/psJFrl0pLlKR9EHExy7C5zM6ofcZnGOnxAgiILKD0qJQYqgohPOH8eST2zBqJGWLFWw+6HRccWkA9z/YCu07mFFx5KkVt42xCwuYdptWdK3m6EwAL7uxgYvABSqKa9kwURSHyfBAjzmaVuZXRYHFT6IUipFXVh+xHUci4ZirECaWza4b8Z7G49edXpLtKosWoGIvU1JRLpSG/Jg2bTeefGQnFi4mx1hteLxpeOGlZAwdzBSuWlpbx9fNTAMhrYG5sWxVEU7ruRK5uWTB1HZpzQ3Q7VqPW27wY+wEy8ZiHWxt0nIu7m9Vg4N/+d+sKLxA7Xk3a28yrRpQctfxyM4NFBQG0bfPcsyeTWJqdkEqAIRCHEImzjpnD6Z/2lxAbhY/pjPZifFS10jjxgCyc734R59vMXe+D53au3DfA81wwQWpiIujS8Ge8iA8UpYm3svGGKa7zoGEE3VrH7QidvUbPCjb/gZ8q0YAXsZAOmOknEDYBFe5XtiomLbi8WrKdPiQJ4SCQAN42/4/xDXoZ2IUm+2KAB51kygPYBcPTLRKISu24Yyp5JxsYPJbbLtehuYt3Pj0i75IEEQtYxWuBbN82kEpLqCJazgQ9oprluGjqbXhchGxrSluCfrDBWjedB1m/9AWqQ0VeKjfquMbiHpQ63NwQf27jzgMFMXKkQ2qVZhZnGLPHldXGkJdHnz4URquvGoLyvwnSrVYCnwmiA2Hl+H6gYV45eWuiE8g5NxUoe1McVPDEEvkcmHewp2Y89MuDLy+BWqkKHO6KidzZ7bop1O0DKV2NOhEpdoRaCqKIaiGD2nr38GC7/8P8XEqVGbz1s9E1fkq/fDlMwq5CbgCKChKwimn34PmzS9BOMwZLtb1csBUTsuv8x0m0aFujyZLVKR1/LZHWDCBXTsK4fa6UStV10Sq74zfTA960KNuFyMQcqfdfutijJ/IloI2AvWPQHZKERu/Eq+Nq4drrzEzbkzfvCKhbUH3iEh6/f2gSH2Q6jtELAtdKiXZ5pLSjZBdyBWLR8esxwP37oXH1VndDFOglJ4GrMZ998fisUfbGmGgABNIWP78zD7pxF/z7Yawgz1ikvF13tA+bQGYCHL3QA9V3TF9efHmtx/glpfuQnK1aodss5TdWC6gBKG8Evznzhdxba9+RlnNyDtT3lSDZbRY1seaMCV7sC9NxZs/9gcDY7Fhj+z81rXjoSbb53F7MPGNLAy6YQMA8hbHahuAxJr8Ow233RHGyy+Qzd40hUldVlPmh3/lpPw2dhhYFFPV5tho44aRwUeF28wi4TULB5cXGRkFOPuMuVixmlSZCrYTX1iWvhjVktPwv8nNcP4FSRrOEtdltnHbE+J2MV5hpK+mXx4vvz9MQgsdlqm/50smokQKjPtI175+w9jvZ2DI2P8DalQ3dSGz6PbQ/bli0Uq4P9dLAnPFRYVy8vHaHWNwU8++jqDbNhc1WAarJVYvEgcQ4Khks6yqGwUx/1AJSZLtMy2+irxT+8DmNwUFsR6vF7pwQQ4u6bcVW7c2g8udZAa88ru4yW1Dq1abMePzE3DccQkKVXX4BKI11TZWHf6+1+GhKGbf1f0oarexG2GU1eHDW8N8/SXLsH4dmcvJgk+go9uAWffg2Mbp+PiTZujcpYYyyQsZmrpQFHzJrZlJvbq16TfbdlW1HNH8VhUE3bme/ZuYsT9+jiHjHgSqJ0fcs/Ib1G//yfSzSCNbzl6M++fjuLHn2Q6Jj70LFTkDf7f2zKyjg36w+3mUedH2XCKFbdHWQuhDAomR1LsQwTJzyLn0a5G2mTzCdSPjGCQuyUWTJmmY9mlLdGhPlLFJHxvUsmLDrGUu94B/+5r8hZ84DBTlN9ytZLko925Mm5GDfv/YjmC4GdzuBB2SKkE7UcbsMtyIDz5si/btiClSAKK6UKS9M30X5fAeRugd4TH/Y12R3+BKj/txBgaPewioRnbHaGfnN9zrPofavFUZ3Nl7MO720bix1znG4bMWxAT9B/YRf+UCNNRWC2QIHwQoqdGbxhU+LFuZh8suXoL1UlSso30y1C1aZ2HwmI+X/3MMbruddaqj53VkKQp1wJATsDX9njuX48WX+YDbCRxD4BesljOlG8pCk6bp+PTDNmjfqaZksgiBV5SxPkDGHxoXaWatnAMgx2iPd2QLjCbQPrAQjPt+BgaPfRiu6hyrfRBhqazXYfCDQU8AyMnD2KGjcUvPc02W0KClpf/d3Ehlz2tCK2nnNawp2tVo4vcwG67VFV28NBMXX7waWzZ1EDiPfJVU9EmoxxOtweBBxXjh5U6IjTUwHwe6f2QrzRGlKHwWQTczYgzRvQgEgrhx0FK8+RYzNM2d5ib60kqlmomWzbdh6ket0L493SDpejKuGJXOL7UQdfYiE2cVEmLdLaso/LlyijL5u88w9KVHkFiNVXOb7DJdixUUp/xU4F8XJhFITxDFe/Lx4h2P4/qe52nzlBQRqc9R11dZRTGwFe27idSChKlMlJPWyoPVy7NwYb/V2LCBTJ5M0ROyr8NaVUnWYsCAbEx4rSfcpNus8NIhSJW9qMNPqY4oRSGcxSXMIWYnc7lRXBzADTetwLv/47iFptIzrv0haiVCyMWxTdLw/tSW6HZ8TXEPpH7g1tSnV9hBnNyx6dOI8vP3SRMd/CHOm/4xpj7yf6iWlKhxk2SF91UUx4odLLhX86c8Z+4gMksLcM0DD+PkPqyjWAXnN0SyWpUXSaMcUXUXk4hGmBgutxeLFmbj0n4rsGlLM8Ct9K2aQPEJSWEIG3HhhXvw7nvtERfrKTfi5EhXEPu0jxhFcVAahKLI7mloP+BG7p4wBg5YiWkfs6bQVHY5ZocCsrHRd85A4yZpeOWVDji/r447sLundspaelETCpsmMYWomNgl6p+DqUralPexdvg9SElIUDI6+9n9xK6Sjq6UojD+UnjPppAfJzz5KFpderkWSLWiJIpkcQPiLv2Gl6Y6TJOMrIeedf78XFx5xXKkb2wHuGqYtDOzhVqZJ5vKKaeU4H/vtMYxjak0dvzGb/jyI+DQI0ZRTMTgsIjYSoFUX1wu7MgMYsA1azDra+bzCXMhk4opisgIg11IrrYDw+6Mw333toY3RgGYgphlzYZwDC+VSrv/VL5tr4klXTjwE43eOTdMeR/rho1EjURVFE3ZGu8ouk5jYu99z7r/bJCSZruwKeBH16fHoNWll5gYxcRX0v2sQbnODTm4ssh9G74BcY2CrP7r2Ifxk3bivlE7kJVJvuUUKRcK14CgIfg9W9Gm/U78b3IndO4Yp71CSskRmVtyBChBZS7xiFIUuaEKrpCOotZgMy09jFsGr8I3s0hwwIfL+D2sbC10tUIcibAd111RglfHt0cCiamkDmOXKrqRSN0xzfhEAv7KLGrau1SUUaiRwNZjmzxwfLBy91C+/mHOXlFPzM9i/cLAxpAfXZ8ajdaXXhwBd9mwQFwi0xxSCUWRJRU2FYvxAQoKynDrrSvw9mQmBxrD5eagVROvSOjC/zLQpl0Gxr3WFD1P1iG1Gi+pi1mRabEy63Y4H3MEKYrulE6WygiP9HgY94jhSVZ2GYb8czU+mhILF5rJ8cIe7/TVU/TX4azTQrjvvsY47SwdhKn5Lwq1jpwQ5TDMJVZhIo29v/5IN0x5D2uHjURKolEUUywUD0wAmxHzonFKVHuu8dNU+W16zpQRXRzQGsamQCm6PP8EWl18mUMtwY8pKyU/o+3UlXnZSrreswtLlxdi1KgN+PwzbjbN4PawTycS8ymd6jr07OHHy681R8e2hOSbS5URccwwk83y4NasMtd3uBxzhCqKdfsV9cesixCBGP84v9CFoYOXYPJkO4xTG55Ujgy1aSgbiTGr8PjoerjjrpamyUgtioqYhf3z/0kuQd/bBP4HeXrLpryPn+4cjpSk5AhFUnShLVpRomOgKHNpgZ32TuUqRFFC2F5WjDP//TS69Ltc0Ad2Gok32jxVWk6txQReeGkdHnowA3m7W0gbL/vcSY0qgFJ3jDA6AktxySVuPPdMezRpyiKviUmkBGPiJWek3OEi5n/8Oo4gRYncrLpDlHtJ/iuZG/1sZroCHqH49ZcGMWTIckx8g6R4beBCojP0R/1osoyUwIsdOOusPDwypim6RXFzOWhgKcAR4qIw/YOliGnh8jdvRcbi5fB5CRa0Eqtwjcpyh1bIIhv0lk7MKgmXoWGndqjZ6Bh1dehe8sqErSKq8F3OV43WnPLQkYXzM/DIoxsx7dNawqzJYUkGsCDpYUJ7dD3W4cab/XjphY6Ii2f7gQZcktGzc0ujchd/XDwPnzMckYqy/+Wzvph5V7BbIQy7ax5e/o8bgSDHtBniNkfR6AZRALahQd0C/PP2ZNx2R31Uq0ZLZIqRBitFvJO6fsruqF6RjqaIBM1GvP8qt0NuWTcN55okrjIcxSLFVHDqp5JhaC5LX4V7ivH6xJ148ukc7NhO3BwHkZJZRhVaGGJkwj3HUKdh6K3FeOmlkx3CO4XEUHmj60vRcd7hI+h/9EqOIkWJXgoStxEhrCLx8ce7MGpEGtasY79EAzP6jnLOHdjUHkKcA7gB3bu7cPON1XDVNY2QkKAz2zXet8FYLcQQAAALlklEQVS9gjhlPou1ZDaeIeuLabc19qPC87F2wvTflNvxow/dn9+kMZqajCi4PvmJRVOiGem1YUAFmC0K/Me0UCMGJf4yvDslA+NezcCcn/kmx/lxEzHoX5Ojk9xWeAeObZyNkffWw+CbG2h7jZgPWmr+oKQUkbyBvcdK+35/VIb/ks8flYpCMWHcwrHYlsR71ao8DBywCvMXsI7SCC4XW2h9Zp4Iq/2GtjVYJFXm7iftwvC7uuCiC+rBFxdxn6QvRFoATHZHfECbFTOK4gTn0bxXNkmsu799RchEK+pUBUGzDVemXTpyAkvEEeVzWZox6fKkbpk25iDw+Zc5+PcL6zHzK/bssF+eozHUtaLAqz2gArBtYQU6nZCPSeNPQKfOWn9SC6xV9pAwt1jqp79EXv+2LzkqFYVwFM3msBfFDK5xuZCVXYzXX9mOxx7LRJFfrQvJITjdS2bFk59YagkUF6aSs3D6abkYdGNtXHRhYyRX07nlgoMy7cgCWXceXxTmKhIj78eqVOzqq9wuvG/cUt6KqsVRF5TbhHWICvaW4PMvd2DC67vwxRcUeDLIc6ARlYXIakPmLXzDhKTkwufLxO13+DBseD00rEeaJq4jmSE5IY2UUIork74eWYAKefu/TaT/nC8+OhWFQi8dgRzTxoULSs+7Zq2AqR+sw7PP7cbPP5Oyp4EM+BGKI7ESEharu8W+eY5/duWjbdtiDLuzJrp0rY4unRj0RguH9fx5vPZWOgzyIoqmp0VQAha0aF2p6AdrVU5Ttft/mfSvk5uLKFnFT6xeV4TZs3fgpZeysHxJDYRC5AMgH3GCUjXJQFC6kHov4TCt6U507JiL+++thf5X6GgHnZupOWCb0DAQMeU2M3gAveaDF2f/HFH+c896dCpKBGBluK6MC0K3QbweHwoKQ3jw0VUYN7YYBXmEhNfV2SIiMEFDAGdH2VkLk46GjV046SSgf7/GOL13PFLrK5OLVRyNTbRurZUZO+VWBVprKE51cN/N+NeKhI73poVQmX1pRjsIVCccQm5mEeb85Mc7UzPx87ww0tMZiJOOiKMvSAahLDXKdEOxJ3UsLyoLCQkrcPPNSbh3VDek1jXX6BgKGVbpNILJbTj999GxV+WAo3+uWB/6sx+dimI3e+sS2C4/2fh1Hrm1LvMX5OHJMVvw2fQilPhJWlEP8PiUVkeofkz603Y8ytzzTMTG6ni2/lcci1N7JqFRvdo4+VR1zSIvGz9Y4dHMmTaQaRLBjouWz0QZEqUZsh6Nrejtf4TcgkVFSNuwGwvnFWHKW2uwJ7cp8svIMJMosZhmuDVeUjonHS6rA2Az4HbvRp8+wEMP18WJ3VIMmzOzZYoO3u9Lfh2NrK4cZObQi/Bfc8ajUlEUEWUfYqTCbnd79ScoLFp34GvaJ1vw9DNF+Gk23bYaOmyUFWYzgVjySLbLkFSsIQa7lJa9Mny0Ti0vevXORFxMPvr2aY2+fWoLY70vxo2UlIoK9Psebn6eH/6yoAw4/emnPHz84WqUlCZjzs+J2LGD8QZRBszUkV0+ViykFAml2KkFV50ME0AonCmDlLp0CeHukXVwef/68BidMLR1Tp+OAyizyuxcfhTy2P7u6Ep2OXd6VCqKpePRuzRDNtXx0SKZSaUqGNCkUV1AUWEQH364Ha+N3YkfZlPgGMMQMUs4jIHJS8bHkCSIx2E68sN0cTiAtARerxc1a/DMhWjQKIwLLqqFlq3Y+0KD5obbE4DXE0BCYhySayajes1qIFlD7u587N6dh6K9ZQjLAEnKN8/vxsaNXnz4cS42byYlXxL27AFKSu2U4CTATUtgaknyr7KnaLJB075BmeBLetNN6Hp8jiQprru+NZKSSG2nQm+5Cmyh1NlwSJUkYDO+rOt4IEWx1/H7NoTD8VNHpaJoQG4CT9sZZZRCKXqUCI9VbidmkI1XfZ+9+cCXM3dg0qQMfPNtAYoKmSGrD7eL3FQqHOoaKfhQ6gqCYlZaHytOZJrU7BlHxlGRbCBu5iF641A9JR41UqrD7fZgd04+cnfvRYhzuh0UAIWSf2iVOJiIXMNUfrWIOm3YYsVMs5WWGDWGEWwZlSMTcbGb0aNHHAZcXx/nnV8LteuYLB57dIR2lozzZt6JjZWcqcB26JHxD51ip0lkOCQW5ZMNh6PQ/55rOkoVRYNL7a8wyxL1fDVzq/B6FST12R05Nhum3x/EvHl5GDsuHQsWuLBmNQWulQ4xpfA6MTwZYnSQqhsxwjesE32VI1mQtEawtFhn3UHd+aPTukJpGhXQiw7IZw3bjEzJoksYYbfmOYUvJUwLYinOeZdU0E1o2MSN3j1jcdPAY9Dj5ATECu9Z5BVhNGKK3CqKXTfrwpqhRmZlTY9CZNKWk4yuXKr79wjr3/mZo1JRfv+CmsyU5IY1XWxf6RtzMWdeNia8UoalyzzYnctjKdQ1ZNa7unOGlMEU4SJYKHX7bA9NJEdsxt+V271Vxe3L2AbzGwujYYbLTLlysmolCMmEYVouoHqNQnToWISbB6egc+fq6Ni2TpRm2K+wBKwHQxr/mit1dCpGRRmqUpRyKxJxmqwfLmxHURndosIS5O8N481Ja7BowV6sXVsbS5dzQA+LeCzm2ZiIkbPOfuceL3GCGVFnADFO5qu8BOtPmvEyZNcOsZxeS6RBihaOcUexxEet24XRum2h8APcNKgFatf0INFaD8ds6PnVTtgE9sEU5fdvPUfLJ6sUpbwT4lSYtWORQ4vMATKRS/hdo4JZYNOWEH6euxHFJfF4581dWLZ4O1wxCcjdUw3+QiqPDbK58xJsSURxhVqDda2s4TGsMLpXc9enMhjEM/bCHZOPGjV3wRUqQJs21TBgQAskJZaiy/F10aq5EAbbizbNVFbzyoutoK2P0izVoVbQKkXZZ0VVMziHhXGLMtlbXJeZg2JpFqMKh9zr8/MDKNpTjLDHg1lfF+DrLzPgL4kTtG32bg9Wrc5HRmahCdZpeSjUTkUvyuViMF8Gj8eFOqkJaNmqDlJTOafSD1+sHz171UXfcxMR6w0hIcmH6slWORgTqduoHYlOT5taNqsVNt4W0/UrIIBDLW1H8PmqFGWfh0cXiUpC0B+H8Fg2es4e0W5K7YSM+qBMDTb9MQcQhpICYOXqHGRm5qOwoBRhAjKDbgEwMxLXEQiahJZw3BNAYpIPteslo0WbVNSkF3eAl21qtGBFMUxyibaVWVkftYAYZW1sxuyIYwL+6zWuSlEOYFH29yg0pDW+iiXSE/mOFDdtt+Gh92j47VFFVEOJbZVLi4Im1pBUeATKr7WiaM3Wu4vcz6G/2r9elP/cb6xSlP1YlAqevPOjKgH/pmtES2MGCTls8UYYHYJvK44Kk9SXrYtEhDWSN7KKYLmDywfZlsFLbZeiD1RxhWJes2pGaYkocLTBulg2V26uz46zqFKTgytZlaI41ewDOjbOGyq+FEgbXHOaaZSYOdis6NFtEUugR0YUpfwer4GD7QjR4MH2mOgno5FV6qJZBYwMNdLLiZo1U87VMtcaXTM8uIxUHSFlrD8yqvaoWEIH937wu7FBsHQ2msFBpsU2ErRI6U//RLG46O/MuGrzTayqS7wT7RbtbzwC35f4KGJhIvqpyQdnBsD+cgPWkkR93rE2VZnhgz/3KkWx+7Rdq4NIjQihCq1CYUzB0NmobbeW2fudeYcmtRtmgdKew850iSjPgV0gq6H7U0J7D/rdkdjETgBTJ638y/xGvLUqx6symlJlUX5zZ96vVaJtBXt/4EG+F1U/kQKNEvdV7hVdHY/+f6N4tp/esVDWUjrkS87XlA/sK/v9lbvKo/WoKkU5Wp9s1X0d0hWoUpRDupxVJztaV6BKUY7WJ1t1X4d0BaoU5ZAuZ9XJjtYVqFKUo/XJVt3XIV2BKkU5pMtZdbKjdQWqFOVofbJV93VIV6BKUQ7pclad7Ghdgf8PgD0m5F2vKJkAAAAASUVORK5CYII="/>
          <p:cNvSpPr/>
          <p:nvPr/>
        </p:nvSpPr>
        <p:spPr>
          <a:xfrm>
            <a:off x="434975" y="-136525"/>
            <a:ext cx="1781175" cy="14001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 name="Google Shape;111;p15" descr="data:image/png;base64,iVBORw0KGgoAAAANSUhEUgAAAMoAAACeCAYAAABzepVJAAAAAXNSR0IArs4c6QAAIABJREFUeF7sXQeYFFW2/qu6exITGYacc04iqKBIVDAHzLAEETGjCOacQEExiwQFMawJUAQUEVdyzgxhAjPD5Jxnurvqfeece7sbZNdxH/uQt9QuDvR0V1fdOvE//znXsG3bxtnj7AqcXYF/uQLGWUU5KyFnV+CPV+CsovzxGp19x9kVwFlFOSsEZ1egBitwVlFqsEhn33J2Bc4qylkZOLsCNViBs4pSg0U6+5azK3BWUc7KwNkVqMEKnFWUGizS2becXYGzinJWBs6uQA1W4Kyi1GCRfG/RHAbj5B/yURxswOD3ePmNNkwABugleo//45Z6xXHSrzj+veqtdIbA77fVP457TX+JfD/gUF9MZ6TX6Hroz4nHid/4uyv4M6v1/+q9//WK8i9lP5DcQ4JokbzRixYMwwEm/xgk7PRLAzBseC0bpmHCpHcabhj8CScMpSx/XnrURbBCyHfbtheG6RAFZL2R76brsS0DJr2V9cAtX2e75KMmXasbNikOX9OJR8C98K/ohtW90T//iYH48/d05n3iv15RLBI8liuRAt9/j9MgL78HlgMwPGyVSVHk3fR5A7CcIEk1HCeadn1Wsc5uN5CQUISMtAKUl9lwe0x4vHQ+UjADDqeBsHADDRtFoVXLGAQH/2uhorPapLh0TbYJ23awNyP5JiXlCw/0Oif1PKQgdIji+ReCPh/wgbOKcuZp+Cm7Ylt8BAsXhyUkdBSqkCKQuSZVov+Rl6DXPOIlWIAsmKww/tCppLgSpaVuwHRi3W8V+H5JDqqqDMB0wGtbKCgykJRcisxjZSgrJ8F0iuVW0mnCjdAQD+o1DEPLVrURG0MXRgJrw+UCBl0SiyFDg2FaFsJCnIiKDVGfJe/hgMcmj0K+JkDo9WJpp8ReRnkMjhHFI2nF9ynNcYv83x2G/dd7FL8FJWH1W1bJKyTUIUtLXoMUhCw3hS2Bx+ZNFTiSmIuSMhcWzj+IAwcL4Aqpg8K8OqiqjAYQrt4uvksUS/+RXEFkWOcQ+qe+Ji2kbgQ5cxBbJxOWpwBNmoRj9OjOiKtfgcYNYnHBhREn2A/xN77QUP/VRxhX92tIDqXcT4BL0S7kXwaop8xm/ZVPdFZRfHmIkiL1w6tkhEXIsiGBvxxFheVITLAwd84+ZGQDa3+LRnYOxUgk/GEAgpRCBAGGKBWFVrDJypM6eFUOQSGb8lw6SVehjs47xMOJBxMfRsJN4R/9IS9SRVeEuBgn+l5YjLp1S3Hb33qgfScH4mLoWuSgbgoBGMST0FVI3hQQdqkgVMVtojjqeiSU++89/usVhQRGwiiA9IFSDLGtlDf4La3ltbBqRQr27/fi7bePISe/PopLSSFI0KNhGJGS3FNoZpAHMkUwOWyS0E6yGcoj6AWtmPQmUhzxXKJM+iI0wiWegXMO9m7a2+mMiu6hjBUGKEd4mInI6DxMmBiLnt3duHRIWziDRSm0TzRJQSzSfwElDJNWwgPbomzNAb71gGT+rKKcbdwSASExpLyEhMckVEuEMT29HJ9/WoCVP+Xix9VlgKcWgMYAYkRJSOBNUgYvwIiTIEc2CTz/nX7KuTi0YgPuz2n4BZ+p5kRJPBB7IYNP7yWlVdrmD4LovXSdooUk4Pw9Kn8HSgAkAsjGoIFxGDSoEW66JRQtmpOXMWHxdWgvQ9dLH68Wz0OKwrmXP2wTD/Tf61POehQWNp0LuHy41/oNWfjm20ws/CQD2RktANQHUAtwKEkky8suQz4rVl4hTiyE9LtqVbeoBFAMoECFTNojVKjf63xF50T0k0I2uh4K6SIBUP5Bf7SwCrxrmF6lXCZsg8I0Sf4JCWPvw5pFnqYI0bUPYeRtcbjh+kbod2E9HZTBy+EdKRmBE4H5iN+jisqcVZT/2uDTssUDEDRLAr9jRx5en3kI3ywORVlpHIDanHMYhiughkLGViwuBzRs1C1YNilCOecOrhAT0dHVMO1KRIbb6N07DhdebCMqggRb5QimhwVThJSsug0v1UP4nCT4DlRUBGHdWgMbfstFYREpp4mSEgcqykmJSJlCYJhRgB0Mm/Mgr4bwlNIoCNtw8/eSwtYKzcA1Vxfj/kmd0etc8owmPPAyUmZQLsTKonIq/feTFij/e8TmDPco/xvI8vjPrt94FPPnZ+KzTz0oK20EIA6mGSI1EpYbqbewUFMOwkJHHoMUo5S9Rfu2FTinpwNOowxXXd0RfS+OZItPxcGI8BAEU0rzbxzVbqCkuApejwXTBDZtrsDXX8ajotrE3v0u7N1F19JEAQmkPBpYoNBKeT12FIKw2XzNGQgLK8StNzkxbmws+vSlcBIckrFXMUihVa3IBx3/Gxf//+QjZ5aisKT6YCoJW3wP0xdJyF98EYSuk/jjfy7QcRRhIj2jEh98UIiZM+JRWloXQHPAoDjeDxdrdIhCGy4sgkKpQkRHH0XDxoUYO7Y7mjR0o1uX2mjXUUPB/0xCaqrcJ1bJT36+pJQqbNucgfS0EMz7aD9SUkJRUED3UUdCNvZYouCWgoVJeeSvFPqlISIsHWMm1MN9k5qgVRPKwbRhECWTtSKlCajU83KqtVXQuX/d//9BZGeYogSgRfxUTqIoTPEwYDGVRBJl26B/k6Xk4IJfs7w2Pv8qE9OmJWL3DgqxWor15VBdCSkn5LpwR1b4KIB8DBjYAO3bVuPOiU3QrKmBqOgTYFgNc51SaypkGAqNODQzKMEn8fdztgoLK5CZZeG9D5JxMN7EyuU5ABoAIA8ZoryLKKogbwJa2BZ5xqPo0DkLDzzQAuPGNIKDXBeDdgRD00coJ1LWhyEwURL1S3mLNi563U7p/Z/ek51ZiiIxkECo/GQCE0/tRggjEozGoSyoxdV1qqu7WKwSD1bi2Zf2YMECivObc8giVXfSJgUXMxWErHAeK0d0VClGXOPEVdeHYuAlrRHK5REqPgrh0ALxulQxUdNHTuWzJeEM8JIcGmk4mWTZqY2IX3F+WHYIPywLxpdfFSI7hy44CoZZF7CCFIWLzkHIGhkDWrVCRsquGRGERx9pjnN7RillUZiXyuX9CqFDM/+lSX2HzqopPqdyEU7fuc4wRdG1Bm3INBaqKBiqHkLFQpIpBmFti62vQwnxwoVHMWVyKjKzCfVpBhhBUuuQbESFXCQYVMjLR+fOBbj8Chtjx7RDmzah6ouVwpKiUChGoYyGUlVIorljp+zR6q8UKfQbCma3EERtwWtRIk/GwFTolbwxNbkS8xccxjeLC7BrByFordnDmKYNAjMM08mIhAEnLJuKmDmIjE3FjNfq4vbRhPiJB2bE2FfPUYCGH0H28QroWwMB8FO2BqfxRGemooidU1CrRqC0lxFh15G5joJSkkvx7AupWLigEm53YxgcwxuCFFGIRmgRoUj88xhatk7Hvfc2w4hr49CosWThLKts1YXvxXCwz7vpmJ3CGRKVk9HY/7dP2p/fSFFUCqNST9E6rEFcCjs1nV6uJTu7Et9+k4ZZs1JxIJ5CsoYwHFQodcOggqeXlF6BY5S/OJMw7JJyvDGjHdq2i5ZMn0I1NgYEKZNT125GvBNhZ6Jy/7+OM0xRAhefHoyKn4lGrhEdTl4t2JZHLCUcOLC/HLfesg07dlEtpDEMM1iq3yx3Kt62KEHPQO06OZgwoQHunhiHRo3EgxCtnaSChEDEkL7XgoPFgXIiqahzdZuhYhHjkwWGgQ7hz/ye8xJVyyBRpOsnKFn4Z+o3gV7Hp6eSyvtpKUBufgXmzs7A22/nIe0YwcPN1PJRGElGgA6XMgoJ6NY1HR8t6IHu3YRLRnUX+ipRQ62ytCZ0NU4fOeb/k6qcUYpyPF6kUCm2aNSbQTZOFc6ovsFP28Ciz4/hsUePISW5DaNA9DqzSoSjoSglOXA603DNtRamPtIU5/Sg5N7Hh/SRFcVPaVupv0tYuwahb+rcfk7Vf1ZUvDbVYaj2EeC91CJZnCcJ9Z4vTHkBXRqlHCJ+fxFeevkI/v6lA1VVDWAYdRXtxsP3o1fIjSzUa5iGyQ+58NCD3WRpbCbpiFL5Crbag/1n7/t0nP3MUxQfRCxJvQJgYLGdE0vnMhyo9gBTpsZj1qxKwNsEphHHIYYqZ/MjtizKQzLRulUqZr7eBpcNrwvTIVR6OchCkhKyX+GynCTvGv4kMfF3EbIPsQ0UHU5A9qZtcNG5fMVspUW/e8ra4gfkHvzVAVVw3z2T4AOVXqB+p06I7t6O+DbsGTWJU3IIEWD/GSQZl/9SmKnCRoaJPVj9ay7uuzsJ+/eTx23Eykdra1LvDSGIphOWRcyCJEy424033+iBICflNQpQYQQsICs73qKdDrk+5d95RinKcXevwwyTKuISepCwUCpbZdm4e+IOzJ1NuUVrwAyGQTCnitmJ2wUrHyaScf99Mbjv/oZo3lLCCg6zmAOlFUSrjM8VHf8QOMcRpdLcqPjZH2H/hAmo44yEVSP3EqAU6uy/o+CxbophSHFXofezT6LDkw+qaxZFkcxIlFUuSTGV+eqcEhaKzrOM2yaZAVJ+F46lV+PddxPx0ktZgN0FMGKozUzRL52MGkr+tgfjx3vw3gc94GBCJa2VMJDFoBzfAnfKJfY0nfAMVBQNi0qOYRNMSi24nIo7UV3hxYQ7d+GjBfTAOglfirsS6VDCbx9Gg4bpeO6JBrh9Yjv+DdFQxBBKp6HvyQdC0CwJOrNQyuGTcZ/mIv3Dj1Fyx0TUMcPhVYTIP/18T7DKVBsybQcs00IC3Gj8zCNo+sRk33VKqKWQO0mUVJ4kQkyhFtkTzp+UzjOGSPUY9pASaL03dx/eeK0ah+IJ7Kh/3PulVYAUbg/GjKnA2+/2QlgIeWAKP7Waao7z75X/T6/BX+gDZ5SiiOxQOKBjYUqehdtEHsDttTDxb3swdxFROFoxVGpQfzlTTugBkmgcxmWXV+Cll1qgaxepE+jEm9tOKGzxOQcyvcpUG8LPOv7wkwa5PViltxmzF6F8wkTEIhxeU5XpWBG10KrojV8TL8G2mAEGQeLIAIiOBhITRRGS4EGDZ6eiyRMP+UJPyhMCdUv+rgMwf5avWwr81XkFE3BrgFSbUlLduO/e/ViyhECSFjAcBH6o9zEnjc6bgNtGl+C9d3siPJR7CFhXaLkksAs0Kicqze+v9C+kEye9lDNGUeQx2TAVKmMRKsMWVBLaigpg/B17seiTYMBoLQ1TBJtyX4lU6qn6fPONmZg773yEhunJJH/wiHzPNBBS0p8JhID9Dz/l/fnIm3gX4hCsxjvo95FnE3XRSTUFP1p9nAQKiH+Dh+5LgQ1MP1FwBaXYR+FF82ceRfOnHlMhl84QNKOg5hQSUS9aV2IhCDWSvqOiwoOJ47fi40WE/LWEYYaKgqhhFjQ4A3YSbh5ZjrmzuyI0hDyNQMQElFDngVZeXzimPTLD8ZS/cQB4RlRdzhhFYfvEciBipTqhOGJwu22MG7sTCz8JV0rC40hgKGWx7SI4zWO4514DL77UAWFhVHF3w6Ri4yk+6LGXbZuP0q8fRVCITv4pOiSPQ2hSENzeWggKJU5VBdzuImkvpmvh0EjqOpySM+ysBM4hQmV6TZRVRSF62HiEXTQRHkSx9RbBpOq6EFtqdpBHFi9Fwq1NAbfYGICnGpj+WjJenZ6NwqJWgCPGBx8TKsa2BwcxamQV5nzUFS5T+RFf2qaDWfXIAr1MAA3mTKDvnzmKQq7fsmGZ0jloMHnLREW5G3fetRMLPibL155jbWmekk5C285HbO10THu5KcbdQf3rlKJWcSjhtIN9MXjNBKtm7/Lkvg8j+QGYwRYMavVlobDgNQxUWnXgtFoja185nEYpGnYNRbU3Ay6jGAZZaS7qMZkroP4hlXfh9BtwV9WD0XwcHPXugk0sZ5+lVopZY0UhDaGCJSFboijixZQCqcETK5bnYtzt8UhPbw3DUQ+w3DBtl1wm42j78bcxZZj9/jkICjL9o8N0E5vyk8cFYJxf+gPEmq3s6XvXmaMoDGt6FYok1tayDDx0/17Meodg3i4wTJpfRSGLIf0cyEWDBmn48IM2uOwKQbUsPodUlCUfOfVJZ3XmOzDi74GLUiVV46CipB3aBJ6Q1nCUt8aRZamwy0rQenhroG4WzKotsCuyfK35PgyBlUDImgxewEapVRvO5nchtPGDgBWj6omqC5Iz9UBY+o+ES0HAwk/hII8kXdoLlFeGiS1bcnHzjYlISGoBw4wjTgsHitw/w/lLAsaNy8Ps2efBVJC1gCiqvZm95ImeTpdQT/0z+KO7/rO/P2MUhXAtoTvKQAaXaeKzz5Mx6rZMeKzOoiRe8jYiJJaVgyYNM7BgUXNcfDF5EuI1SaLMClIzFvufXU9+f3XmuzDi74MrmKw1uwHAikJZVgtkJHoRFtUAlrM2SnJKULtLU5QWbkfD2scQEpkHy1EhUTtFYyrKtCkOov97TVimFyVWLFzNJiKsySTArq1GKkn15M+3jkimJ+oo0Lioi4KDGelyMBK4ZXMOrrt+P1JTOwFmNHPKGCRh10LMhoN4+okQPPlsOzg0IuLTAT14z88Ck18FJvb/1nL/n3zoDFIUUhWLk056aLv35uPqq48gKYH6R2J9FXeCQS27EHXrpuCThS0wZCh5ErJmVG+RIhnLHUOkNoyA6SqnasWrst6FGX8vXC6dTwHVZXWQsrsVSrODUY08VEWEIS8zEhEhQWjWphbswi1o3r0AZlQJmwOXRcqshFZiK85PCB4u8dZDULMJCG16L4BY30wV6lLmiO1PMM1O7CmRWouu5B+PTtHrW7YUYsSNu3A0qRNgEISs0DD2QFWICNuP775vhf4DohmSIKNE3lSDxr411gUdpaKnau3/U+c5YxSFbQ8XtwwcjC/C1dduQ/wBqpPUZY6VILf0UKrgcu3Dux+0wO1jaqshKB7uJzctSd59VlcNZjjVi1tJinLwHgQR9V1FTpanEfauqw93WiiCHFVo0LkTPMHdkXI0FXb5HtSO2o/W55XBCCuAlwqGlglTeoz52rkIapmwDBvF3voIbjEeoY3vgRdxHI4xYO5bhj+THqvWY8vgCTQqQ5dxNOrypXCpvQ6w5pd8jBiRitw8alGIAAho4HiWfhahU4ckfPlNa3RoHw2v7YWDDBTrfGA/ke/kJ1ASTvXTODXnO3MURY39IXdw680H8Onn4TAMan+lCSp0kEunUGcXJk1y4LUZVF0m7yK0DYcKISxLNSupXFl+nNoYmTyKcfBeBLk0emXDMqJRXNQVZQdqI2vrMSAsBkZwXTTq1x2V5g7ERG9GeEQaW2VK+ul/DnYPMr1SXyKFOUXeOghqPh5hjR9ANepyNZ5q5zJahTGwmpOX1eguam2Wmjp9F/k0Uj0nbfKpAiSDdUFKtgbeeSsZ99yXC6Az16uEzUDf74RtJeHC8/Px7Q+9EButmsSYzq/hYF3QJd5czaHsUyPy/95ZzixFMQx8+GEi7rqrFB5PRyEEUkDGxUQSkIMYNToXs98/H8HBQs7QhoyrFYabwwAaS2SqkOs/gbtIjnIPnMFqzJxty6jTiLZwZ7RA9qZqZGRUwDiWgoiO4Wh/azvAvQXe8iyeXayZWVyAlLlCoijqT4mbkvmJCG1KOUpswJMPSLxqqvs8sYUKnP5eSRtueGCB6zoEDChum2V42KsREEIm4I4JOzF3Ln1RN34WpGw6WLNxCDNnOTDpvjZg8iYrEr03oKEr0Kn8e/L7f/apM0JR6AFQdX3jxhwMHByPirKuXAAzbWlPJYTLwlFcNyIfCz7uijBqPyQB8CEthgpjLG4LJrwrN7cChUVeNGkUhiCqUSoKx6lYeU/eB3AmPiBDUlhgKTMnAXHBLgpDZVkcElNKEGZUom7jENSKcwOOElZknUxzfEj0HPYqDoV6kbJbqHLXg9HodgQ1uFcl88cTa7Re1ehefAQwA/9Yn41Zs3bj8cfPQ8+u4WoNfdUVVcBVPsUwUFZejbGj9+LvX9aGYTRWs8wIUKCnUoaQkO349O8tcc0VjXz9K4qNpi5NCKXSDfnXPk6/ovjyRdW9qG2SsjYaHS0pqcItt+7Asu8aACZ1JnpgeAmgJOtWgGbNj2LNL13QvDlZQG1ZVU99IARsAMmpZbjp+lXYuzsNP/98NfpcQD3lwiETsfijkl1AAquq5lJRkMp66ba5KPv6MZ66YnO4QYfJ3oEmshiOUFR5ndxh6CQv565WnEq3aoQyBSzT8KoSJAmMvCi1IhA14G5E9b8LANWPpI1KZxKSQKvhdnoB1VXoNhwBamXNi4qr8dZb2Zj1Zjpysy10616FJUu6oVnTaD4zgyhUr5dZ4UymJN/hhImCAhtDB+3C1h1NAKO2qsFQG7XUsIYOOobFSzsgNMzla6fzu0iCtHXYfFZR/vUKUHmEUR0dX1MoZcLBT9Ti3xHkO3NWGh56oAAwOkpWwZaQ2KvVCAqhEKAebrulmZpIL/Vpnter6hicLRBLAwbuuTcJ77ydg47tTaz8sRMaNwlFZVk5U+yDQoJZZXR1WmoXKpT2KbVqGqMk1aAQT7phSJjINh59fw5yJt6NOqBz+ennOtLwd2D6IyqdKfkzAt8oB9/6ySp5ef5jm2deRMsn7pNIRqFdhAvyuinlpZyBUzNCnRSMSxwyclIUVtHx7bdH8dprmVi/nhq4GgJmCGDtwZ0Tg/DeuwSW2PAyEuafkG+bAtQL2cXA94vTcfV1ifBaXbhjkgwCM2K8tC6H8PjDQXhhemv+jNBlZBql76hpmHgaden0e5QAoqEiU3CsK+ihwLfxB0oxbPh+JCdT4liL+0JsoqdY9CCO4omngeefaQkPNRMxsCL93WxnWXAoDOP0GIsWHcX4cYVMOpwztzZuvYWQG+COCd9zq+yTT/VD9+71pfDm4zYxzdYP+etGJS7s+UYtKEokcGz2xyidcA9iEcmkSN0u6+uaVQl04OQluUq+aR++5FcsobbIFBYLSbaFBk8/iSZP3QOapMqWXgmbn+xMcLhwr8Tb0XU4fcPGjxzJxew5OZg5oxReT2O4EMdMZ6ayWG6EhRzE/AUhuGFEa5lKw5C6GDOh1yjigKrkvzbjEB591A2Ppx3D9zISygHL60HjevuwbGVTdO1WB16iDhGj20edUSTU06gENfnq064ouvdaTJAIijxgvU+JgXsmxuPd2VTmbk7bjEj/CUOOuejZfR+WreiLevVMeJQn4iI2J75qxKgqoqVnW+jbZzuSk8Nw+WXBjPfTsfzHLNxw/SGUlngweHAali+/GU5qTOKDwjfNwXf4+ks4dGH6hyJ9yAsskEKzvwuximavhfefKUpNDKqAuDZcthMJtgf1nnsITZ58AB64OOAT/6NYvOwBRc04CzDIrwm72esBvvyyEI89fhhJScSebgEYIapHVAVvNilDJlq0OIING/qhHs3h4H4ezZ92cFIvk2CEol9eBQwasAEbN9SH4Wii2MSSX9nWIYwaVYaPP+7BxElJi+jzqpBaE0k9ze/5CyjKiVOHaCH9CMn6X3MxcGg8qqr7KqqTasCyqmEaB7D658boP6AuWyqaiOLgaqJU4ZUv4Z+VFR7cffcuzP8oBPXqG1ixvAm6d49EdbUbl121H6tW0LCFYiz9OhxXXFsPFeUebNlUjPMvjIWL65SyzZtsM0e9IVqJFA1eFQVJBA7OWYCD48ejjiMSFtHsA/JhdRKRL/5FTdRESKAcsngNpMCNbs9PRvsnHoZXsCnVyU7nJKRKpIq/1vT3Hu7eU47nntuOxd+EwWu1E0awHhLBuZ7kUyZvRUG4VwZGj8vBe291QUgIbWEhIaboIRkS1fIgMS02bs3D5cNTkZfTQba+cAg9BlY1goPj8fXnDXDZ1Q18BkbT2U75xJr/gFKddkXxP1FNgVVWWg2eu+7avfhmcRTANRN6SDT8gB5SIsaPL8WsN7oiJFQeID08qbbz42ZJ8RhuOOHCT8sKMPTyFB43+tTTIXj2GQm5qGf88cdKYSAGt9xcgQ8/bA8i9v5jbR4uH7obl17mxEvTe6JlixC2ytwIpobQCUZw4vREoPhwInLWb0aQg5rG/P0oPp0IjKn+xEMVdNhGpWmhbqf2iOra2Rf/EGggMwP8iqJ5bOUVHrzz3iG89qoH2ZkEJ1NvPA2B0F2fFFZ6mGRqECNAJT6WTRy6zfj22064+upYnfv750PqQYFcFBWVf/TxZEx/hYxDExn5xNYqhL1/vz7JWLW6F4LDaM1kUCHtTFZDU/EnVurUv/U0KwpJjEKmeNGE9Cfxr4GVK7JxzfXHUFHWQWjobMqqAasKzZokYcOmLmjQgCokQgj0NSqpGEc2G3UgOakaV19xGLv2ReDcXoVY/XNnhEe6cDAhH5cOSURyUivUr5uObZvboGGzIBQXA8Mv3451v9G2b/uw9LtzcMXlLY9bfUms6Wqle5ImsoiDkKT+/+Igigh7EMsQQMTwSOJu6L4W4Nd/5GDKlERs3kTzvOoDBv30H5I/eWUyLYduagNVFUraVjE6d0nA99+3QrOmRLMPoMnQHDGeW0DfT/dto6DQQt8L1uPAgY4wEa3SPEEiXY4jmP9RLG69LU4pCkVtukD0f7Fi//53nHZFoeKWeALiMfk74yrKbdx40y58910kYLbiJJYeCLlxYDfefD0W9z7QUk2F1GUseoqKoRrQtzJpUgLeeMOLEFc5PvuiIa6+RrY8GHnbAXyySGCjmTOCMOlBGvZm4c23MnD//dXsOe64w8YHH8gQuK+/OgJ3JXDN9c3g4q0TdQFNwkdGvgwTO3cWYsnSMgQHU89JIM59woPyZ/B/+ARlqpIDXsOBSk8Grr4qGt07k8DJmFUuTBLZS80Uy86twLPPHMZni7woKKwDgxAtrrircI/JbuR9lKIwWKEuiC2VFybPWSZDtA/33Q/MeqMTf97Xy+mr2svlC+HUxIdzDuOO8cQubiuoGTdqUfU+H+ddsA9TuRG2AAAgAElEQVTfL+mO2NgIMYr/Afb2Hy7mv/GGv46iEM7EFAnB9jdsKEK/fkdh2R1UAxbh8qQE5ejZbSeWr+iKuPrhqnbglzg9m1fv3LtseSZGjEhGRVkkxo2twpy5PXiZvvk6CbfeXIFKdzT6nJeO5cu7ISbahfiDpejXbzvyctuhadN0LF/ZFh3b1+J6wXkX7cDhfRmYOD4SM988H0FB9KBJACjsVhQNw4nZs49gwgSid9BUE11H+Teezu8+QvdJ37cDc+e1xNgxnQImoWh4Hfj4k3TMfPUodu8m79EGphkEMkhcX1IewAfhcS6nBxORt6DeFzVgg+pUHDpWISR4Pz79NAZXX9OS4XCCoUllmEPHpEch6NMkfFqryy7djw2b68Aw6qmaimrFtjfjq89b4bobyVj9Byncp2K5j/O8p33HLR2wC4wpOI0LN922AV8sojyCkmwaZqc2ujFT8c6bLky4qzHj+5xKswXU0KWClQ0b5dUeDBl0EOvX1kWnDmVYuiIGLZvGoLTci/791mP7jmaIjsjDdyuao98FMbxH/O3jDuCjj6iIV4J33onEXXdJLvPYY7vw8stS3BtzWwnen9sDQUEOVJVVIbiW7HHN+78bDnw4Ow13TKBrahgwzkh7oMAnGHjvWtkDXwtMZjQiQFZ+B+bMi8W4MS1F+BWrYNvuXEx7ORlffk5halOYtPERT5NRbGAfZYy8M10Ht1QKjT4QAFBkURkwQ16I8ols9D4nCWvW9kVIiLQpcDWFwQIBAJgtRkP5DAOff3YMo8bkwl3dybdXpNDx89G/byHW/KMtN6MJzvZ/E6r+b3TnNHuUwGIZkVBpL0Mb23YV49KhB5CbTYtMg6VJCClBzEW3TruwdmN/hIZTX7aaYHWcomhI2MAzL8Xj2cfLYaA9hl1SjHkLY1AvLhiPPRaPadOCYVkujB+XjdlzevIaLv4uBdddnQ7LaohLBxfh6yXUNuzE3gOlGDo4HhnpddG+dQrW/ONc1GsQjIyMMtw9/idcdU1X3DS6GYJ5JhgwZ3Y6xk+gv+tdrfQjOjGL12msgBTCedHNTScgYjwVkgTTAXi34/2PojDhbzRDGCgsKseCjzLwyitlyMikwmFdyelMytFIFF2qPd3PI9Nom9RjieKjPZ/kDBLBSt1GwGfamzIFjzzkxguvdJSNk/jyqZgp8DkXeB2SL1a7TVw4cD82r6U1oIq9HjpYhZjIvfj6780wYGgcQ/0y9ebPpvR/AjH832iI+uzpVxSyTGyF9H6fBu6bHI+3ZlDVuxkvogyGoJAjAbPf82D8ne1kuLRClCSRF+SLBp1SvXj3jkIMGpaO/KymcCAIbqSha49SPDa1DqY8vBcpqa3RrIUHv/2jFZo0diA7uwpDh+7Erl3NEexKwqqVrdFvQB1UVntx9YitWLm0LkyzCnPfD8bo8ZKzvPjyQTzx2DEWhOuvDcZzLzRBhw7hWPRJBm4bSQ++PrOWvXqLBS58Sg2eHbkqWLrsw4gMyUGxpwvcXtrTRDVQcU4WULAkaSTPau3AvI8jMWZUC2zdXIopj+3DLz+TYnZlVI82L/KrpBJA305c/i5DYi3w+1iK5RN6eB6rTcDrIi+ViA7fiVW/tMM5vWIl36Hr0ztjcIpE5yEoPQiL/p6B226krTLOle0p6NLZke3GXXdX4K03+zCNR1FH/VXT4wRbqPkaqlEX5aMc+XY28DnsQI/8ZzSEvKYeh/t7pf1LKIoOA4iYmJJaisuuOIy9uzrANIPVdEeqFpegbdtj+O23Nqhb18kRmmWSuyfesNg8jsN5xKgTQ4b+ilWrWsKBJrANqgkQpr8XX37bDJ5yN+8hMu6Ophh1q+w0Nf2VFEx9lB5wCCY9UI2ZM5ty2LJwUQpGjSoArGhcdnkRFn/ZFc4QYNv2IgwcdAClhQTR1oKFfIRH7MXzTzdAfkFdPP8iwa11JNnmkIPCMlXQI8NADFyuRQANI77AvaNC8fqi3sguJGRKBlHIzl6a6q4KfpwUp+LxxyIQEVqAF145itKyNjCNxjLZhVEFsvYklVopdLukBh8kzJV8roaWXI1ote009L8oC8tX9UEop2cnE0yx9vlFxRg8fBd2rO8FJz1Los8QNuYtQWzsPqxd2xHt25MHrOlxYpj+73ii33+X7J6m70XOeSLIcNoVRQwZCZOMsPtuSRquvDoJMC5U1WZdLd6BZ55x4emnu/imOXLvAzc0CQ2CFIJu8IflhzBy1H7k59KwibYweOB0Kq4ZkYl5c7oiOjIYq39Owb6DWbh9XHfs3lWJYUMPoqCoPtq0TcePP/ZA82YuZOdZuPCCvTh0qAnqxKZh2Yo49O5VHx6PF7fesg9//zKGWbO+7MKmzYbyERYcgQoCzZhhQHsshsleLXr0KW3TDS9coW5EhmfghosW4Im7KjB8QnMcK74eBXkh8HppHFMQc8WEYUB5mhuWt5R37w0NC0M57YiHEMAIltoS7w4soQ8jhJxkawHwTx2WFwN6QwJnF/8LmWXPYVkICTqEaa+GYOTIBqisUiOKGJYWbpmuM4VGmHjhtXzMeC4UTiMSXoKvue5Etag0zJ1XC1deGQ434QyKbBngX3yFUz8FSDyybxJmgN/0gXnq+9kLqd1AeAWUPTiuGGvbCAl2ICrKBYfDT6Xxexb/Ypx2RZH2Xr2NswOXDNmPH1fFKSYqXShZVQ9ia+/Gku8aoO8FDdUwA97vWT0YWhRCxWiPQycKCsqxZ08JHplyFBs20cDtWNSKTsRv69qiR8cwlBYBlwxfj/XrgYsvjENsbDi+XkzWNw+fLCL+V3143DYefOQg3p5JyXAVJj8YhldnSC1l0cIs3DaqEHBQMu3bJwHMryHrZHnhdBSgUd1jKKiMRXFBXZhGqI8CIlMfS9Cm4THc87dtuG7gYjSI3YvEogvwzeob8NyM+igpbw+DmMG+wXt07lJc2DsdCYkHkJ7bEzAayRbbTPuRrR801UVkiLxRIEigQy1pzhIdIumvYTLNTGgKB4sRFlSAqGgKK92qnYGKq+JJpGfFC9vlRllpFCppyz+FrnFQyGON3KgVmotatcolHPPx1dQ2HFz9Z5jguHtgA6DfrHZU84dfsh2HoKOqAnocXkLXrl8w4XGX4ZJLPEytCdYz/v4JZH1aFUXQei8n5VR/yMupxLl9EpCURF7AAR6qwKYmE4OHpOGnH3uLp1fz09gH8e/l5m3TRElZNSJrSXGyuBCYOy8Jz728Go8+1Q9T7m3HgvzGzEw8+DA1cVHYVaaaiXIw7OpsfLGgByIiXNi2tQAXXHgM1ZV1cM45Gfjpp/aIiQlFemoFhl4aj3372wNmqJrXJdtCyKAF2ase2IDrh+WgZevOmP4W8X0vkM1ITfJ6ouAOay+6N3wSPyxqgDqNs7F9VyFuntAKiXlPwEvbUzBdhkFYFZOn4aWphVj540r8uuNGRrZonai7kQ0F1yxUuKXpMUIflpqJJvVoJeEITISxRocCFBhiDphg6SvZ/y6M09vaqYkuhG75CJMUTp8Y9mkSp76awNCKFlW3YujrDYSXdW5EnxHI/o+PSgwenInlPzSHU33EH+Ecf22nWVGksk0NWLSAL768Fk89EQTb6s1WQ3rF6c8+LP62Ma66SmJ+IXJw1gEnWVRGy5zYsj0Hjz3+C0b/7ULceH19OJ1ys/sP5aJJ89qICDJxcE8Jzuu7HYUl58MgPhJ7onKER+/DP/7RET26hKOyChh+2Xr88nNDBAUVYf7cONxyG0G9wORJ6ZjxBlEzCDamXIPSVAopSJwpFHSjfYtCnNPhB1x87s8YPKAnpr9ZiKO547B6fSwqLYGY+WFaBejX+Rc8NLE+du//Ba1axGLeFz3wyxZKyunahFMWHFKC3r3L0TpuOcbecAB5uR58umQ49qT0wb54UpVwrmKQ3Hm4uKeFX/eoq3nNZOmVpZFQRLbtriniJOCU9JBIi7VmIwSEKD5Lps8rCixT91UuyW3HOhRU5Ej2EmqrPEXRFP8oRVRionHRmYn9ss2H/x7oDign5PiNjYJ87iQplA/loF+WY/iwbCxZ0iJAUU5WBKXnfFrrKJKAC47uwF337cF7b9FQOqroEpWenogbMTGbsHFDV7RtR3u+00FCSX9kxyt6gBVVBq67ZhuWL6fFDsa1N9l44vH26NwhCC6HGooFYMqUNXj1VVK+Xgw9y7rtxfMvBuGJx6SS/P6cY7iX2o3dJm66sQqffd6F37X6lzRcf90xFBSeo0iNKnRhSrlCp4xKdG/+A2Y9uQF9z/+RkbqkpGF44b0r8dmKQajw0EZGNltTA9Vo1zQDFRVlOJpdhraNcuF1dkPCUUroFX/eAsKDknDN4J/w2qNfo27sZsDqhsXfdcEz84ZgV8IFgBXnYwZwsxdDuiFqwJwanqe20dOVePbAanuHP7a86h0s+2SelOVnMMJv3XmPeqUoGjpmo8AhmQrvdE6qn6/2TGwAJafSTGgmttJgPt0uoDyxWH1VAxJXLi0ACiUMJG/+83sjhSrDsGE5WLK4JVwUhJwUceak53QrijgIur+ExEpcOiwDRw4R5h7OgwgYFbILMOHOYrzzdlNOuIQoIpE4t0mpm1v0aTJG3loN22jFAxqICRwUehg//9wO/c6n7aTFbadlluDzz3Lx3DNZKCluxpa7a5eDWPlTN9SvVwtHk0rRq88W5Oa0Q8NGmVi+rCW6dotGVbWFKy8/gB9/orGtjSSEYuqNMlu0ay7JJCFOWI/hfb7HJ2/uR3T9XVi4oB9GPXkNgCuV9SZ0ja6Hwj7auZeEiGaPUTWftt+mvIpiARfgNAFPBWoZH+OTmZ9jWL98OIMuxZ1TyjFn5WAYziuloZPY03YBj2k1ZdQET0gxzXAOy2U8kyZMqlC1poiXT0+0OdYFS+2RNK1f6i6y3R89G7+B4lNoWj7nRLILgfyR3IENpmpNJlBCDqIsEUgiO3r5FZPOQYXeIBj8k5JxGdpOP2UuWUD4pP/q8yh0bWUYdql4lH+uKHIVp92jaEn/9bdcXHwR7cDbjq0DN28RRd3KxPRXLDw8talaOK0omnpowXYb6NZtMfYc6A2DhJgHJhQjMvIgfvtHe3TtFkmOCV7DDZcKRjduysObsw7hh+VJWLjoClwxXCZJTrz9CN6fS3/Pw/MvAU88Sh2VwBuvH8GkB6tgGO3Fo7F+qO21VXigax5OxOOecUGoLlsHeHaifrPb8ep7sSguN+By5SAuJhtRETYGDGqCnr0jEBQCeCwDR1O9+HlFEpIOFsJdXRfZhcT0JWZCCFrUS8XUew7j22+XoF/v63A03Y1539dnig/VN5zOY7h9rInhl0XCFexCRkY5nn86GUlHG8A0m6lp/tq+BnSOseCcmCucxA4zpK3bpQWJOy638VljXaSkJyveRiNVPkURwVPCrQEIycYohIaXDEghatfJRFhoDs7v3YRbKSKoedIBFBUY+MdqIrEeg7sqDuk5FGnQjmG1ZBcAMgo0DPFfukr6vnIMuzTrBEUJzP79J/gLKIpQTz6eV4DR4yoAg6y/ctV2KRo3yMLXXzdH7/PJu4j1ltxFGLKkUF63gamPbsDsD10oLSHBagyX6xBmvOrAPfe14oV75eV92LsvHU88MRDt20sYUFnlwcaNaehzfnOEBgGrfsrHVVdkobyqHs47Px8rf2qCyFrBSEosxvBLDyD+MCkxWX7qmVFxv34cqs2QBCDEkYqoiAJkFlJjVBliI2n8az56943Azbc0wvDB4Zw/RceGqp12/Q+kuKgaVRXVyMoEZr1/GMuWliMjow6iwxrDNPYivywaLgSjdTMLSdl1UFlBHigRE8a58M77zeAI2GV07boM3HpzJlJSSdlpgoZCQvT6cl5Qc0XxcbM0p17UQKFQfuWhNeCcyReW6XxFGRjdys1lSKmAcaeoLbt6nXOuiWHDauPWkXVQO9KLqMhQBIccDzhUV3hQVFgJt8eJD+ckYfH3Fdi5neInGvkapkJbn/v4XbVH6kcnKErg/ZwAcJxmRZGFrq60MGzweqxe11ZNTCeIlei5Weh7wS6sXTfUj3gwt0nQDh5RxIaJEkwH1qwrwCOTDmLTFgfOOQfYsPZcZvmu3VCGS4fuQ1lpDJo0qcbUqUEYM7oFwmppqbKRl+fBJYN3YNvOBnC60vH3r1rjmitlFNCE2w9h9lwKhZop907fLsoWGZaFykovqiyijdC4BQoRPNKFyeFHDho1zcOTT4Zhwu20j2SAVZfoV2Jy7iDUoYVfKPbsy8KHc/Lx1hukmFQEpekoivLCW38DEWEHseSrWAwYVlf6cTjcF2MycUIK3p8dDcOI9G044TNEEo/JBQWGKRJrHPeaWGe97rpAwbG7Uha6ZumVFwiQFEefm0JSQe743dTGzSdU52H9LUJoSCpuHw8881w71I6m56/dlF/g/5n3y8orxaIFGXjmiQKUlNO2HzKQ3a8hJ3gKvt+TKYpW/r8Q6qWeEAta9x4/42D8uTzTljF4jmPTcdkV+/H90kBF0fGw3xJKMCZDt0tL3Zg9Zw/O6VUH/fs1RXlZJUaO3I9vviWLTNwiCu8KceFFpfhucVdExYhQzpqViAceoHg4FKPHlmL+XAqxHPh+eRZuuC4NFRVdpcnIqBRvwklAAabcno+/f7MByfnX82aqUtsR1MlGPrr0SMOChe3RvRNZuxPCleNCg+O5VvQrIn1yWgbgmed349mn6B/Es1LbKzDYUY2Gcan4YWkjdDuPGqS03JJiOTDx7iS8/24UYFI4qXIU1gEtCIouw3Qa3fKslcKPiolPkCIlE4ZU6CUJvDwLfg40NJllTc9q0oM49KAPDS0rljLlLd5yhNfKw5vv1cGYkVKp94/0rkFYGEAM/XrxUYwelYDSkq4wDArJdJ2LcidVX2HDRGtYjmGXZGPJ0uaSoxz3fAINwGnPUUR7k5It9B+4BalJVEmPELdtO2E60rB0WRguuySWi46838lJDj9wR+jH8S76o3npGDNuH4AB/HmBNnPRsXMifvvHOagd48CeXZUYOHgXcnMbo0nzVCz/oSM6daA24Wqmqaxb24Dn7EreWY24qEOIidyGMEcCXpgMLF2yEb/svBaldg9k5TeH16oH2y5FaMghLPq8Ba65ijyThGqUWP+6rghzPsyAp8wBl8MFD/OwpJfGa1VhyJAY3HhLDKIiQ5jRzO3NAB55ci+mvUCC2UnWyEHbhJPY7sHcOVEYM1ZmAPjRGxvXj0jE11+Rt6MaDjljgpxlgJ1+szgTsu4B0+dZmEQ9fHmw9hAkUETF5+F4GvZV4q2KkoKuCePbFwHoKfvsKAjuVXmKeQCTJ5mY9prkg/pISCzH7LfTkZhswcG5pRo/4rDgrq5A29ZOTLyzGZq2CPPNICNzufjbo7j11gKUV9CgixCBstXW5r6Ts6KUYPil2Vi8pBVcQccrht/iqDU4vfCwXPbMmcl4eEoJLG8rQTCowcgOgmEmYt+BOujQVjdABUwZPEFhdJ+98HYEriUL+umiVDz9zF4cOUK9IRKru1y7seyHBhgyOA4V5VWYcPs+LPyMWK6FeOf92rhrAuU5wMsvHcHjT5Tx5p9kQalxiuDsHh2SMOW+SvRsvQ4Nwhaiqrod9h57GG98FISlP9POVDQnLAGjRubj4wW9mNRJWyFkZpXg4Yd34evFDlSUULGTrCcpv7LqLJIEl2egc5dkzHqrOwb0bwieCOFwIiunCkOGxmPPznacp3gpxOOibA7atc/Ah3Na4MIL/Nypaa/E48knS+DxErwdpLZpUQRSn/TzDEc1n0n1wLMCKCHWXoTfryveajgfsxL0idQIKd9z0Z2eglCyGqnKvS5wCNesFK3bHMGO7Z0QHk7lcdoYyos33jqC19/IQEYarRM9OzWXybcLM3n/XNStm4qnnmqMu+9ur+yDeNK77jqM994jmLydahDToIG2D3QvpCg5WLyE4OEzQFHuvy8eb75FcTSNCVKolu2Fy3UY27c1ROcu1IAkXLATY1TtTWT7OaKw6Mq0Mq2GgeSkPMyalY233y+DpwoYe3stvPdOO970ZslXebh6xBFGTYYMycNXX3VCZGQQ4g+VYEC/bGTmkDch+FHv4EUylIKOLb7G61OWY+jlFpL2xWHyC62weO1tvJkRtSZHxyZj2Q8xuKB3LDcfVlfaGD9hFz75hKDhjoCDqO9Sh5CBDTrsUVYYmYitsxcrfuyFXj2oX50Kak4882wGnnvOC8OijUhFyNk72Llo1DgVgy+24fVWoqQiAksWk4Gpz7UIE9RWQGsjSkksBl9BzrdPpWwqRNckOYWk5ASFsy559fWKR5AT6KKwqmmp4IwgYrbFKoeRhF3x9vRYVTZqiZjxRigevJ9mIoiQ/31RJm68jVjHxH4IUwoqUDPBzxLm0TrRWlbCMPbinTnRmDjW75HWbcjBdVdlITunPYdc7Bc1g0OHnXYZhl9CitICruAzQFEenHwUr8+IhOGIhuGVll/bTsfgoRa++qIJc4rEvp2cahGoLDr00PUZ/qk+tuiL/Vi+IgXTXhyCRg0dyMyswCWXJGD37mYIdR3CipWNcdEA6SG57paN+OYz6s5rIaxkEhZSVN7N00KLBqvw+esrkZmRjNgGI/Di68ewfNMVMqDPrkKj5kcQH98e4cEieKkJ5ejcIwHFJe2lK5IeOD97nbBKV5WIl6o/WIcxelwp3n+nG89SpiM5pQq9++xATmY3ho05KuNTEN+LWJJUS6FrJSWJU/PIZAwfgR+qTCHxOn9WBj2Is6Dwj7wJCSxZbHqRxrnSex0wvYpXxpQZlW9R6MUdkZS3aeWh1wILjHKRfiEXKgvsahjGFmze2B69elN4SrUgFwYPWI2ff20Jh9mM+ResdOTNacK/amcWzriCoO0sdOyUguUrO6NpI2I+yHHpkANYuYpqXpSfEXlWQkumRtF9WcVKUVqdGYoy+vYUfDw3DDBoP0JpKaUtmp96PgTPPkFJNdVVpAJfo0M9LzKOslmbBir9ilZd7cGjj+3CzBlStHr6EReeeVn6TL5anIUxo7NRWtIShk3xrxYMnbaWok50Crq3SsCOrclo3qoHvM5Y7E1oBLeHIOFSNGx2APt2d0N0JMXWTmz6rQL9L8lCVUVzVX2mmoHaGEmjdxpVYj0h5K8StaPX4FDSAMRGEwxM9RY32rT+BclJ53NxkvpduAJhC41GrDJZWhJwykuo0Uudj0dwEc2dFogUQXtpYiCr93BxrxwhIfkIjypDeVk4yksJQaLvD1dzAMUDkkejXc+kcFqE4PB8RIaVoboiEkUlJPiEXNUSReMhIrLzsVwxfY7yzl+xbk1HnH8RUYSqUV4RhP7912PrltYwjDhusyCdpq0jvD4kTbyY6q1UGMQe/Lg6DkMGSNhMx4gR+/EV5WcO8siB42pVCGmVYvgllKO0/OsrSmpaFa64MgG7djTmB8tUJbY22/DK9GBMfZgsp+Iv1VRRlJGmHyQyvC0CCx4JDyXOJtIzCzHhznX4fomNNm0NrFp5EZo2j0RegRv9L96DfbtbA6YMqhYUS9Ug+KEXwkkblVqRcCACXpTB5aCAizYsdcKyK9C0+UHs2dkZkVESruzeW45evZPhruigrDtZcTIAEsHT9ETJs6T9jEiiluVBVNQRzJ7fGhHhZSgvrUJhoQOPP56NrExS4hCZvmIbCHYWYujQUtSuQ2RPLyqrDCxbHoWyslih26vhF4bhQZOmZeh7QRFb9PzCCKz5xYWqSiAoOA2Dh0aiSUMnLh1eHx072UhKMLBiWSaOJlXi+xW0OWsTGGas5JHeIq57DB4YipbtQjD8ivro0s5A4iEDy37IwaGEMvy0qhru6vqAozaDFX44WRNVfuWicN8LG3IIyp2R/X7Els20ixoxxaVtgPryWT2VQsun9SYU5A3z8dxLFvpfEITCnEpu4Js+vRrrNxPiFya7Q/NOBuRRVNZklYtHWUqV+b946LV+XQYGDjiMKnc/Ca58TOgteOVlJ6Y+0tM3c7vGHkWlJ1KclFjbt1MzV39l+7qyCmDu/F2IjnJi1K00Zxd45NF4THuFLC2NSKJXZCSPjGDw7yHJr9gGPDweRThpTI61KLyx0bxJEg4caImQWmJNMwurcHG/HTi4Lwam0QoWgRas0LT9N0mAHhNEiJ+aF0yDG5wlCK9lobSkFF5GXsn6RzChkw0Knd5jIiYiFXt21UejFmqsk22hVYtEJB6lgeYSOvFhFWPk3yqw4CMJMROP2ji314+IiaiNaa/Vx3XXUq4QeOjQEPhoQSImTy5FXg6xJMrQvmMOnn0yBteNaAgHzTA7ybFiZSYm3Z+C+INEF6L2CTE4goqRV9iO9Rvb4fw+MT6wbtJ9m/HGW2TiejJDW/aSlEBLK46Gn6X2SSpUhdCwPNr4G6VltChhcKA2eJt1zlG0x1Rb6XGYSTlKLhYvPQOS+V9/OYaLByYA6CcJoxquTYPXXp/pxAOTesqAnD+zgacuSTBUqbwRU8MD+vm0gNMSV4Mnz2/akIHhwxKQX9QTBlHiOT6Wwh2ZMmpbpSSXnADTAnknXSlq8WPkoqEIfXRUApYuDceFF5FVpLDIidU/J+Opx1OwYTOBE4Tm0HfQXi0unmypcwU9WFzIk9WKBUCeySUttarpmWdi0aW5TUSEJ2LTpgbo0FHYyTQetkvnZCSnEDNBLlBo7WW4ZWQZFi0gPpmBbVur8eY7a/H44xehbet/sp14QK3uy6+ycMOIDWjZKgJLvu+Fzu0p1DzJEVDb2LmnCNcMT0cyIVjkpSkgJpiafWcqXnnRiamPNfPlWqlHy/DwIzvx5ReRsGxialAIR1ZI5R9Ue+FOT3UwIZWQUuHQEXCh3DTD51TgZPYxlx3oNzpHIq5XjqKw/MU9yi+/HMPAgYcB9GUIlJEMywWncx8WfhyOm25prhRFZtzW6AjYG0U2eYpTOc8AACAASURBVBKB4iHevsE6EvAw7MvWxsSuXRkYOXoX9uyiCjr1eqg9qPh7FYpD/ZLOIthGOardVNAKgUuFTLSdp4/XZCfi+huy8OUXfQMGRwAlBcCqVSn47MtjWLOmiPOgikpKNin5puYn8TSsxwpZojyA5wPwtUqsbxsu4V5xV6MDUeFHsX5TXXRkRbFQXOpG1y6pOJrcWoSEhkGwkFTgllFlWPQxKYoDx1KrYDssNG4oQngstQyfLMzHzl2FiKsbjpFj6uHcnmHH1eIWLjyErl3roFs3un8vjhyswkcLS3DoUC6aNw3D2HF10a4DeQLKKwXJevrxI3juJbqxNqoGI5NciG/VsukBbN3bDTERxDTQs8mA1auysPKnQnz69wQUF9RBcRHlH6Ro5B1pwowOif1YKKOfPPVSTRzlaIDkisASMlhkMTR6GkiK/Isryuo16Rg0gBTlAqaAyDxbMD6+5Nt6OO+CWsdtQlMjRVF9DEwPYTq7RDac46sBCDotl8n5ymsYBlIz3Jj1ehreezcD5WVk9akmorajZkErQv++HlSWH8GmHTQFJZYbdumiPZRX0Fs4xypnvtnzL4Zi6mQCJCgCp0nukrNUVbpRUlSFLVsNfLIoAV5PCPbsrcD+A8QgJoEgQSbPE6xmLgtVh+k6nBA7GcWRhNaBqFrJ2LCxHjp0Fo9SXFKNLl1SkHKUkmLpoxdYtRS3jirDJx/TDGCF7joMZgHMev0gXnwxGfn51MlJnqIS0TGH8OZbLTDyVmJlq1RN2avSMg8mT9qCL76k3ImKneQhixAbm4CHpjTHpPvbIDhYSDp7d5Zj+GVZSE1vqpJ7KX5yWm8m4Lqb8jB3zjkIp02gfExhCRczc8uQkerAvLmpyMhyIyvDhbXrMtX3yZQXCUkVc4zhbJWTqrBZnCJ5HPI+lNvQTZxBirLqlwwMGZgEgFAciTepmat1m0ys+qkZmlFoq8Tsj7b3qZkSnTROCGiqlt+vWXMMr0wrxsoVhAK1hMsRAaedCq+1A0/cH4vkxF8w77uOcDmGwbBrcXVdfJMgKnwfdgkcjgN48eXamPpwOz4vI6gBg7MDrybhSCm27khBXn4U5s/NReIRG/kFZEGjYBh1/H3f7BoUrZw9ChARnoTN6xugfRfxDCUlbnTukoSUo5pfpqW8FLeOLMMnC6iIx5UOeL0WZsw6gqkP0b1ST44LoO3ImepejoYNDuGn1e3QsX24tNKyohgYe/tuzJ9LwkxoITWaUZ5FOGMpwkJSsWFbK3TtSNcvXqVPnyPYvJkeqOJ6+eaG0bWl4oZbM/HBe70RHSEMDN7qjtOw4yOJgiIL635NQlGxA0uWVGH16hIUFcfA46F7j4VhUgOd1IQ4KmADRu6LQmcxnDRxk1qrzxjUSxSFWmVJUZSAwYsOndPxy+rmqEeGld2xJOWn/NDxN8c7Cmenvg0DcFd58eqrOzB/vhOpR4MxuG8eBp63FtcPzcSx1BSs2DIAK369EtsO1IGXvaHBu4Dx/uuU3xD8a1FvTCrGjQnGHROi0LuPZkcrCI/DJzUTKyC0LC6pRGmxhfnzDuGbxVXYvp0g2kbMjJXQTIZcc4XJdiAiIhFb1jVEO6UoxSVudDlOUVhNWYhPVJT16/PQv18KPDyVk4Za6OKTorvY2/DadAMPPdzTFxpt25mDSwaRUtM22gENXCz8dP+J+GZpbVxzBV03Tdpwcpv31i203blmWAipkorEXgJDkIJ+F7ox6d4wHlsr4I2GMFVthz/rz6WqqrwoLa7CiuVZ+HhhOn5aRcpCvL5Iactmqgo3SSuumwIFeP+QM0lRVmdgyCCtKOQ6xaN06Z6GX9e0REyUWBZZtP+AomjN4+cR4BW4yi8WNzvTi5tu3I3UlFx8Mv039OnxEVDZDrO/uRVPz+qMzHwiTFJ4JvwnFhQy8/yMTMBLQpCK6Oh8XDwgCBddFIWbb6iDsDATkdEUrtCXEzlQLK3XJHBT4E868vIq8fabmXhjZj4KS5sL2U/NVmaCpk3J/FFs3tAA7X2hl6fGivLNkjxcd3UFDOrTd1Yzw0FYEDLgwbZ3YNorLkyZ2lWKkYYDj05Zh1deJdi1B0+/EfyZPIqqUSANjzziwcsvS8s0Gbtzex/B1q3kfbRHofFKYjDE4tP9ZgBIw6AhEejQuQITJ7RHXIyFuLoqoVcUFgmdaJgEfUbJhWVj0WdpeG16JnbubsjzlnlQOydDtKKaBqPW1q7A8EuyzozK/CqfopynekxEUbr1TMOaNS0RzUVVSsT8glMzr+KHNWvyfnEsAdRyhfq6YeGzhZl45aVyHIjPwjdvb0SfTstQUj4A733SELM+awEDA0XBeaKlmg6jAnpdaWfbzwPGC2AgD3H1jqFhIy9Gje6G+nFudG4Xhy49SGnkUKQWWF4vXGoC5U8rsjBq9FFkZhF0HQ4H7aVoCdM6PDwFmzbUQ8c/qSgeCxh/5y589CHF+vVhOEnxyFtJAix98bvwyjQHpk6hGWayro9P2YOXXiV0qa0ore7V9/XgH8PYsXmYO5f6/2V1zz33kCgKWXrVtiv5E0VtsoEUd2fyOahGk4XI2EJE1MrFzbe1wLndohAdFYpBA2sTAyjg8MJyWzBdojRJCaW45ca92LitIQyT8kw3d8N6LQFv/EpdqeooxB7+iyfzq1anK49CiiJTR4gy0qlrGlb/3BJ164gAywz1k7OHf68IJ970v1AV1g1V5GMKk9qBlwKBo5V46tkj+Hg+eYRWCAouxV0jD2Ln5h8QHnUp2rWpg5nz6IFexGMlaLAD86+I0cuGkqwZ7bsuVpb3L2HCJ4UBpAp0XsoLirnId975hYipXYQx485F23ZO1I6WfEOUTxoJvl2SgxtGpMDj7gTDoDZYQnkMhIcnByiKheISbw08ionSSjfO77MGe3f3gmHE+MYYSZsDKQp5lF14ZbqJqQ/L7AA6pk7eg+kzCKUT5oRWIIHJ6X4zMHpsDuazojC8hd69j2DL1mYB9BYZRSRtMdLCyzC84oIR6ZP3WOHknn5WwBVUgSGD3IiKyMFVIzri4gERqBdL60Rojc0MI/JSqRlFGNj/MI4cbgvTrKWAD9oxTXt++i5SlDwsZpr9X1xRVq85hkEDqI5CMKqeL1WNNu3Tseqn5mjKgxz1g9C//yMfcXJF8e/kFfB5Ne6It9rmxFGU8dOPk/HIo5lIzSBLWw9whMFh0qZEx+B2V8FALYQGGyirDoVtREqIotmxXAWj+Jv2V6eKu6g6kx/ZolF8HIik0TdK+yv9DK9loGHdfNxzXwxPf4mtQ1P76TtNVLoduO7GdfjhW4r1G/taSGpFJGLT+obodFKPInH573MUGu/kRq9ev+IQ9QIR0hU474s/Rv/ZiWmvOjFlMnkUOR56eAdmvkb3oL2MGDRRFFrDTIwel4/5cxRRkUOvBGzdKhM4hWYvUK1A6joP1bmoTNOUNaPf6/Wq4DZtWidXsAOR4YUYNbIWxo2tjU5deA89pd7Ay68l4MlHy2F5W8Npu2TcuM+b0fXqyvwZoSgED0uOQg1JmibfoHEqvlvcGOecIxtjChu1pjnKP1cUWp7jKvyE7HDRQqz+ocNFeOSRw1i61IDXQ5BnuNRZ2OwJa1W8nvCkeKQc77SrC48qP2HB1/E6eSmF3SvwQCrTVBsJqOap4qUINXmqfeh/oRuLFvVGoyY0XpY8lRNfLc3AiKuyYZhdlLE2QYqycUMDdO6k6ig19CglJR70OnctDh3sAhixMNjLqcYm2TEWNvZg2jQTU6YIe4GOByfvxOs8H5pe0xVesg8y5NavKFq5lKJsodBLGRLaAIm/j0JSOghEoekxUrWXfEczqyV/ZXVkpoGmcNDnk9GofhY+/6o9+vWtK8CcAaRllaJD+3UoLbwQDoTIUBJNBuXia4kaLnEG9KOsWZOKAawoF0lRjeFFE0HBB/DpwihcN4JcilTDa77pTKDwHe99NJ9Kx83wUjHSQHGxG4s+ysGMt9KRcIQgTVKSIBkTqobLcWWfQ3Q1b8qmApkeUu1W+bUXjZsUoFefcrhoH3kncCQhDFs20+5TlJDy5APZuZjomgr8kqvUVl9v/ErF1xTcdH0VFn7eBU7lULftLMCVVyQiPa2l7KBlk6IcxcaN9dBZFxxrqijFHvTqvQmHDlLTHE3A0R2PivaiFGX6Kw48PNVPY3/woT14faYKvfhedN+JXvs0jL49H/M/lP1oSOB7nnsEO7a25NDLsCsRGZ6PPucbiIguR7DTQH5eEH5a5YRFjW/Km2ngi8/KqKRSKP4pk1mo+ErbSbRutR8//XwBmjcTI1Rc5sbt4w/iy88ay6wDNrgKFT/TFGX1L6kYNPAwJ8TiNCkEokRyK956PQj3PCDJoH+a+fGC/+f/JUREcQCqTwEWDsYXoGuHLahGb2YxC1StoERfAqgLkwIwSGW5lMe4WjT+lOWhCGPGFmHeXNVtCOCThccwchTF4E2VOOlGLb3jlVZbukvl4bjfQgYERobvxjffNcagixv4em5uG70Niz6mnIKoH4ZSlPpKUYCawcMmxKNsVB6F7lvvdKwEiiVrN6ZPc+DhQI/CiqKSeR1ysRXRgEgqxowrwLw53dUjstGrzyFs20whI7EPctC52yFs3dIXwSoxjz+chw5td3A3qgwPoSckiqcajFUYxiaG5xNQFmM71DxUKwXPPG7g6Reaqm1jDHzwYSbuvIPOQLPS/LmUeKsyXHppNpbyuKK/eI7y62/HMKj/IXjt/kowiV9F4dYOvPqSgcmPdleNTX80fkZb5ONM9HF6JF6JvBPRu+lXFSgrSkKtqLrweuvjuecO4LnnquFEd1i+vgcJ+YQEyft4KQSUKr8FGNArF7v35SCvgupApOBFuGN8IT6YTYU1ecjLlufgphE5KC2joQfSBObzIJqZrMmbxzUXyXfa+AXzP66D0aMomZZ6wNixWzB/PpEMm/PX1IpIwqaN9dCpoyBnv1cULQiBdRQTJaVu9Dr3NxyKp6F+SlFUIVKEngRqH6a/YuLhqTQaSY4HH9qtFKWdyjdIX4WrLTysTIwZU4B58/RnLPTscwQ7NlPVn8LQQnTqcgCbNp+PWiHS25KWVoBLBu3C/kN9eHaB5Dyyq5cUM5U7UEwDGnxOptXmsJaWNQO335aFDxf28JVfPpydiTsmUH8MzT9WYSUT5KRnXhTlDMhREg6X4rLLEnHwcBs1yExTF3cr9nBn2DbFsC4fg1Tkz68Q0o2qahFkiditWtImqzMbH1GS3lsCd8UOlBz4DpV5KYjrMRquOsOQdqwYV112ADt2ET8qSmJlHQIEtLzKVtrUJJWKN58qwYez12BP5u0ACKKrRteO8UzdbtEqWogrbhMjrt2Opd9TI1gjqQtJA7siUtKXOOAgKrkCFSREo9vyIipmC5YsaYL+F0oYmpBYjRHXx2PHDurhoIosEBaZzIrSmThWzPXycmU+NbmNgtYVzRzluGVkORYtoMKnoZL5tUpRVCcp0z6oC1LlKvY+laMEKgp5FKrGE+NApthzPYWvmxQlG2NH52PufELF5Pn0OO8wdm4iOJ0wwiqEhibhg3m1MfImuRY63piRgkmTKwG0VhtIqZ2L+QtEcSUEp7BUUVF45KobDjsRzz7hxGPPExtBwvWpU9Px6qs07Fx4aT4N4udZgWGX5KjhEn9xj0K59N9Gp+KTT2gCY5QvVbbt/Xjh5WA8/kgbtgTsZVTLT2CfNj8CXmPFFObONXonWSLpghPsxICDBfMoKjN+RkXyMjjyN8Fh2fA0uB6R50yBaTbFsmWFuPxyGkbRR8AFDVnycGmiZnvQpF4RendLRaM6azB6RCK2by3Emu3jsSu5I/YeoODxIL5b0gyXX9lItRcZ+HV1MYYNi0dFNXGvoqWdgOlXUky1bJPJlV6TgAGynsTlovQzBddfX4QvvuimiJLAt0uP4dqrMmGaXVXjlAO1IlKwcUNdlcx7GR7u3DUFqcnkxWR6PbcA+BRFFKyk1INze63HwYM9VL6jdyzTBE/yKHsxbbqBKQ/7k/mHHtyLma9TjhKoKHoCi3iUsWPyMHee/oyNHn0OY+dmalwjYad6yTE88GA1Xp9BXaTkq73IyzMxfNgubN5Cvf/UIkDwsexooJqVBGGk9/O2e7qTshCNG2zE9p0DEFdX2MMZmcXodc46pKf3h2EE++aL+ozqmQQP0w1NmpSMN96gLeiI7kBNSw54vSm49jobCz9uirBaJKKawas1PwAyFL+rDJfQ6ZkGbxisCNTGa6EMdlk8So98Dm/actQycuFwUAjmQEF1PYR1uQNhzSaiqsqJiRP3YP782jCMBrDJOvIkH2FykcrVj9uDsdcuw6MjV6JWzB5UV3fGF4vPw8xFQ7AnoSe8XjcuuywH3yzpjiDeCUIIiW/NTMQLr2YjJ5ssdwMYJvVgCItW2i1ISRQ8ahNqlobmjVLx2ec9cV4/mkQjXYWTp6Rgxqu09Vw9hqAJjg2nyvz6euiguV7FbnTuSlwv8o461aYvodCrFJ8oj1Ja4kWvc9fh4EHaRoKAAblWNkpc36B134Pp00yVo0iYNPnBPZjx+okeReg4xP6mOsrYsTkBBUcL55yXiO2bSFHUTDa40bzZbvy4ui3atIyAhUqYCMWGjfmY8nA61q6lSKIZDMQqYyheRaOfEtiS98mD6UjBjLfDcd+dhLLJO1b+WIxrrjyCiipC9OSe/CUIsqZUmad+lDMgR6FbfeD+BMx6kzrRYtTMNEK/LNQKO4Ttmxujbaf/ae87wKOqtu/XtPQAoYSuSO9FQRRB7KA+G4pdQSyg+Pw/BQXUn12w+/TpUxBBVJ5YsCBiAbug9N5J6JCEhCSQOpny/9be59yZBJCoqMCX8QNM5s6de8/d++y29tpcRHVX1EDbzIqdiaY7s/WplXcqCvASzMKerR8gvGEy4go3we0rg8sXgiekzCploTAK4tojodtTiE0+EWvW+nH6abORkdEaLk89LfgJYz6Xn4WtXNSKm4RpL36HHj2zsHVnF1x1iwez066Gy30iwqEyxMatwYcfp+K8PuxHUU4pfnrN+nyMfmIxPp8Wh+xsxgTcHChY3Bltr3oRqicXo99VZbjrjuZo366aQR57MG9OLs79x3rk5nVEmP0ZAmGhomzELz/XM3UUgiL9aN9xPbZsoktLV8dC0vNw7XWFeOtNZecv3BPCCSf+jLVrO5kZ9E7YbNwoG6O4ymW9ht+1wigKQZRmepdDeMfPZOCmG7Lw2gRbmQ+h64lpWDifGC5OKTZkGliP4ffE4eknGdMZFhiXG0XFQYwePQeffJSIFSu5sdCl5BrZPyxA8lrzcGafAtw6JBWXXtzUWA1O+yrFheetxpw5/D5+XivyzuwUiaWoKFlHRsGRD+v+B5Zj9GPcGUnuxpSrMtV73BuxamkdtGyfjACC8BKvExWrW0I29YvNHxl7yIyI1ly2pu9G1qr30CRmPJKD6fARekVT7nLDG2BXovZ1FPjjEGjcHzU63yvDQt+alI7rB/JhtBJ4BUdLcBKJ1tSL0bLFTowYuAUff/oVevW+CPPnl+CDb/mg+MC5W+Wibr3l+GBKK/TsbSDtUdc+b2420jYUYVdeDBYuzseObTmom5KILifWRWq9MjQ7pjp6nMIHbDcGFwr2AJdcshyzvqkJt6uB3Kfl1WJl/pe5DOY1RmE2q32HdGzZ3Ewq3WIP5fh8XH9tESa9pYpSsDeErt3oenWGC9UQFhIN3YikWU7cnBUmRmF6WCEsalEshMVC/+0N8t8MDBqUZSyKWvxu3dZiwYJmAqLUnKKiMGJiVuO5F5Nw2y1sW9BkhX1t21KK2T9mo7DUgyXL9mLd+izE+Lzo3LkRmh3nRu0awDl96gsjqF6Z/j36qfW4bwStcmdnJmbEsvI2mABgwfGIUBSNK5auCuC8vkuwYythGWxzJSWpGx7PFvz0TSpOOjVB0oBeGdTjrKHDXOgskcAhVEFKSwMY+9JOPP/vOejZ5iu8MHIrkrES4WCxEa4QPBIPEPHLFmQP8sN1EdPhfiTWvxRFhV6ce/4S/PBDHRk/52EvSZgJSQ9CngLUrl0I194N2FVUG7G+MJo1BNK2N0JpgCQZdvxaLhrVX4J33+mAHr0FiyNBqDovEbCSPxhGWUkZ4jweeOKi0QdUVN6PD5s2+THq3nRMeYcL0MoE24ZeKMwK9WbMnptq0sMB5BeE0KH9Zmzd3NT0s/A8PL4Q111TjDffZhXbhfzCMpzYVbNeksAQRRHHVdj6VVGWYszTHowc3t5J1A8btgzPMT0sMQoVxbJP2kxZBgYOysLE18l5oDHjiSeux4L5mvVShLEd303O4dV46aVUDB2qU83kM04LcOShFxcr2USczSnLgYxfNPPFMXevvZqBEaO2o6CQxc1kQOostruVsSuvkccfMRZFFYWzTU44/gesXtUFLroiQrpAC5GGa6/egrcmn2H2mQiZmj5Iu98ypaz8w3QzFi8twSMPc/gQhbEhknwfY8KY7bi0+0cIFqXBFeLk3DACHhIxcP/yihtWGvCgKOk01Ow+Cq7YE7B4xR70PSsNWZmGYsg2E0v0zWsPwi1Bqe7CDBil41CSZaXwhvNRFipGnTo5GDI4Hrfe0hT1G7PoaCVBi5cmvVVuJ7WHlJSWYtbMbAwbtgPr1qUi3hcr2Z7iUC1D/8NPe1EteQuWrGyA4xqrwPCKmjfdiM0b2ampXYM6P7EUAwcGMXGitvDyuPbt5mDtKt5jiqyjuim8R+0HDYdX4Ln/xOHO2yPcySM5gnyMKq0mWewoCKsouzBocCFefzUi+N27p2s/imxmFWKhUCliXJvRv38J7hzZGJ06pcBrKY+MlSi/cNxwiIyIIIeXr8zBiJHr8PkMbgKpgNustSi8TWAaVk753RGjKLrX+ItC6NHjOyxcSkXhA9Q+Z46kO7n7Esz5pW8UFy3dMo0VbFaYlJmExPtDwPhXNuPe+zOQz+m6RMMy2xHOxYlNP8ZHo99Fg1pLQLYemU4b4gBRLTrqSIMgSspigOMGILHtCMCVgrvvWY1nnqbkEyVr/GrTNWfV1KaQtThWJuP2gFXo0WkHikNNsHi5pk3r1gduHlod7VrloUPbhmjXlmnR/b+++3Yz0rcE8ebbfsz+zo9AgG6YB0OvLcJ33/yAlTvOhxs1BZtGpzAuPhsPPV6A5o0J1w8jt9iFkffEI2cXC226o1jSuFN7FeKfd+SLbSsqisN9I/cic2djuF0JSi7OwUvcCIQngDv7Tlx+ZREuv8yHUn8QMZ4YjJ9Ugi8+ryFDjFRRjMNmsoQuFKDn6fkYPCQIr6sM4ZAP943yIX0jCQVthlKR1gQxSqglafccJCbl4MKLPDj/Qi9qN4jFmT2bHBAOu3x1DlYszcDMWW588F4B9u5lGriBZsokgFcl0SYuQzslF8vfGwK8IyWYJ9r2uWd2YPgIylM9U2Qi2VwhWjTNwCfTm6JNm2hKTRNUy/NXfqeFCzNx370ZmDmTKcOG4m9rcVuZ1T34BQ9fPQsjbpgDb3A2Qq54DsWDV85BsBwfnh+uoB9FvtaIPX4EYmr2Q0GBB6eeuhKLF5NILcXk8q0loELog1YcWBCxnhw0rLsVwaIPMODiUnTv2RfDH5iF4lAPbN/VEf4AszSb0KxJbRzfvTbcnjAQYAwBBD0hmUnpL/Jg1sytKChmH/1xiEvMRaOaK+AvTsOYfwHzF/yC92f3RsjTGVlZxyAcbixp33B4nSCR9RUndKIuFhGleMp1osvDZjKCCrcaF4vdk6QKStDUvFgewzfsZMBoeXebXhFmorhTky+rjhE4dg468qhZJ+n4zBKovGamGM8cB7iZWdM150t6EF1sRdY+F50pyY1lh2T94qoHcEbvhqiREEYooBkaFiBDQuwBLFqYj/R1BJMyvuHGo5S8ahX1G+RvM0pchxzZmNaysBwBWS/LJfDjDzk4tTcXljSazJEzdmCuaxuefdaDu+46xoQi1lWxwbua8MsunYGpH9LMt4TbMqeYLIfihvagjncmPvj3PJzaYQYCRTuFVpTtF1KucpNELijBfonfh9KU01Gz22jA1xQzZmTh2mt2IDePVWgKiaaiJRg1C+8WmqIA4hPzcdN1Beh/+ma0TH0DSXG5yCy+AFO/64nnx1bDjsxUE1xz97SBM+lDOXmLwTItKt/zwSPdhqVo0mwjHhoej87HrECj+Ako8/iwqWQYnh1fDe+9nwAXh7ZKoZLZOQV/iFUW8gzNc2iQq/IpTphUpo1CGPfPuk82QyaMM3KjFGAtvqpxUj9f790NV1BVy2YbJQsm12B4t2Rmo7YZhMn2IUBhTcxELJFmLt3C/aXyzXoSrb5C7COumslBOxkwEnFLDw2PsQV8UQzbe2ISE2JYrA/GA20wf0QoinI2rVhegDPP3omsTJI5xAvUxBP2IIAsDB9RgKfGsKJrgjpZSZsO1iag6TOy0f/iHJSUHQew0UlI36IekDzsdFzW+xM8f/cq1I2bDlewEB7h//Ug4HYj4KHihKX2sidcE742NyOxyQCpuA+6bi4mvk1slRbwHNIKoppFIZW0gJbJ5f4W15zzPiY8tgy+Opvx9cwLcNXdfbBr92lChKDuDGmIiBDeg9SEGRh4aQ28+VFrZBTQlYk31ovVegrAdrQ+5is8fOtkXHZlEXbvjMUz44/F828OQUmgl3GqFJkgxUrppzdKIQBO7WnR1VPApfa4qLWV7KG4TBb5rKKo3MYmrSp9OgYhLYUfcs6Yz1sCD6MsSo/ENRFqSN1UgrRWETSwVRRxCIU5RQVYetpNqzP7PG31Si/PJhl0K3AyzHKPTN/blLOiM6zDqS0Pmh530NpH3tgHFXhS7tx061JMGMcKfTPhmHWHSDBXgHqNF2D2t8ejadMaQoBtm33EsaWgm7EIg25YgomTiAYm/JzugKYaBQIvg7N+/AAAIABJREFUylUCd+hnPD34B9w14AsE9q6VYFAeiMREYfik+Sco/nuptxGSTn4BnoQzsDG9AGf3TUfa+saAm7s+ZzhS7LhrGgC4A02dixsuWob7rl+GXP8s/LDqZgx79AzA3Vl8f24MnEPfrmU2kpK2oVfnaRh6JXDfI/WRVdwd2/amYvkagh11p2SSIiVuOma8MQ0+rIc3/mI8/d/dePvLc4W9RvfyIHwIoMxl70V3fpsRNKJvaiOmEUzkymzrDq5LJdBuSrZi5URSIsV2/qLXAHgNJstYEc3U8bmaSb2CltCEsFphMRdOu4Mz+t18iQNGrRi+Odkb406Z951rtDFkFLyp4ikiP/McHCTEGY46HyV67m9FpPrfPHFLd0HlFXbjwcd+xGMPMqA8XhRFuBmJ83ItxDdft8Tpp9Uh6ab2pVs8ks1+eVxYuTYL552zGVu2tNcMlO6lErBLkkp2wAJ0rPsRxj+yCl2bTgNC25UKleJIoQyHEXBzxn0IQT9QXPcqpHS5B3A3xsv/XYvbh+bB4zoRQREWuof0PszuJV4FH3MaBl2eio2rv8OKdfNx5nmXYuHyWlifRqh3ghzjcZegRYscDB+8Df1OnYgk13fYmXM5vl5yHZ6bGIsVq2sbEj59tNXiduDsXmuxZPEC1EjpiKTqLTFnWXX4/bUd9sWYcAgBURQKohV4dVkiaXWxFRpryZJEZ91sUdKibAlOjaRmtd2AYyn4r1piUUZnVorNeNH6qNWXMxpGe1UAbkzWjdNEuV5KVN7fyXJVVNOKx0SrwcHes+eKPq4YfftkYJoE88ZCWZ63Cr1Pf7uiaK5c3YXN24rRq8c2bN3KngXdeTm0koHnRRewMMQuPH0ArLM4Hi53aQ/Fz4snx+zAyHuz4XJ1dECHuhHR3zdCHVqJAacvwH/v+xKxgVnC/shjSOogMmQG/tDxKA42QGyXO+Grf62MKbmy32ZM/bSa0AfZx6vEdNqjotD9QnhQiEBI+abi3ZmITyjE3oLaCLgSTfsur38zujW9F9MnJiD1uAJ8++UCDLy7F7bkjTaDi4wbJTgollzpr7OgWAQva0DueIP10iyOEGBLTGLjAKMUZsMo1yQmAYK6MmoBbKHPZKRsrUEWzQQNZuApNyl1ifgZO+HY1n8qKlsMPGyHFtfPpcMAzEgIyRXIPVnE6oH3/9/+jhP9OHbKJhD0F7zOQpx1Vg5mfNZSLYrcqnai2qlm9nsrpSi/ZpJ++w2U/4SaXfqpOl6ux8kr8csvjQAPMz7EQTFIDuK4Yzfiy2+aoEXTGKUoFUCc0pBK34LJcBQXBXD5pSsx/Qty6NaSHnXtKzd8VFTKYBjJMTPx7+EzcUPfeXAVLEXYFQO/R10DrylOsacrEPCiML47qne7D96k7pj/SynOPXcRcvLaw+dKEvZJARxK2YEZLAvlJmDQp4E1QZ3i6ytURVKw8qBy0b3l+7j71kZYtuJznHpWPdz/RBv8svQfhifLCnLkPsNsenKVIhxkFioIlzsZ4XA8XGwiE8i51neEDFv8cFNnkGU3Ab+IBGMVjllgPPcrXASiTFZRNCXvc+eiRvUMuF3FUhIJMKsm8YUbHjFgFDa/WNrCwvooLGiko9AlitdrcLPO5NuNmim5CHPc+T4+3h+TLG0C1PhMRSPKihpF8ZcVoG/fOEyaeDJYnhJJFPN2OCqKgTB6ZHeKxeR3tuPaqzcBrhMAd6wgaCVIxjI8+4wHdw1rJ4GwkpoZphAZPUZlYLjixmefZaB//60oLm4v0H0nGygFNz5Jbh9b0LX59/jgqR9xbMoH8AcoWD54pPuQS+aR5kdmfEqK4+FpeTUSWg8XbNaTY9Iw8l6yPpoCnA1GkY0E3y60apmKJatSZFcKhcrg8fBaTQuSIeNWa1SAnifnYWv6dmzKyMaZp9TA7vz2WLyC7cfMWFlFUaIHgXtKR2UGTu9djHBpMb6Zw/thapR9KAam4rQ5WYuiqS91OmxA66SwIvCfcp5M9C5vIP8me9i2RRo+/7oNkuJ0vpGwcJrZpiqU2ioRG+vCM8/uxmOPMGVb0yRXSHXOBd6Mxx9PwJDB1WUimfUE/5h6RD7t2JMoitaK56ZSxMZ4UK16nCqU0NjyWn6nohyqi9/nQkWDjUWR3caNVat34cxzViBjOxuh4rQHWyQ9F926ZOCzr5qhTm1TtyAU3boF4odbelQvHnh4Cx59iGad8BMN2DU1afmjuJTzcMeFU/DEXWnwlv4s0EHdhbxCQqC7ZBDuYBB7w8cipuv9iE89H1lZYVzcby5+nk3AYX1TKNuAXqcX4pH7G2Jbug/X3cydnFky45ZJGsr21VOWdBfmrEeFJ5PYjinieBklIZED+ztMGjfs1t3fJWQVK/HBeynoc3ZNvP7mDjz5ZAZ27mBqvJZsFHIPYmJNSlXOoeusmwDft+uglka3dHuc/iwusc2EidIG4I1bggkT6uK6KyMdnAeSj5LCUlx6xUrM+IzMK1QU436FSxAbuwiL5rZC204W2vNnSVklzuuYHbsW/DfaEotLdqh1uRIXFnWIuETiFWmAx2secttKjHuVGJ0G2nsgSRT+lYZ33vHiyiuZEQohxAlQQs5hg1XDLQsvtm0vQd8+S7ByJWHaHPZpiBwk4aNNpnR9GqbMwqSHN+PMdm8j5N8qtRUVNOUR5lwVWpniYBz8Kacj+YQH4I5pjfnzctG95wqEy2qidl0/Bl0fh7tHNUPtlBhMfH0HBt3E+6lv0phqznVylFNxUOW1GSJbX5AN2cDiTVpTlEYwWARw8voW4PWJ1TFooFq0RYv34N/PZuKtyVQ0KgxRCTp/Rc9kmBntaG2xKrw7y9ho6ZOiGBwNIk1cGHHlGBem4+obgpg0ob2qlLio5rk5tRhrfVz4dmYuzjiHvT2c9hyrGWhR1A0YeONejH+lEzw+a/V+m9z8OUfbxMZhpygm/20GvGhDYhjff5eLS/qlITe3rcIqpI+clfpMnHLSBnzz7SmIibOrbjRfYhwadbpjOmfl82m7cNEl21AWIirZqwonMquAfaVEyMVZbadg8ugFqJUwC2HkS1BMPz/I2YchBqLq0hSXxiCmzd2IbX4jykqTMfzu2Zi3cC+ee6ErTu4agaOMG78Tg2+mKLG4aHJvDg2QCoa6BiYDIwyT5uE4fROqMLr/6wYndyrwm4WY8EYybhhAiHtkO5wydTOee6JAiL/Zx+FBPEJmSq/CyzVYdc7pJICsgNgEiZp6LZuoJWPlv8WxKzFjZjs0b8GZ9aoo8pIHp2BKWjybir7o4nRM+4QbHpMapigZdsEXuwITJiXi2iuamR4bpxzq5L5syGIv8c/4OTr/ZS1uJFg6zCyKkMVJfKGBl0eExotzzlmImbPYS6DpTwmGQ37EuLfjzbc4XrqW6aXXgT5GCmwPpEYEIReG3LIcY18nq0oTI2msfzAVrFERd1Zf+Hs8PngF/nX1e3D7lwguSXVWi2TirTNdHAihyNseicePQkzN8xEIhFBcFEQ1jp8TsBJ9NTfGjtuKIYMpODqsR79YrUqkxiD2yvzO/j7a9bHv273Tfp6fWYAJE2vjhoGceEuoiKoea0KZWaV46P8WY8qUGOTtSYWL7clu4t1Uy5RlhYEug4pogKA46ObLdAuR6V8hsjfGIoT1eOLhMox4wPJ08Y6oGBrHWcSxlttdmD0/G/84dzvydreJ6ubkGpWgfbstWLC4A2J82mRnCST+HCtxsLOWzwxGjj6cFEU2Mo1BgjIMhmKkLZ4ffbQb/frtgotgRBFoIyihvTjnrHRM/aQDEhNIaqZACSVTs+6b9bE92L69GN27LcH2nR3hQSJCpqLsBMvcDQN70LTmdEx7YQ7aNPoO4bIsrbzb+EAyNWUIBl3IK0uBu+mtqN3+ToefVylIeX1uUfo3316LobeuhyephpQTqJSi6vYeebw7ZKroQXiDrAt5UeZRwbW7vrBWKt7DuGOS30ZpyWr8d1xXXHdFB01l0i2VgaURYf/q212461/zsXIZ+2PoorEbUV0oratEpU+FXM4UEp1ZmSzmsn3ah0B4C84+PxfTp7aHL9YkTUTRyITJdTefl9/plnDtdcvwv7fj4HI3NZsI0/P87sV45T+1MeR2tv+a/e1gsvyXvF8xRX24KYpZrqDk1gmm06A+M7MU5120Govm1oLbTUIG28NNoVmECW+kYuCAJmLwJadkglTN/HCUNtnkuce68fakbbht6G6UFLaUkXDabkt5sSRrDPeX47reX+C54b8gJW4WwkGmcZnepRdShqJQLEoT2sJb7yQkH3cJXN7OQmqnyQRL0aPCl50bwvadZXB5tCXVeJSqx+ar+f9C/8nNQfuWUSa1oCgkRpQ9stOq9XGGULd+DGpVN7gopyiokBEWQz3wYVduCV58fjMef2wLwuEOYl00MWJqI06Qb3523MMwPJIUUKrTpOR5eG/6Meh76rFSzeGLXL6idE4yxTqBbkybnoX+/TLgLyNBBK0tDyOlkx8tW8/DNzM7oGEj5dkqz0b4l2jEAb7Eqq19u7xj9rcH8/ahmS53xeSYPt7xb2zA4JtyEQp2FN+XSRiOU0aoGG3bpGP+wnZIiGddxbhm7A+R3JWhk5CMkzI0XnD+TEyfwdmDLVVw5S+dQqU9F/zUHLz7wHT0P/tzBIs3SRBcVhaHUld1hOuchITW1yI2iaMPkhU6I1Jt6wwWzs3f2SJaxcWv+LNoq/kTiTUOLC5211NLEw5pp6DtgZGzRX+FedaffpqGZ58qxvc/EcV7nLDhky+sXC+9DeAMNktGV4ilXIeRI6tjzJiGJgY0bQmORyhT7sWy0AksKgrj/LOX4Ee24LrryPdoCo8YuO146hkPht9pAa72fsrv3n+nuhzouw8jRVGhkWcrgu9CUUkQp/dah/kL68IFnRVOlkHiwtzulXj4QTfuf6CNPFBWrWkX6Pc7eD9zLvaqrFmbiwvO24gN6SQ3MGMT6IaZIosrzLRrNjo3+QCvP7AGnY+ZikJ/CUJx3eE67jIkH3umQtZDxF+x51sZ2B2uXtsxEQ6jrGglSvIWwOOx1EuH5tHrHEIX/IE4xFdvh5jk1ghFzQpR5y/SNuN4Vy4gb08ZHn14Lt6cFIPsHI5iqAaXx9Z2aN6YeuZ/FHeOvPAhFNqDTh2XY/pnx6MR57eLMdLAW0XbCDpZ4rkUHuD5Fzbirn+Vwo2Whu5JC8kI5aBt2+X46ZdTUT2ZcwLNDFY50b5h9aFZsUN3lsNDUcxa2XyMBpx8efH+lAxcde12BIOdTRZGK1vhUD7q1duGr2Y0RIcunP6qsA1VNgdnrJAJkwh94YVV+Ne/CuFGNz1eRpiZ+IZTdiUgX4Ebzv4ejw5bD1/dZNRueSHcCSSeS5SKvhUWKTEIA3u0VdAHvnfzZBQsHo04gUVEdss/konXtaEwh7DXXxM1uw5Gtcb/QFhmGmpCwyDh5UgDxjUiaAjkAMz5eTfuvHMR5s1llo6sjRwRru9r/KKoYcXUrcF77zZE/8vZd2Lg6UZR9HoMnN4AHFet2oMLL16FtA3t4CJns0DOuKbsYdmAN16Pw4BBLbVPlGhinsLQCB86kf5zznR4KIoZiiMAObEbdKEo+F7pRrz8iuX4cGoN4d2SITdSc6CkbsWZZ27ArJlnigBbZdFx1FrFlqyVUYZgoAzXX7UB706tJjUOU8CRdHBI6jTamXh2j7l49b9t0aRDG7g4vjkUY2DbhmfYoeZkBVdduyg5QsnW8QgtG4E4X9Bg0vThVZ47ed+HrevilqxgXmkq4joPQ0Kj/ggjOSqRYbBejvvFIIPWwdgAk5EqKi7Fq69sw+OP78Du3Qz26ZLyAtn3wf0/DuHwdgwclIvXxraD12vaiB2eeDPzXfEL4qJyya+4fAPee58KxdoV10Ub28LhdPTquQvTP+2OatKBrD3rjlWusiiV0W6TzZLF04KXNv+bKrIbWLAoF336rEFuzvEKCrS9DihCbOxmvPhsMm65raHMCZHgWjZItTCcM05FYWcL45ylS/agV8+52Ft4MuAyeDL2hiAbSYnZGHF/DG67pQVq1qTilIrK8rqYuZJHLEFAmSKHzXvm0TtxafHWNxBeNhyxVBRnytOB1qKyboeOiXO5irC3rAF8HUchofGVwnksCRANFBzSb2YPJXoyBA2M3TQhELEuixZl4YnR2/DRx4kIBNkJSSlm8F2E5KRVmLe4A1o3T5RNIOASvILp64hGI2s6ZcIb6Rh66x6UlpD2yI69YIxTiuSk1fhselP06l1LaZ8k3a+zcMwOUhlB+VuP+ZstChcqqgfeSSAZBKdtQIIbQ4bOw9j/psJFrl0pLlKR9EHExy7C5zM6ofcZnGOnxAgiILKD0qJQYqgohPOH8eST2zBqJGWLFWw+6HRccWkA9z/YCu07mFFx5KkVt42xCwuYdptWdK3m6EwAL7uxgYvABSqKa9kwURSHyfBAjzmaVuZXRYHFT6IUipFXVh+xHUci4ZirECaWza4b8Z7G49edXpLtKosWoGIvU1JRLpSG/Jg2bTeefGQnFi4mx1hteLxpeOGlZAwdzBSuWlpbx9fNTAMhrYG5sWxVEU7ruRK5uWTB1HZpzQ3Q7VqPW27wY+wEy8ZiHWxt0nIu7m9Vg4N/+d+sKLxA7Xk3a28yrRpQctfxyM4NFBQG0bfPcsyeTWJqdkEqAIRCHEImzjpnD6Z/2lxAbhY/pjPZifFS10jjxgCyc734R59vMXe+D53au3DfA81wwQWpiIujS8Ge8iA8UpYm3svGGKa7zoGEE3VrH7QidvUbPCjb/gZ8q0YAXsZAOmOknEDYBFe5XtiomLbi8WrKdPiQJ4SCQAN42/4/xDXoZ2IUm+2KAB51kygPYBcPTLRKISu24Yyp5JxsYPJbbLtehuYt3Pj0i75IEEQtYxWuBbN82kEpLqCJazgQ9oprluGjqbXhchGxrSluCfrDBWjedB1m/9AWqQ0VeKjfquMbiHpQ63NwQf27jzgMFMXKkQ2qVZhZnGLPHldXGkJdHnz4URquvGoLyvwnSrVYCnwmiA2Hl+H6gYV45eWuiE8g5NxUoe1McVPDEEvkcmHewp2Y89MuDLy+BWqkKHO6KidzZ7bop1O0DKV2NOhEpdoRaCqKIaiGD2nr38GC7/8P8XEqVGbz1s9E1fkq/fDlMwq5CbgCKChKwimn34PmzS9BOMwZLtb1csBUTsuv8x0m0aFujyZLVKR1/LZHWDCBXTsK4fa6UStV10Sq74zfTA960KNuFyMQcqfdfutijJ/IloI2AvWPQHZKERu/Eq+Nq4drrzEzbkzfvCKhbUH3iEh6/f2gSH2Q6jtELAtdKiXZ5pLSjZBdyBWLR8esxwP37oXH1VndDFOglJ4GrMZ998fisUfbGmGgABNIWP78zD7pxF/z7Yawgz1ikvF13tA+bQGYCHL3QA9V3TF9efHmtx/glpfuQnK1aodss5TdWC6gBKG8Evznzhdxba9+RlnNyDtT3lSDZbRY1seaMCV7sC9NxZs/9gcDY7Fhj+z81rXjoSbb53F7MPGNLAy6YQMA8hbHahuAxJr8Ow233RHGyy+Qzd40hUldVlPmh3/lpPw2dhhYFFPV5tho44aRwUeF28wi4TULB5cXGRkFOPuMuVixmlSZCrYTX1iWvhjVktPwv8nNcP4FSRrOEtdltnHbE+J2MV5hpK+mXx4vvz9MQgsdlqm/50smokQKjPtI175+w9jvZ2DI2P8DalQ3dSGz6PbQ/bli0Uq4P9dLAnPFRYVy8vHaHWNwU8++jqDbNhc1WAarJVYvEgcQ4Khks6yqGwUx/1AJSZLtMy2+irxT+8DmNwUFsR6vF7pwQQ4u6bcVW7c2g8udZAa88ru4yW1Dq1abMePzE3DccQkKVXX4BKI11TZWHf6+1+GhKGbf1f0oarexG2GU1eHDW8N8/SXLsH4dmcvJgk+go9uAWffg2Mbp+PiTZujcpYYyyQsZmrpQFHzJrZlJvbq16TfbdlW1HNH8VhUE3bme/ZuYsT9+jiHjHgSqJ0fcs/Ib1G//yfSzSCNbzl6M++fjuLHn2Q6Jj70LFTkDf7f2zKyjg36w+3mUedH2XCKFbdHWQuhDAomR1LsQwTJzyLn0a5G2mTzCdSPjGCQuyUWTJmmY9mlLdGhPlLFJHxvUsmLDrGUu94B/+5r8hZ84DBTlN9ytZLko925Mm5GDfv/YjmC4GdzuBB2SKkE7UcbsMtyIDz5si/btiClSAKK6UKS9M30X5fAeRugd4TH/Y12R3+BKj/txBgaPewioRnbHaGfnN9zrPofavFUZ3Nl7MO720bix1znG4bMWxAT9B/YRf+UCNNRWC2QIHwQoqdGbxhU+LFuZh8suXoL1UlSso30y1C1aZ2HwmI+X/3MMbruddaqj53VkKQp1wJATsDX9njuX48WX+YDbCRxD4BesljOlG8pCk6bp+PTDNmjfqaZksgiBV5SxPkDGHxoXaWatnAMgx2iPd2QLjCbQPrAQjPt+BgaPfRiu6hyrfRBhqazXYfCDQU8AyMnD2KGjcUvPc02W0KClpf/d3Ehlz2tCK2nnNawp2tVo4vcwG67VFV28NBMXX7waWzZ1EDiPfJVU9EmoxxOtweBBxXjh5U6IjTUwHwe6f2QrzRGlKHwWQTczYgzRvQgEgrhx0FK8+RYzNM2d5ib60kqlmomWzbdh6ket0L493SDpejKuGJXOL7UQdfYiE2cVEmLdLaso/LlyijL5u88w9KVHkFiNVXOb7DJdixUUp/xU4F8XJhFITxDFe/Lx4h2P4/qe52nzlBQRqc9R11dZRTGwFe27idSChKlMlJPWyoPVy7NwYb/V2LCBTJ5M0ROyr8NaVUnWYsCAbEx4rSfcpNus8NIhSJW9qMNPqY4oRSGcxSXMIWYnc7lRXBzADTetwLv/47iFptIzrv0haiVCyMWxTdLw/tSW6HZ8TXEPpH7g1tSnV9hBnNyx6dOI8vP3SRMd/CHOm/4xpj7yf6iWlKhxk2SF91UUx4odLLhX86c8Z+4gMksLcM0DD+PkPqyjWAXnN0SyWpUXSaMcUXUXk4hGmBgutxeLFmbj0n4rsGlLM8Ct9K2aQPEJSWEIG3HhhXvw7nvtERfrKTfi5EhXEPu0jxhFcVAahKLI7mloP+BG7p4wBg5YiWkfs6bQVHY5ZocCsrHRd85A4yZpeOWVDji/r447sLundspaelETCpsmMYWomNgl6p+DqUralPexdvg9SElIUDI6+9n9xK6Sjq6UojD+UnjPppAfJzz5KFpderkWSLWiJIpkcQPiLv2Gl6Y6TJOMrIeedf78XFx5xXKkb2wHuGqYtDOzhVqZJ5vKKaeU4H/vtMYxjak0dvzGb/jyI+DQI0ZRTMTgsIjYSoFUX1wu7MgMYsA1azDra+bzCXMhk4opisgIg11IrrYDw+6Mw333toY3RgGYgphlzYZwDC+VSrv/VL5tr4klXTjwE43eOTdMeR/rho1EjURVFE3ZGu8ouk5jYu99z7r/bJCSZruwKeBH16fHoNWll5gYxcRX0v2sQbnODTm4ssh9G74BcY2CrP7r2Ifxk3bivlE7kJVJvuUUKRcK14CgIfg9W9Gm/U78b3IndO4Yp71CSskRmVtyBChBZS7xiFIUuaEKrpCOotZgMy09jFsGr8I3s0hwwIfL+D2sbC10tUIcibAd111RglfHt0cCiamkDmOXKrqRSN0xzfhEAv7KLGrau1SUUaiRwNZjmzxwfLBy91C+/mHOXlFPzM9i/cLAxpAfXZ8ajdaXXhwBd9mwQFwi0xxSCUWRJRU2FYvxAQoKynDrrSvw9mQmBxrD5eagVROvSOjC/zLQpl0Gxr3WFD1P1iG1Gi+pi1mRabEy63Y4H3MEKYrulE6WygiP9HgY94jhSVZ2GYb8czU+mhILF5rJ8cIe7/TVU/TX4azTQrjvvsY47SwdhKn5Lwq1jpwQ5TDMJVZhIo29v/5IN0x5D2uHjURKolEUUywUD0wAmxHzonFKVHuu8dNU+W16zpQRXRzQGsamQCm6PP8EWl18mUMtwY8pKyU/o+3UlXnZSrreswtLlxdi1KgN+PwzbjbN4PawTycS8ymd6jr07OHHy681R8e2hOSbS5URccwwk83y4NasMtd3uBxzhCqKdfsV9cesixCBGP84v9CFoYOXYPJkO4xTG55Ujgy1aSgbiTGr8PjoerjjrpamyUgtioqYhf3z/0kuQd/bBP4HeXrLpryPn+4cjpSk5AhFUnShLVpRomOgKHNpgZ32TuUqRFFC2F5WjDP//TS69Ltc0Ad2Gok32jxVWk6txQReeGkdHnowA3m7W0gbL/vcSY0qgFJ3jDA6AktxySVuPPdMezRpyiKviUmkBGPiJWek3OEi5n/8Oo4gRYncrLpDlHtJ/iuZG/1sZroCHqH49ZcGMWTIckx8g6R4beBCojP0R/1osoyUwIsdOOusPDwypim6RXFzOWhgKcAR4qIw/YOliGnh8jdvRcbi5fB5CRa0Eqtwjcpyh1bIIhv0lk7MKgmXoWGndqjZ6Bh1dehe8sqErSKq8F3OV43WnPLQkYXzM/DIoxsx7dNawqzJYUkGsCDpYUJ7dD3W4cab/XjphY6Ii2f7gQZcktGzc0ujchd/XDwPnzMckYqy/+Wzvph5V7BbIQy7ax5e/o8bgSDHtBniNkfR6AZRALahQd0C/PP2ZNx2R31Uq0ZLZIqRBitFvJO6fsruqF6RjqaIBM1GvP8qt0NuWTcN55okrjIcxSLFVHDqp5JhaC5LX4V7ivH6xJ148ukc7NhO3BwHkZJZRhVaGGJkwj3HUKdh6K3FeOmlkx3CO4XEUHmj60vRcd7hI+h/9EqOIkWJXgoStxEhrCLx8ce7MGpEGtasY79EAzP6jnLOHdjUHkKcA7gB3bu7cPON1XDVNY2QkKAz2zXet8FYLcQQAAALlklEQVS9gjhlPou1ZDaeIeuLabc19qPC87F2wvTflNvxow/dn9+kMZqajCi4PvmJRVOiGem1YUAFmC0K/Me0UCMGJf4yvDslA+NezcCcn/kmx/lxEzHoX5Ojk9xWeAeObZyNkffWw+CbG2h7jZgPWmr+oKQUkbyBvcdK+35/VIb/ks8flYpCMWHcwrHYlsR71ao8DBywCvMXsI7SCC4XW2h9Zp4Iq/2GtjVYJFXm7iftwvC7uuCiC+rBFxdxn6QvRFoATHZHfECbFTOK4gTn0bxXNkmsu799RchEK+pUBUGzDVemXTpyAkvEEeVzWZox6fKkbpk25iDw+Zc5+PcL6zHzK/bssF+eozHUtaLAqz2gArBtYQU6nZCPSeNPQKfOWn9SC6xV9pAwt1jqp79EXv+2LzkqFYVwFM3msBfFDK5xuZCVXYzXX9mOxx7LRJFfrQvJITjdS2bFk59YagkUF6aSs3D6abkYdGNtXHRhYyRX07nlgoMy7cgCWXceXxTmKhIj78eqVOzqq9wuvG/cUt6KqsVRF5TbhHWICvaW4PMvd2DC67vwxRcUeDLIc6ARlYXIakPmLXzDhKTkwufLxO13+DBseD00rEeaJq4jmSE5IY2UUIork74eWYAKefu/TaT/nC8+OhWFQi8dgRzTxoULSs+7Zq2AqR+sw7PP7cbPP5Oyp4EM+BGKI7ESEharu8W+eY5/duWjbdtiDLuzJrp0rY4unRj0RguH9fx5vPZWOgzyIoqmp0VQAha0aF2p6AdrVU5Ttft/mfSvk5uLKFnFT6xeV4TZs3fgpZeysHxJDYRC5AMgH3GCUjXJQFC6kHov4TCt6U507JiL+++thf5X6GgHnZupOWCb0DAQMeU2M3gAveaDF2f/HFH+c896dCpKBGBluK6MC0K3QbweHwoKQ3jw0VUYN7YYBXmEhNfV2SIiMEFDAGdH2VkLk46GjV046SSgf7/GOL13PFLrK5OLVRyNTbRurZUZO+VWBVprKE51cN/N+NeKhI73poVQmX1pRjsIVCccQm5mEeb85Mc7UzPx87ww0tMZiJOOiKMvSAahLDXKdEOxJ3UsLyoLCQkrcPPNSbh3VDek1jXX6BgKGVbpNILJbTj999GxV+WAo3+uWB/6sx+dimI3e+sS2C4/2fh1Hrm1LvMX5OHJMVvw2fQilPhJWlEP8PiUVkeofkz603Y8ytzzTMTG6ni2/lcci1N7JqFRvdo4+VR1zSIvGz9Y4dHMmTaQaRLBjouWz0QZEqUZsh6Nrejtf4TcgkVFSNuwGwvnFWHKW2uwJ7cp8svIMJMosZhmuDVeUjonHS6rA2Az4HbvRp8+wEMP18WJ3VIMmzOzZYoO3u9Lfh2NrK4cZObQi/Bfc8ajUlEUEWUfYqTCbnd79ScoLFp34GvaJ1vw9DNF+Gk23bYaOmyUFWYzgVjySLbLkFSsIQa7lJa9Mny0Ti0vevXORFxMPvr2aY2+fWoLY70vxo2UlIoK9Psebn6eH/6yoAw4/emnPHz84WqUlCZjzs+J2LGD8QZRBszUkV0+ViykFAml2KkFV50ME0AonCmDlLp0CeHukXVwef/68BidMLR1Tp+OAyizyuxcfhTy2P7u6Ep2OXd6VCqKpePRuzRDNtXx0SKZSaUqGNCkUV1AUWEQH364Ha+N3YkfZlPgGMMQMUs4jIHJS8bHkCSIx2E68sN0cTiAtARerxc1a/DMhWjQKIwLLqqFlq3Y+0KD5obbE4DXE0BCYhySayajes1qIFlD7u587N6dh6K9ZQjLAEnKN8/vxsaNXnz4cS42byYlXxL27AFKSu2U4CTATUtgaknyr7KnaLJB075BmeBLetNN6Hp8jiQprru+NZKSSG2nQm+5Cmyh1NlwSJUkYDO+rOt4IEWx1/H7NoTD8VNHpaJoQG4CT9sZZZRCKXqUCI9VbidmkI1XfZ+9+cCXM3dg0qQMfPNtAYoKmSGrD7eL3FQqHOoaKfhQ6gqCYlZaHytOZJrU7BlHxlGRbCBu5iF641A9JR41UqrD7fZgd04+cnfvRYhzuh0UAIWSf2iVOJiIXMNUfrWIOm3YYsVMs5WWGDWGEWwZlSMTcbGb0aNHHAZcXx/nnV8LteuYLB57dIR2lozzZt6JjZWcqcB26JHxD51ip0lkOCQW5ZMNh6PQ/55rOkoVRYNL7a8wyxL1fDVzq/B6FST12R05Nhum3x/EvHl5GDsuHQsWuLBmNQWulQ4xpfA6MTwZYnSQqhsxwjesE32VI1mQtEawtFhn3UHd+aPTukJpGhXQiw7IZw3bjEzJoksYYbfmOYUvJUwLYinOeZdU0E1o2MSN3j1jcdPAY9Dj5ATECu9Z5BVhNGKK3CqKXTfrwpqhRmZlTY9CZNKWk4yuXKr79wjr3/mZo1JRfv+CmsyU5IY1XWxf6RtzMWdeNia8UoalyzzYnctjKdQ1ZNa7unOGlMEU4SJYKHX7bA9NJEdsxt+V271Vxe3L2AbzGwujYYbLTLlysmolCMmEYVouoHqNQnToWISbB6egc+fq6Ni2TpRm2K+wBKwHQxr/mit1dCpGRRmqUpRyKxJxmqwfLmxHURndosIS5O8N481Ja7BowV6sXVsbS5dzQA+LeCzm2ZiIkbPOfuceL3GCGVFnADFO5qu8BOtPmvEyZNcOsZxeS6RBihaOcUexxEet24XRum2h8APcNKgFatf0INFaD8ds6PnVTtgE9sEU5fdvPUfLJ6sUpbwT4lSYtWORQ4vMATKRS/hdo4JZYNOWEH6euxHFJfF4581dWLZ4O1wxCcjdUw3+QiqPDbK58xJsSURxhVqDda2s4TGsMLpXc9enMhjEM/bCHZOPGjV3wRUqQJs21TBgQAskJZaiy/F10aq5EAbbizbNVFbzyoutoK2P0izVoVbQKkXZZ0VVMziHhXGLMtlbXJeZg2JpFqMKh9zr8/MDKNpTjLDHg1lfF+DrLzPgL4kTtG32bg9Wrc5HRmahCdZpeSjUTkUvyuViMF8Gj8eFOqkJaNmqDlJTOafSD1+sHz171UXfcxMR6w0hIcmH6slWORgTqduoHYlOT5taNqsVNt4W0/UrIIBDLW1H8PmqFGWfh0cXiUpC0B+H8Fg2es4e0W5K7YSM+qBMDTb9MQcQhpICYOXqHGRm5qOwoBRhAjKDbgEwMxLXEQiahJZw3BNAYpIPteslo0WbVNSkF3eAl21qtGBFMUxyibaVWVkftYAYZW1sxuyIYwL+6zWuSlEOYFH29yg0pDW+iiXSE/mOFDdtt+Gh92j47VFFVEOJbZVLi4Im1pBUeATKr7WiaM3Wu4vcz6G/2r9elP/cb6xSlP1YlAqevPOjKgH/pmtES2MGCTls8UYYHYJvK44Kk9SXrYtEhDWSN7KKYLmDywfZlsFLbZeiD1RxhWJes2pGaYkocLTBulg2V26uz46zqFKTgytZlaI41ewDOjbOGyq+FEgbXHOaaZSYOdis6NFtEUugR0YUpfwer4GD7QjR4MH2mOgno5FV6qJZBYwMNdLLiZo1U87VMtcaXTM8uIxUHSFlrD8yqvaoWEIH937wu7FBsHQ2msFBpsU2ErRI6U//RLG46O/MuGrzTayqS7wT7RbtbzwC35f4KGJhIvqpyQdnBsD+cgPWkkR93rE2VZnhgz/3KkWx+7Rdq4NIjQihCq1CYUzB0NmobbeW2fudeYcmtRtmgdKew850iSjPgV0gq6H7U0J7D/rdkdjETgBTJ638y/xGvLUqx6symlJlUX5zZ96vVaJtBXt/4EG+F1U/kQKNEvdV7hVdHY/+f6N4tp/esVDWUjrkS87XlA/sK/v9lbvKo/WoKkU5Wp9s1X0d0hWoUpRDupxVJztaV6BKUY7WJ1t1X4d0BaoU5ZAuZ9XJjtYVqFKUo/XJVt3XIV2BKkU5pMtZdbKjdQWqFOVofbJV93VIV6BKUQ7pclad7Ghdgf8PgD0m5F2vKJkAAAAASUVORK5CYII="/>
          <p:cNvSpPr/>
          <p:nvPr/>
        </p:nvSpPr>
        <p:spPr>
          <a:xfrm>
            <a:off x="587375" y="15875"/>
            <a:ext cx="1781175" cy="14001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12" name="Google Shape;112;p15"/>
          <p:cNvPicPr preferRelativeResize="0"/>
          <p:nvPr/>
        </p:nvPicPr>
        <p:blipFill rotWithShape="1">
          <a:blip r:embed="rId3">
            <a:alphaModFix/>
          </a:blip>
          <a:srcRect/>
          <a:stretch/>
        </p:blipFill>
        <p:spPr>
          <a:xfrm>
            <a:off x="14922" y="117907"/>
            <a:ext cx="1896428" cy="1485140"/>
          </a:xfrm>
          <a:prstGeom prst="rect">
            <a:avLst/>
          </a:prstGeom>
          <a:noFill/>
          <a:ln>
            <a:noFill/>
          </a:ln>
        </p:spPr>
      </p:pic>
      <p:pic>
        <p:nvPicPr>
          <p:cNvPr id="113" name="Google Shape;113;p15"/>
          <p:cNvPicPr preferRelativeResize="0"/>
          <p:nvPr/>
        </p:nvPicPr>
        <p:blipFill rotWithShape="1">
          <a:blip r:embed="rId4">
            <a:alphaModFix/>
          </a:blip>
          <a:srcRect/>
          <a:stretch/>
        </p:blipFill>
        <p:spPr>
          <a:xfrm>
            <a:off x="8629650" y="242761"/>
            <a:ext cx="3409950" cy="716089"/>
          </a:xfrm>
          <a:prstGeom prst="rect">
            <a:avLst/>
          </a:prstGeom>
          <a:noFill/>
          <a:ln>
            <a:noFill/>
          </a:ln>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6160" y="2708920"/>
            <a:ext cx="4248824"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xfrm>
            <a:off x="838200" y="1670482"/>
            <a:ext cx="10515600" cy="698500"/>
          </a:xfrm>
          <a:prstGeom prst="rect">
            <a:avLst/>
          </a:prstGeom>
          <a:noFill/>
          <a:ln>
            <a:noFill/>
          </a:ln>
        </p:spPr>
        <p:txBody>
          <a:bodyPr spcFirstLastPara="1" wrap="square" lIns="91425" tIns="45700" rIns="91425" bIns="45700" anchor="ctr" anchorCtr="0">
            <a:noAutofit/>
          </a:bodyPr>
          <a:lstStyle/>
          <a:p>
            <a:pPr lvl="0" algn="ctr">
              <a:buSzPts val="4400"/>
            </a:pPr>
            <a:r>
              <a:rPr lang="uk-UA" sz="2400" b="1" dirty="0">
                <a:latin typeface="Arial Black" pitchFamily="34" charset="0"/>
                <a:cs typeface="Times New Roman" panose="02020603050405020304" pitchFamily="18" charset="0"/>
              </a:rPr>
              <a:t>Всебічне забезпечення курсу </a:t>
            </a:r>
            <a:r>
              <a:rPr lang="uk-UA" sz="2400" dirty="0">
                <a:latin typeface="Arial Black" pitchFamily="34" charset="0"/>
              </a:rPr>
              <a:t>«Перший на місці події»</a:t>
            </a:r>
            <a:endParaRPr sz="2400" dirty="0">
              <a:latin typeface="Arial Black" pitchFamily="34" charset="0"/>
            </a:endParaRPr>
          </a:p>
        </p:txBody>
      </p:sp>
      <p:sp>
        <p:nvSpPr>
          <p:cNvPr id="107" name="Google Shape;107;p15"/>
          <p:cNvSpPr txBox="1">
            <a:spLocks noGrp="1"/>
          </p:cNvSpPr>
          <p:nvPr>
            <p:ph type="body" idx="1"/>
          </p:nvPr>
        </p:nvSpPr>
        <p:spPr>
          <a:xfrm>
            <a:off x="838200" y="2623414"/>
            <a:ext cx="10370368" cy="3994874"/>
          </a:xfrm>
          <a:prstGeom prst="rect">
            <a:avLst/>
          </a:prstGeom>
          <a:noFill/>
          <a:ln>
            <a:noFill/>
          </a:ln>
        </p:spPr>
        <p:txBody>
          <a:bodyPr spcFirstLastPara="1" wrap="square" lIns="91425" tIns="45700" rIns="91425" bIns="45700" anchor="t" anchorCtr="0">
            <a:normAutofit fontScale="62500" lnSpcReduction="20000"/>
          </a:bodyPr>
          <a:lstStyle/>
          <a:p>
            <a:pPr indent="-457200" algn="ctr">
              <a:buAutoNum type="arabicPeriod"/>
            </a:pPr>
            <a:r>
              <a:rPr lang="uk-UA" b="1" dirty="0">
                <a:latin typeface="Times New Roman" panose="02020603050405020304" pitchFamily="18" charset="0"/>
                <a:cs typeface="Times New Roman" panose="02020603050405020304" pitchFamily="18" charset="0"/>
              </a:rPr>
              <a:t>Програма факультативного курсу «Перший на місці події», затверджена НМР ДДУВС.</a:t>
            </a:r>
          </a:p>
          <a:p>
            <a:pPr indent="-457200" algn="ctr">
              <a:buAutoNum type="arabicPeriod"/>
            </a:pPr>
            <a:r>
              <a:rPr lang="uk-UA" sz="2900" b="1" dirty="0">
                <a:latin typeface="Times New Roman" panose="02020603050405020304" pitchFamily="18" charset="0"/>
                <a:cs typeface="Times New Roman" panose="02020603050405020304" pitchFamily="18" charset="0"/>
              </a:rPr>
              <a:t>Сторінка курсу в МІА Освіта для дистанційного навчання.</a:t>
            </a:r>
          </a:p>
          <a:p>
            <a:pPr indent="-457200" algn="ctr">
              <a:buAutoNum type="arabicPeriod"/>
            </a:pPr>
            <a:r>
              <a:rPr lang="uk-UA" sz="2900" b="1" dirty="0">
                <a:latin typeface="Times New Roman" panose="02020603050405020304" pitchFamily="18" charset="0"/>
                <a:cs typeface="Times New Roman" panose="02020603050405020304" pitchFamily="18" charset="0"/>
              </a:rPr>
              <a:t>Онлайн-платформа OpenLabyrinth для самостійного вивчення алгоритмів.</a:t>
            </a:r>
          </a:p>
          <a:p>
            <a:pPr indent="-457200" algn="ctr">
              <a:buAutoNum type="arabicPeriod"/>
            </a:pPr>
            <a:r>
              <a:rPr lang="uk-UA" sz="2900" b="1" dirty="0">
                <a:latin typeface="Times New Roman" panose="02020603050405020304" pitchFamily="18" charset="0"/>
                <a:cs typeface="Times New Roman" panose="02020603050405020304" pitchFamily="18" charset="0"/>
              </a:rPr>
              <a:t>Тести з оцінки якості знань з алгоритмів надання екстреної допомоги постраждалим на місці події до і після навчання.</a:t>
            </a:r>
          </a:p>
          <a:p>
            <a:pPr indent="-457200" algn="ctr">
              <a:buAutoNum type="arabicPeriod"/>
            </a:pPr>
            <a:r>
              <a:rPr lang="uk-UA" sz="2900" b="1" dirty="0">
                <a:latin typeface="Times New Roman" panose="02020603050405020304" pitchFamily="18" charset="0"/>
                <a:cs typeface="Times New Roman" panose="02020603050405020304" pitchFamily="18" charset="0"/>
              </a:rPr>
              <a:t>Тренінги для відпрацювання практичних навичок.</a:t>
            </a:r>
          </a:p>
          <a:p>
            <a:pPr algn="ctr"/>
            <a:endParaRPr lang="uk-UA" sz="2400" b="1" dirty="0">
              <a:latin typeface="Times New Roman" panose="02020603050405020304" pitchFamily="18" charset="0"/>
              <a:cs typeface="Times New Roman" panose="02020603050405020304" pitchFamily="18" charset="0"/>
            </a:endParaRPr>
          </a:p>
          <a:p>
            <a:pPr marL="114300" indent="0" algn="ctr">
              <a:buNone/>
            </a:pPr>
            <a:r>
              <a:rPr lang="uk-UA" b="1" dirty="0">
                <a:latin typeface="Times New Roman" panose="02020603050405020304" pitchFamily="18" charset="0"/>
                <a:cs typeface="Times New Roman" panose="02020603050405020304" pitchFamily="18" charset="0"/>
              </a:rPr>
              <a:t>Метою факультативного курсу є набуття </a:t>
            </a:r>
            <a:r>
              <a:rPr lang="ru-RU" b="1" dirty="0">
                <a:latin typeface="Times New Roman" panose="02020603050405020304" pitchFamily="18" charset="0"/>
                <a:cs typeface="Times New Roman" panose="02020603050405020304" pitchFamily="18" charset="0"/>
              </a:rPr>
              <a:t>комплексу </a:t>
            </a:r>
            <a:r>
              <a:rPr lang="uk-UA" b="1" dirty="0">
                <a:latin typeface="Times New Roman" panose="02020603050405020304" pitchFamily="18" charset="0"/>
                <a:cs typeface="Times New Roman" panose="02020603050405020304" pitchFamily="18" charset="0"/>
              </a:rPr>
              <a:t>теоретичних знань і оволодіння практичними навичками </a:t>
            </a:r>
            <a:r>
              <a:rPr lang="ru-RU" b="1" dirty="0" err="1">
                <a:latin typeface="Times New Roman" panose="02020603050405020304" pitchFamily="18" charset="0"/>
                <a:cs typeface="Times New Roman" panose="02020603050405020304" pitchFamily="18" charset="0"/>
              </a:rPr>
              <a:t>щодо</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оцінки</a:t>
            </a:r>
            <a:r>
              <a:rPr lang="ru-RU" b="1" dirty="0">
                <a:latin typeface="Times New Roman" panose="02020603050405020304" pitchFamily="18" charset="0"/>
                <a:cs typeface="Times New Roman" panose="02020603050405020304" pitchFamily="18" charset="0"/>
              </a:rPr>
              <a:t> стану </a:t>
            </a:r>
            <a:r>
              <a:rPr lang="ru-RU" b="1" dirty="0" err="1">
                <a:latin typeface="Times New Roman" panose="02020603050405020304" pitchFamily="18" charset="0"/>
                <a:cs typeface="Times New Roman" panose="02020603050405020304" pitchFamily="18" charset="0"/>
              </a:rPr>
              <a:t>постраждалих</a:t>
            </a:r>
            <a:r>
              <a:rPr lang="ru-RU" b="1" dirty="0">
                <a:latin typeface="Times New Roman" panose="02020603050405020304" pitchFamily="18" charset="0"/>
                <a:cs typeface="Times New Roman" panose="02020603050405020304" pitchFamily="18" charset="0"/>
              </a:rPr>
              <a:t>, правил </a:t>
            </a:r>
            <a:r>
              <a:rPr lang="ru-RU" b="1" dirty="0" err="1">
                <a:latin typeface="Times New Roman" panose="02020603050405020304" pitchFamily="18" charset="0"/>
                <a:cs typeface="Times New Roman" panose="02020603050405020304" pitchFamily="18" charset="0"/>
              </a:rPr>
              <a:t>поводження</a:t>
            </a:r>
            <a:r>
              <a:rPr lang="ru-RU" b="1" dirty="0">
                <a:latin typeface="Times New Roman" panose="02020603050405020304" pitchFamily="18" charset="0"/>
                <a:cs typeface="Times New Roman" panose="02020603050405020304" pitchFamily="18" charset="0"/>
              </a:rPr>
              <a:t> з ними на </a:t>
            </a:r>
            <a:r>
              <a:rPr lang="ru-RU" b="1" dirty="0" err="1">
                <a:latin typeface="Times New Roman" panose="02020603050405020304" pitchFamily="18" charset="0"/>
                <a:cs typeface="Times New Roman" panose="02020603050405020304" pitchFamily="18" charset="0"/>
              </a:rPr>
              <a:t>місці</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події</a:t>
            </a:r>
            <a:r>
              <a:rPr lang="ru-RU" b="1" dirty="0">
                <a:latin typeface="Times New Roman" panose="02020603050405020304" pitchFamily="18" charset="0"/>
                <a:cs typeface="Times New Roman" panose="02020603050405020304" pitchFamily="18" charset="0"/>
              </a:rPr>
              <a:t> при </a:t>
            </a:r>
            <a:r>
              <a:rPr lang="ru-RU" b="1" dirty="0" err="1">
                <a:latin typeface="Times New Roman" panose="02020603050405020304" pitchFamily="18" charset="0"/>
                <a:cs typeface="Times New Roman" panose="02020603050405020304" pitchFamily="18" charset="0"/>
              </a:rPr>
              <a:t>дотриманні</a:t>
            </a:r>
            <a:r>
              <a:rPr lang="ru-RU" b="1" dirty="0">
                <a:latin typeface="Times New Roman" panose="02020603050405020304" pitchFamily="18" charset="0"/>
                <a:cs typeface="Times New Roman" panose="02020603050405020304" pitchFamily="18" charset="0"/>
              </a:rPr>
              <a:t> правил </a:t>
            </a:r>
            <a:r>
              <a:rPr lang="ru-RU" b="1" dirty="0" err="1">
                <a:latin typeface="Times New Roman" panose="02020603050405020304" pitchFamily="18" charset="0"/>
                <a:cs typeface="Times New Roman" panose="02020603050405020304" pitchFamily="18" charset="0"/>
              </a:rPr>
              <a:t>власної</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безпеки</a:t>
            </a:r>
            <a:r>
              <a:rPr lang="ru-RU" b="1" dirty="0">
                <a:latin typeface="Times New Roman" panose="02020603050405020304" pitchFamily="18" charset="0"/>
                <a:cs typeface="Times New Roman" panose="02020603050405020304" pitchFamily="18" charset="0"/>
              </a:rPr>
              <a:t>, та </a:t>
            </a:r>
            <a:r>
              <a:rPr lang="ru-RU" b="1" dirty="0" err="1">
                <a:latin typeface="Times New Roman" panose="02020603050405020304" pitchFamily="18" charset="0"/>
                <a:cs typeface="Times New Roman" panose="02020603050405020304" pitchFamily="18" charset="0"/>
              </a:rPr>
              <a:t>виконання</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базових</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маніпуляцій</a:t>
            </a:r>
            <a:r>
              <a:rPr lang="ru-RU" b="1" dirty="0">
                <a:latin typeface="Times New Roman" panose="02020603050405020304" pitchFamily="18" charset="0"/>
                <a:cs typeface="Times New Roman" panose="02020603050405020304" pitchFamily="18" charset="0"/>
              </a:rPr>
              <a:t> для </a:t>
            </a:r>
            <a:r>
              <a:rPr lang="ru-RU" b="1" dirty="0" err="1">
                <a:latin typeface="Times New Roman" panose="02020603050405020304" pitchFamily="18" charset="0"/>
                <a:cs typeface="Times New Roman" panose="02020603050405020304" pitchFamily="18" charset="0"/>
              </a:rPr>
              <a:t>порятунку</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життя</a:t>
            </a:r>
            <a:r>
              <a:rPr lang="ru-RU" b="1" dirty="0">
                <a:latin typeface="Times New Roman" panose="02020603050405020304" pitchFamily="18" charset="0"/>
                <a:cs typeface="Times New Roman" panose="02020603050405020304" pitchFamily="18" charset="0"/>
              </a:rPr>
              <a:t> людей і </a:t>
            </a:r>
            <a:r>
              <a:rPr lang="ru-RU" b="1" dirty="0" err="1">
                <a:latin typeface="Times New Roman" panose="02020603050405020304" pitchFamily="18" charset="0"/>
                <a:cs typeface="Times New Roman" panose="02020603050405020304" pitchFamily="18" charset="0"/>
              </a:rPr>
              <a:t>відвернення</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негативних</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наслідків</a:t>
            </a:r>
            <a:r>
              <a:rPr lang="ru-RU" b="1" dirty="0">
                <a:latin typeface="Times New Roman" panose="02020603050405020304" pitchFamily="18" charset="0"/>
                <a:cs typeface="Times New Roman" panose="02020603050405020304" pitchFamily="18" charset="0"/>
              </a:rPr>
              <a:t> для </a:t>
            </a:r>
            <a:r>
              <a:rPr lang="ru-RU" b="1" dirty="0" err="1">
                <a:latin typeface="Times New Roman" panose="02020603050405020304" pitchFamily="18" charset="0"/>
                <a:cs typeface="Times New Roman" panose="02020603050405020304" pitchFamily="18" charset="0"/>
              </a:rPr>
              <a:t>їх</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здоров’я</a:t>
            </a:r>
            <a:r>
              <a:rPr lang="ru-RU" b="1" dirty="0">
                <a:latin typeface="Times New Roman" panose="02020603050405020304" pitchFamily="18" charset="0"/>
                <a:cs typeface="Times New Roman" panose="02020603050405020304" pitchFamily="18" charset="0"/>
              </a:rPr>
              <a:t> з </a:t>
            </a:r>
            <a:r>
              <a:rPr lang="ru-RU" b="1" dirty="0" err="1">
                <a:latin typeface="Times New Roman" panose="02020603050405020304" pitchFamily="18" charset="0"/>
                <a:cs typeface="Times New Roman" panose="02020603050405020304" pitchFamily="18" charset="0"/>
              </a:rPr>
              <a:t>використанням</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мінімального</a:t>
            </a:r>
            <a:r>
              <a:rPr lang="ru-RU" b="1" dirty="0">
                <a:latin typeface="Times New Roman" panose="02020603050405020304" pitchFamily="18" charset="0"/>
                <a:cs typeface="Times New Roman" panose="02020603050405020304" pitchFamily="18" charset="0"/>
              </a:rPr>
              <a:t> набору </a:t>
            </a:r>
            <a:r>
              <a:rPr lang="ru-RU" b="1" dirty="0" err="1">
                <a:latin typeface="Times New Roman" panose="02020603050405020304" pitchFamily="18" charset="0"/>
                <a:cs typeface="Times New Roman" panose="02020603050405020304" pitchFamily="18" charset="0"/>
              </a:rPr>
              <a:t>дивайсів</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що</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входять</a:t>
            </a:r>
            <a:r>
              <a:rPr lang="ru-RU" b="1" dirty="0">
                <a:latin typeface="Times New Roman" panose="02020603050405020304" pitchFamily="18" charset="0"/>
                <a:cs typeface="Times New Roman" panose="02020603050405020304" pitchFamily="18" charset="0"/>
              </a:rPr>
              <a:t> до </a:t>
            </a:r>
            <a:r>
              <a:rPr lang="ru-RU" b="1" dirty="0" err="1">
                <a:latin typeface="Times New Roman" panose="02020603050405020304" pitchFamily="18" charset="0"/>
                <a:cs typeface="Times New Roman" panose="02020603050405020304" pitchFamily="18" charset="0"/>
              </a:rPr>
              <a:t>індивідуальної</a:t>
            </a:r>
            <a:r>
              <a:rPr lang="ru-RU" b="1" dirty="0">
                <a:latin typeface="Times New Roman" panose="02020603050405020304" pitchFamily="18" charset="0"/>
                <a:cs typeface="Times New Roman" panose="02020603050405020304" pitchFamily="18" charset="0"/>
              </a:rPr>
              <a:t> аптечки, </a:t>
            </a:r>
            <a:r>
              <a:rPr lang="ru-RU" b="1" dirty="0" err="1">
                <a:latin typeface="Times New Roman" panose="02020603050405020304" pitchFamily="18" charset="0"/>
                <a:cs typeface="Times New Roman" panose="02020603050405020304" pitchFamily="18" charset="0"/>
              </a:rPr>
              <a:t>або</a:t>
            </a:r>
            <a:r>
              <a:rPr lang="ru-RU" b="1" dirty="0">
                <a:latin typeface="Times New Roman" panose="02020603050405020304" pitchFamily="18" charset="0"/>
                <a:cs typeface="Times New Roman" panose="02020603050405020304" pitchFamily="18" charset="0"/>
              </a:rPr>
              <a:t> за </a:t>
            </a:r>
            <a:r>
              <a:rPr lang="ru-RU" b="1" dirty="0" err="1">
                <a:latin typeface="Times New Roman" panose="02020603050405020304" pitchFamily="18" charset="0"/>
                <a:cs typeface="Times New Roman" panose="02020603050405020304" pitchFamily="18" charset="0"/>
              </a:rPr>
              <a:t>часткової</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або</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повної</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їх</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відсутності</a:t>
            </a:r>
            <a:r>
              <a:rPr lang="ru-RU" b="1" dirty="0">
                <a:latin typeface="Times New Roman" panose="02020603050405020304" pitchFamily="18" charset="0"/>
                <a:cs typeface="Times New Roman" panose="02020603050405020304" pitchFamily="18" charset="0"/>
              </a:rPr>
              <a:t> а </a:t>
            </a:r>
            <a:r>
              <a:rPr lang="ru-RU" b="1" dirty="0" err="1">
                <a:latin typeface="Times New Roman" panose="02020603050405020304" pitchFamily="18" charset="0"/>
                <a:cs typeface="Times New Roman" panose="02020603050405020304" pitchFamily="18" charset="0"/>
              </a:rPr>
              <a:t>також</a:t>
            </a:r>
            <a:r>
              <a:rPr lang="uk-UA" b="1" dirty="0">
                <a:latin typeface="Times New Roman" panose="02020603050405020304" pitchFamily="18" charset="0"/>
                <a:cs typeface="Times New Roman" panose="02020603050405020304" pitchFamily="18" charset="0"/>
              </a:rPr>
              <a:t> формування відповідальності та готовності надати </a:t>
            </a:r>
            <a:r>
              <a:rPr lang="uk-UA" b="1" dirty="0" err="1">
                <a:latin typeface="Times New Roman" panose="02020603050405020304" pitchFamily="18" charset="0"/>
                <a:cs typeface="Times New Roman" panose="02020603050405020304" pitchFamily="18" charset="0"/>
              </a:rPr>
              <a:t>домедичну</a:t>
            </a:r>
            <a:r>
              <a:rPr lang="uk-UA" b="1" dirty="0">
                <a:latin typeface="Times New Roman" panose="02020603050405020304" pitchFamily="18" charset="0"/>
                <a:cs typeface="Times New Roman" panose="02020603050405020304" pitchFamily="18" charset="0"/>
              </a:rPr>
              <a:t> допомогу постраждалим, які перебувають у невідкладному стані</a:t>
            </a:r>
          </a:p>
        </p:txBody>
      </p:sp>
      <p:sp>
        <p:nvSpPr>
          <p:cNvPr id="108" name="Google Shape;108;p15" descr="data:image/png;base64,iVBORw0KGgoAAAANSUhEUgAAAMoAAACeCAYAAABzepVJAAAAAXNSR0IArs4c6QAAIABJREFUeF7sXQeYFFW2/qu6exITGYacc04iqKBIVDAHzLAEETGjCOacQEExiwQFMawJUAQUEVdyzgxhAjPD5Jxnurvqfeece7sbZNdxH/uQt9QuDvR0V1fdOvE//znXsG3bxtnj7AqcXYF/uQLGWUU5KyFnV+CPV+CsovzxGp19x9kVwFlFOSsEZ1egBitwVlFqsEhn33J2Bc4qylkZOLsCNViBs4pSg0U6+5azK3BWUc7KwNkVqMEKnFWUGizS2becXYGzinJWBs6uQA1W4Kyi1GCRfG/RHAbj5B/yURxswOD3ePmNNkwABugleo//45Z6xXHSrzj+veqtdIbA77fVP457TX+JfD/gUF9MZ6TX6Hroz4nHid/4uyv4M6v1/+q9//WK8i9lP5DcQ4JokbzRixYMwwEm/xgk7PRLAzBseC0bpmHCpHcabhj8CScMpSx/XnrURbBCyHfbtheG6RAFZL2R76brsS0DJr2V9cAtX2e75KMmXasbNikOX9OJR8C98K/ohtW90T//iYH48/d05n3iv15RLBI8liuRAt9/j9MgL78HlgMwPGyVSVHk3fR5A7CcIEk1HCeadn1Wsc5uN5CQUISMtAKUl9lwe0x4vHQ+UjADDqeBsHADDRtFoVXLGAQH/2uhorPapLh0TbYJ23awNyP5JiXlCw/0Oif1PKQgdIji+ReCPh/wgbOKcuZp+Cm7Ylt8BAsXhyUkdBSqkCKQuSZVov+Rl6DXPOIlWIAsmKww/tCppLgSpaVuwHRi3W8V+H5JDqqqDMB0wGtbKCgykJRcisxjZSgrJ8F0iuVW0mnCjdAQD+o1DEPLVrURG0MXRgJrw+UCBl0SiyFDg2FaFsJCnIiKDVGfJe/hgMcmj0K+JkDo9WJpp8ReRnkMjhHFI2nF9ynNcYv83x2G/dd7FL8FJWH1W1bJKyTUIUtLXoMUhCw3hS2Bx+ZNFTiSmIuSMhcWzj+IAwcL4Aqpg8K8OqiqjAYQrt4uvksUS/+RXEFkWOcQ+qe+Ji2kbgQ5cxBbJxOWpwBNmoRj9OjOiKtfgcYNYnHBhREn2A/xN77QUP/VRxhX92tIDqXcT4BL0S7kXwaop8xm/ZVPdFZRfHmIkiL1w6tkhEXIsiGBvxxFheVITLAwd84+ZGQDa3+LRnYOxUgk/GEAgpRCBAGGKBWFVrDJypM6eFUOQSGb8lw6SVehjs47xMOJBxMfRsJN4R/9IS9SRVeEuBgn+l5YjLp1S3Hb33qgfScH4mLoWuSgbgoBGMST0FVI3hQQdqkgVMVtojjqeiSU++89/usVhQRGwiiA9IFSDLGtlDf4La3ltbBqRQr27/fi7bePISe/PopLSSFI0KNhGJGS3FNoZpAHMkUwOWyS0E6yGcoj6AWtmPQmUhzxXKJM+iI0wiWegXMO9m7a2+mMiu6hjBUGKEd4mInI6DxMmBiLnt3duHRIWziDRSm0TzRJQSzSfwElDJNWwgPbomzNAb71gGT+rKKcbdwSASExpLyEhMckVEuEMT29HJ9/WoCVP+Xix9VlgKcWgMYAYkRJSOBNUgYvwIiTIEc2CTz/nX7KuTi0YgPuz2n4BZ+p5kRJPBB7IYNP7yWlVdrmD4LovXSdooUk4Pw9Kn8HSgAkAsjGoIFxGDSoEW66JRQtmpOXMWHxdWgvQ9dLH68Wz0OKwrmXP2wTD/Tf61POehQWNp0LuHy41/oNWfjm20ws/CQD2RktANQHUAtwKEkky8suQz4rVl4hTiyE9LtqVbeoBFAMoECFTNojVKjf63xF50T0k0I2uh4K6SIBUP5Bf7SwCrxrmF6lXCZsg8I0Sf4JCWPvw5pFnqYI0bUPYeRtcbjh+kbod2E9HZTBy+EdKRmBE4H5iN+jisqcVZT/2uDTssUDEDRLAr9jRx5en3kI3ywORVlpHIDanHMYhiughkLGViwuBzRs1C1YNilCOecOrhAT0dHVMO1KRIbb6N07DhdebCMqggRb5QimhwVThJSsug0v1UP4nCT4DlRUBGHdWgMbfstFYREpp4mSEgcqykmJSJlCYJhRgB0Mm/Mgr4bwlNIoCNtw8/eSwtYKzcA1Vxfj/kmd0etc8owmPPAyUmZQLsTKonIq/feTFij/e8TmDPco/xvI8vjPrt94FPPnZ+KzTz0oK20EIA6mGSI1EpYbqbewUFMOwkJHHoMUo5S9Rfu2FTinpwNOowxXXd0RfS+OZItPxcGI8BAEU0rzbxzVbqCkuApejwXTBDZtrsDXX8ajotrE3v0u7N1F19JEAQmkPBpYoNBKeT12FIKw2XzNGQgLK8StNzkxbmws+vSlcBIckrFXMUihVa3IBx3/Gxf//+QjZ5aisKT6YCoJW3wP0xdJyF98EYSuk/jjfy7QcRRhIj2jEh98UIiZM+JRWloXQHPAoDjeDxdrdIhCGy4sgkKpQkRHH0XDxoUYO7Y7mjR0o1uX2mjXUUPB/0xCaqrcJ1bJT36+pJQqbNucgfS0EMz7aD9SUkJRUED3UUdCNvZYouCWgoVJeeSvFPqlISIsHWMm1MN9k5qgVRPKwbRhECWTtSKlCajU83KqtVXQuX/d//9BZGeYogSgRfxUTqIoTPEwYDGVRBJl26B/k6Xk4IJfs7w2Pv8qE9OmJWL3DgqxWor15VBdCSkn5LpwR1b4KIB8DBjYAO3bVuPOiU3QrKmBqOgTYFgNc51SaypkGAqNODQzKMEn8fdztgoLK5CZZeG9D5JxMN7EyuU5ABoAIA8ZoryLKKogbwJa2BZ5xqPo0DkLDzzQAuPGNIKDXBeDdgRD00coJ1LWhyEwURL1S3mLNi563U7p/Z/ek51ZiiIxkECo/GQCE0/tRggjEozGoSyoxdV1qqu7WKwSD1bi2Zf2YMECivObc8giVXfSJgUXMxWErHAeK0d0VClGXOPEVdeHYuAlrRHK5REqPgrh0ALxulQxUdNHTuWzJeEM8JIcGmk4mWTZqY2IX3F+WHYIPywLxpdfFSI7hy44CoZZF7CCFIWLzkHIGhkDWrVCRsquGRGERx9pjnN7RillUZiXyuX9CqFDM/+lSX2HzqopPqdyEU7fuc4wRdG1Bm3INBaqKBiqHkLFQpIpBmFti62vQwnxwoVHMWVyKjKzCfVpBhhBUuuQbESFXCQYVMjLR+fOBbj8Chtjx7RDmzah6ouVwpKiUChGoYyGUlVIorljp+zR6q8UKfQbCma3EERtwWtRIk/GwFTolbwxNbkS8xccxjeLC7BrByFordnDmKYNAjMM08mIhAEnLJuKmDmIjE3FjNfq4vbRhPiJB2bE2FfPUYCGH0H28QroWwMB8FO2BqfxRGemooidU1CrRqC0lxFh15G5joJSkkvx7AupWLigEm53YxgcwxuCFFGIRmgRoUj88xhatk7Hvfc2w4hr49CosWThLKts1YXvxXCwz7vpmJ3CGRKVk9HY/7dP2p/fSFFUCqNST9E6rEFcCjs1nV6uJTu7Et9+k4ZZs1JxIJ5CsoYwHFQodcOggqeXlF6BY5S/OJMw7JJyvDGjHdq2i5ZMn0I1NgYEKZNT125GvBNhZ6Jy/7+OM0xRAhefHoyKn4lGrhEdTl4t2JZHLCUcOLC/HLfesg07dlEtpDEMM1iq3yx3Kt62KEHPQO06OZgwoQHunhiHRo3EgxCtnaSChEDEkL7XgoPFgXIiqahzdZuhYhHjkwWGgQ7hz/ye8xJVyyBRpOsnKFn4Z+o3gV7Hp6eSyvtpKUBufgXmzs7A22/nIe0YwcPN1PJRGElGgA6XMgoJ6NY1HR8t6IHu3YRLRnUX+ipRQ62ytCZ0NU4fOeb/k6qcUYpyPF6kUCm2aNSbQTZOFc6ovsFP28Ciz4/hsUePISW5DaNA9DqzSoSjoSglOXA603DNtRamPtIU5/Sg5N7Hh/SRFcVPaVupv0tYuwahb+rcfk7Vf1ZUvDbVYaj2EeC91CJZnCcJ9Z4vTHkBXRqlHCJ+fxFeevkI/v6lA1VVDWAYdRXtxsP3o1fIjSzUa5iGyQ+58NCD3WRpbCbpiFL5Crbag/1n7/t0nP3MUxQfRCxJvQJgYLGdE0vnMhyo9gBTpsZj1qxKwNsEphHHIYYqZ/MjtizKQzLRulUqZr7eBpcNrwvTIVR6OchCkhKyX+GynCTvGv4kMfF3EbIPsQ0UHU5A9qZtcNG5fMVspUW/e8ra4gfkHvzVAVVw3z2T4AOVXqB+p06I7t6O+DbsGTWJU3IIEWD/GSQZl/9SmKnCRoaJPVj9ay7uuzsJ+/eTx23Eykdra1LvDSGIphOWRcyCJEy424033+iBICflNQpQYQQsICs73qKdDrk+5d95RinKcXevwwyTKuISepCwUCpbZdm4e+IOzJ1NuUVrwAyGQTCnitmJ2wUrHyaScf99Mbjv/oZo3lLCCg6zmAOlFUSrjM8VHf8QOMcRpdLcqPjZH2H/hAmo44yEVSP3EqAU6uy/o+CxbophSHFXofezT6LDkw+qaxZFkcxIlFUuSTGV+eqcEhaKzrOM2yaZAVJ+F46lV+PddxPx0ktZgN0FMGKozUzRL52MGkr+tgfjx3vw3gc94GBCJa2VMJDFoBzfAnfKJfY0nfAMVBQNi0qOYRNMSi24nIo7UV3hxYQ7d+GjBfTAOglfirsS6VDCbx9Gg4bpeO6JBrh9Yjv+DdFQxBBKp6HvyQdC0CwJOrNQyuGTcZ/mIv3Dj1Fyx0TUMcPhVYTIP/18T7DKVBsybQcs00IC3Gj8zCNo+sRk33VKqKWQO0mUVJ4kQkyhFtkTzp+UzjOGSPUY9pASaL03dx/eeK0ah+IJ7Kh/3PulVYAUbg/GjKnA2+/2QlgIeWAKP7Waao7z75X/T6/BX+gDZ5SiiOxQOKBjYUqehdtEHsDttTDxb3swdxFROFoxVGpQfzlTTugBkmgcxmWXV+Cll1qgaxepE+jEm9tOKGzxOQcyvcpUG8LPOv7wkwa5PViltxmzF6F8wkTEIhxeU5XpWBG10KrojV8TL8G2mAEGQeLIAIiOBhITRRGS4EGDZ6eiyRMP+UJPyhMCdUv+rgMwf5avWwr81XkFE3BrgFSbUlLduO/e/ViyhECSFjAcBH6o9zEnjc6bgNtGl+C9d3siPJR7CFhXaLkksAs0Kicqze+v9C+kEye9lDNGUeQx2TAVKmMRKsMWVBLaigpg/B17seiTYMBoLQ1TBJtyX4lU6qn6fPONmZg773yEhunJJH/wiHzPNBBS0p8JhID9Dz/l/fnIm3gX4hCsxjvo95FnE3XRSTUFP1p9nAQKiH+Dh+5LgQ1MP1FwBaXYR+FF82ceRfOnHlMhl84QNKOg5hQSUS9aV2IhCDWSvqOiwoOJ47fi40WE/LWEYYaKgqhhFjQ4A3YSbh5ZjrmzuyI0hDyNQMQElFDngVZeXzimPTLD8ZS/cQB4RlRdzhhFYfvEciBipTqhOGJwu22MG7sTCz8JV0rC40hgKGWx7SI4zWO4514DL77UAWFhVHF3w6Ri4yk+6LGXbZuP0q8fRVCITv4pOiSPQ2hSENzeWggKJU5VBdzuImkvpmvh0EjqOpySM+ysBM4hQmV6TZRVRSF62HiEXTQRHkSx9RbBpOq6EFtqdpBHFi9Fwq1NAbfYGICnGpj+WjJenZ6NwqJWgCPGBx8TKsa2BwcxamQV5nzUFS5T+RFf2qaDWfXIAr1MAA3mTKDvnzmKQq7fsmGZ0jloMHnLREW5G3fetRMLPibL155jbWmekk5C285HbO10THu5KcbdQf3rlKJWcSjhtIN9MXjNBKtm7/Lkvg8j+QGYwRYMavVlobDgNQxUWnXgtFoja185nEYpGnYNRbU3Ay6jGAZZaS7qMZkroP4hlXfh9BtwV9WD0XwcHPXugk0sZ5+lVopZY0UhDaGCJSFboijixZQCqcETK5bnYtzt8UhPbw3DUQ+w3DBtl1wm42j78bcxZZj9/jkICjL9o8N0E5vyk8cFYJxf+gPEmq3s6XvXmaMoDGt6FYok1tayDDx0/17Meodg3i4wTJpfRSGLIf0cyEWDBmn48IM2uOwKQbUsPodUlCUfOfVJZ3XmOzDi74GLUiVV46CipB3aBJ6Q1nCUt8aRZamwy0rQenhroG4WzKotsCuyfK35PgyBlUDImgxewEapVRvO5nchtPGDgBWj6omqC5Iz9UBY+o+ES0HAwk/hII8kXdoLlFeGiS1bcnHzjYlISGoBw4wjTgsHitw/w/lLAsaNy8Ps2efBVJC1gCiqvZm95ImeTpdQT/0z+KO7/rO/P2MUhXAtoTvKQAaXaeKzz5Mx6rZMeKzOoiRe8jYiJJaVgyYNM7BgUXNcfDF5EuI1SaLMClIzFvufXU9+f3XmuzDi74MrmKw1uwHAikJZVgtkJHoRFtUAlrM2SnJKULtLU5QWbkfD2scQEpkHy1EhUTtFYyrKtCkOov97TVimFyVWLFzNJiKsySTArq1GKkn15M+3jkimJ+oo0Lioi4KDGelyMBK4ZXMOrrt+P1JTOwFmNHPKGCRh10LMhoN4+okQPPlsOzg0IuLTAT14z88Ck18FJvb/1nL/n3zoDFIUUhWLk056aLv35uPqq48gKYH6R2J9FXeCQS27EHXrpuCThS0wZCh5ErJmVG+RIhnLHUOkNoyA6SqnasWrst6FGX8vXC6dTwHVZXWQsrsVSrODUY08VEWEIS8zEhEhQWjWphbswi1o3r0AZlQJmwOXRcqshFZiK85PCB4u8dZDULMJCG16L4BY30wV6lLmiO1PMM1O7CmRWouu5B+PTtHrW7YUYsSNu3A0qRNgEISs0DD2QFWICNuP775vhf4DohmSIKNE3lSDxr411gUdpaKnau3/U+c5YxSFbQ8XtwwcjC/C1dduQ/wBqpPUZY6VILf0UKrgcu3Dux+0wO1jaqshKB7uJzctSd59VlcNZjjVi1tJinLwHgQR9V1FTpanEfauqw93WiiCHFVo0LkTPMHdkXI0FXb5HtSO2o/W55XBCCuAlwqGlglTeoz52rkIapmwDBvF3voIbjEeoY3vgRdxHI4xYO5bhj+THqvWY8vgCTQqQ5dxNOrypXCpvQ6w5pd8jBiRitw8alGIAAho4HiWfhahU4ckfPlNa3RoHw2v7YWDDBTrfGA/ke/kJ1ASTvXTODXnO3MURY39IXdw680H8Onn4TAMan+lCSp0kEunUGcXJk1y4LUZVF0m7yK0DYcKISxLNSupXFl+nNoYmTyKcfBeBLk0emXDMqJRXNQVZQdqI2vrMSAsBkZwXTTq1x2V5g7ERG9GeEQaW2VK+ul/DnYPMr1SXyKFOUXeOghqPh5hjR9ANepyNZ5q5zJahTGwmpOX1eguam2Wmjp9F/k0Uj0nbfKpAiSDdUFKtgbeeSsZ99yXC6Az16uEzUDf74RtJeHC8/Px7Q+9EButmsSYzq/hYF3QJd5czaHsUyPy/95ZzixFMQx8+GEi7rqrFB5PRyEEUkDGxUQSkIMYNToXs98/H8HBQs7QhoyrFYabwwAaS2SqkOs/gbtIjnIPnMFqzJxty6jTiLZwZ7RA9qZqZGRUwDiWgoiO4Wh/azvAvQXe8iyeXayZWVyAlLlCoijqT4mbkvmJCG1KOUpswJMPSLxqqvs8sYUKnP5eSRtueGCB6zoEDChum2V42KsREEIm4I4JOzF3Ln1RN34WpGw6WLNxCDNnOTDpvjZg8iYrEr03oKEr0Kn8e/L7f/apM0JR6AFQdX3jxhwMHByPirKuXAAzbWlPJYTLwlFcNyIfCz7uijBqPyQB8CEthgpjLG4LJrwrN7cChUVeNGkUhiCqUSoKx6lYeU/eB3AmPiBDUlhgKTMnAXHBLgpDZVkcElNKEGZUom7jENSKcwOOElZknUxzfEj0HPYqDoV6kbJbqHLXg9HodgQ1uFcl88cTa7Re1ehefAQwA/9Yn41Zs3bj8cfPQ8+u4WoNfdUVVcBVPsUwUFZejbGj9+LvX9aGYTRWs8wIUKCnUoaQkO349O8tcc0VjXz9K4qNpi5NCKXSDfnXPk6/ovjyRdW9qG2SsjYaHS0pqcItt+7Asu8aACZ1JnpgeAmgJOtWgGbNj2LNL13QvDlZQG1ZVU99IARsAMmpZbjp+lXYuzsNP/98NfpcQD3lwiETsfijkl1AAquq5lJRkMp66ba5KPv6MZ66YnO4QYfJ3oEmshiOUFR5ndxh6CQv565WnEq3aoQyBSzT8KoSJAmMvCi1IhA14G5E9b8LANWPpI1KZxKSQKvhdnoB1VXoNhwBamXNi4qr8dZb2Zj1Zjpysy10616FJUu6oVnTaD4zgyhUr5dZ4UymJN/hhImCAhtDB+3C1h1NAKO2qsFQG7XUsIYOOobFSzsgNMzla6fzu0iCtHXYfFZR/vUKUHmEUR0dX1MoZcLBT9Ti3xHkO3NWGh56oAAwOkpWwZaQ2KvVCAqhEKAebrulmZpIL/Vpnter6hicLRBLAwbuuTcJ77ydg47tTaz8sRMaNwlFZVk5U+yDQoJZZXR1WmoXKpT2KbVqGqMk1aAQT7phSJjINh59fw5yJt6NOqBz+ennOtLwd2D6IyqdKfkzAt8oB9/6ySp5ef5jm2deRMsn7pNIRqFdhAvyuinlpZyBUzNCnRSMSxwyclIUVtHx7bdH8dprmVi/nhq4GgJmCGDtwZ0Tg/DeuwSW2PAyEuafkG+bAtQL2cXA94vTcfV1ifBaXbhjkgwCM2K8tC6H8PjDQXhhemv+jNBlZBql76hpmHgaden0e5QAoqEiU3CsK+ihwLfxB0oxbPh+JCdT4liL+0JsoqdY9CCO4omngeefaQkPNRMxsCL93WxnWXAoDOP0GIsWHcX4cYVMOpwztzZuvYWQG+COCd9zq+yTT/VD9+71pfDm4zYxzdYP+etGJS7s+UYtKEokcGz2xyidcA9iEcmkSN0u6+uaVQl04OQluUq+aR++5FcsobbIFBYLSbaFBk8/iSZP3QOapMqWXgmbn+xMcLhwr8Tb0XU4fcPGjxzJxew5OZg5oxReT2O4EMdMZ6ayWG6EhRzE/AUhuGFEa5lKw5C6GDOh1yjigKrkvzbjEB591A2Ppx3D9zISygHL60HjevuwbGVTdO1WB16iDhGj20edUSTU06gENfnq064ouvdaTJAIijxgvU+JgXsmxuPd2VTmbk7bjEj/CUOOuejZfR+WreiLevVMeJQn4iI2J75qxKgqoqVnW+jbZzuSk8Nw+WXBjPfTsfzHLNxw/SGUlngweHAali+/GU5qTOKDwjfNwXf4+ks4dGH6hyJ9yAsskEKzvwuximavhfefKUpNDKqAuDZcthMJtgf1nnsITZ58AB64OOAT/6NYvOwBRc04CzDIrwm72esBvvyyEI89fhhJScSebgEYIapHVAVvNilDJlq0OIING/qhHs3h4H4ezZ92cFIvk2CEol9eBQwasAEbN9SH4Wii2MSSX9nWIYwaVYaPP+7BxElJi+jzqpBaE0k9ze/5CyjKiVOHaCH9CMn6X3MxcGg8qqr7KqqTasCyqmEaB7D658boP6AuWyqaiOLgaqJU4ZUv4Z+VFR7cffcuzP8oBPXqG1ixvAm6d49EdbUbl121H6tW0LCFYiz9OhxXXFsPFeUebNlUjPMvjIWL65SyzZtsM0e9IVqJFA1eFQVJBA7OWYCD48ejjiMSFtHsA/JhdRKRL/5FTdRESKAcsngNpMCNbs9PRvsnHoZXsCnVyU7nJKRKpIq/1vT3Hu7eU47nntuOxd+EwWu1E0awHhLBuZ7kUyZvRUG4VwZGj8vBe291QUgIbWEhIaboIRkS1fIgMS02bs3D5cNTkZfTQba+cAg9BlY1goPj8fXnDXDZ1Q18BkbT2U75xJr/gFKddkXxP1FNgVVWWg2eu+7avfhmcRTANRN6SDT8gB5SIsaPL8WsN7oiJFQeID08qbbz42ZJ8RhuOOHCT8sKMPTyFB43+tTTIXj2GQm5qGf88cdKYSAGt9xcgQ8/bA8i9v5jbR4uH7obl17mxEvTe6JlixC2ytwIpobQCUZw4vREoPhwInLWb0aQg5rG/P0oPp0IjKn+xEMVdNhGpWmhbqf2iOra2Rf/EGggMwP8iqJ5bOUVHrzz3iG89qoH2ZkEJ1NvPA2B0F2fFFZ6mGRqECNAJT6WTRy6zfj22064+upYnfv750PqQYFcFBWVf/TxZEx/hYxDExn5xNYqhL1/vz7JWLW6F4LDaM1kUCHtTFZDU/EnVurUv/U0KwpJjEKmeNGE9Cfxr4GVK7JxzfXHUFHWQWjobMqqAasKzZokYcOmLmjQgCokQgj0NSqpGEc2G3UgOakaV19xGLv2ReDcXoVY/XNnhEe6cDAhH5cOSURyUivUr5uObZvboGGzIBQXA8Mv3451v9G2b/uw9LtzcMXlLY9bfUms6Wqle5ImsoiDkKT+/+Igigh7EMsQQMTwSOJu6L4W4Nd/5GDKlERs3kTzvOoDBv30H5I/eWUyLYduagNVFUraVjE6d0nA99+3QrOmRLMPoMnQHDGeW0DfT/dto6DQQt8L1uPAgY4wEa3SPEEiXY4jmP9RLG69LU4pCkVtukD0f7Fi//53nHZFoeKWeALiMfk74yrKbdx40y58910kYLbiJJYeCLlxYDfefD0W9z7QUk2F1GUseoqKoRrQtzJpUgLeeMOLEFc5PvuiIa6+RrY8GHnbAXyySGCjmTOCMOlBGvZm4c23MnD//dXsOe64w8YHH8gQuK+/OgJ3JXDN9c3g4q0TdQFNwkdGvgwTO3cWYsnSMgQHU89JIM59woPyZ/B/+ARlqpIDXsOBSk8Grr4qGt07k8DJmFUuTBLZS80Uy86twLPPHMZni7woKKwDgxAtrrircI/JbuR9lKIwWKEuiC2VFybPWSZDtA/33Q/MeqMTf97Xy+mr2svlC+HUxIdzDuOO8cQubiuoGTdqUfU+H+ddsA9TuRG2AAAgAElEQVTfL+mO2NgIMYr/Afb2Hy7mv/GGv46iEM7EFAnB9jdsKEK/fkdh2R1UAxbh8qQE5ejZbSeWr+iKuPrhqnbglzg9m1fv3LtseSZGjEhGRVkkxo2twpy5PXiZvvk6CbfeXIFKdzT6nJeO5cu7ISbahfiDpejXbzvyctuhadN0LF/ZFh3b1+J6wXkX7cDhfRmYOD4SM988H0FB9KBJACjsVhQNw4nZs49gwgSid9BUE11H+Teezu8+QvdJ37cDc+e1xNgxnQImoWh4Hfj4k3TMfPUodu8m79EGphkEMkhcX1IewAfhcS6nBxORt6DeFzVgg+pUHDpWISR4Pz79NAZXX9OS4XCCoUllmEPHpEch6NMkfFqryy7djw2b68Aw6qmaimrFtjfjq89b4bobyVj9Byncp2K5j/O8p33HLR2wC4wpOI0LN922AV8sojyCkmwaZqc2ujFT8c6bLky4qzHj+5xKswXU0KWClQ0b5dUeDBl0EOvX1kWnDmVYuiIGLZvGoLTci/791mP7jmaIjsjDdyuao98FMbxH/O3jDuCjj6iIV4J33onEXXdJLvPYY7vw8stS3BtzWwnen9sDQUEOVJVVIbiW7HHN+78bDnw4Ow13TKBrahgwzkh7oMAnGHjvWtkDXwtMZjQiQFZ+B+bMi8W4MS1F+BWrYNvuXEx7ORlffk5halOYtPERT5NRbGAfZYy8M10Ht1QKjT4QAFBkURkwQ16I8ols9D4nCWvW9kVIiLQpcDWFwQIBAJgtRkP5DAOff3YMo8bkwl3dybdXpNDx89G/byHW/KMtN6MJzvZ/E6r+b3TnNHuUwGIZkVBpL0Mb23YV49KhB5CbTYtMg6VJCClBzEW3TruwdmN/hIZTX7aaYHWcomhI2MAzL8Xj2cfLYaA9hl1SjHkLY1AvLhiPPRaPadOCYVkujB+XjdlzevIaLv4uBdddnQ7LaohLBxfh6yXUNuzE3gOlGDo4HhnpddG+dQrW/ONc1GsQjIyMMtw9/idcdU1X3DS6GYJ5JhgwZ3Y6xk+gv+tdrfQjOjGL12msgBTCedHNTScgYjwVkgTTAXi34/2PojDhbzRDGCgsKseCjzLwyitlyMikwmFdyelMytFIFF2qPd3PI9Nom9RjieKjPZ/kDBLBSt1GwGfamzIFjzzkxguvdJSNk/jyqZgp8DkXeB2SL1a7TVw4cD82r6U1oIq9HjpYhZjIvfj6780wYGgcQ/0y9ebPpvR/AjH832iI+uzpVxSyTGyF9H6fBu6bHI+3ZlDVuxkvogyGoJAjAbPf82D8ne1kuLRClCSRF+SLBp1SvXj3jkIMGpaO/KymcCAIbqSha49SPDa1DqY8vBcpqa3RrIUHv/2jFZo0diA7uwpDh+7Erl3NEexKwqqVrdFvQB1UVntx9YitWLm0LkyzCnPfD8bo8ZKzvPjyQTzx2DEWhOuvDcZzLzRBhw7hWPRJBm4bSQ++PrOWvXqLBS58Sg2eHbkqWLrsw4gMyUGxpwvcXtrTRDVQcU4WULAkaSTPau3AvI8jMWZUC2zdXIopj+3DLz+TYnZlVI82L/KrpBJA305c/i5DYi3w+1iK5RN6eB6rTcDrIi+ViA7fiVW/tMM5vWIl36Hr0ztjcIpE5yEoPQiL/p6B226krTLOle0p6NLZke3GXXdX4K03+zCNR1FH/VXT4wRbqPkaqlEX5aMc+XY28DnsQI/8ZzSEvKYeh/t7pf1LKIoOA4iYmJJaisuuOIy9uzrANIPVdEeqFpegbdtj+O23Nqhb18kRmmWSuyfesNg8jsN5xKgTQ4b+ilWrWsKBJrANqgkQpr8XX37bDJ5yN+8hMu6Ophh1q+w0Nf2VFEx9lB5wCCY9UI2ZM5ty2LJwUQpGjSoArGhcdnkRFn/ZFc4QYNv2IgwcdAClhQTR1oKFfIRH7MXzTzdAfkFdPP8iwa11JNnmkIPCMlXQI8NADFyuRQANI77AvaNC8fqi3sguJGRKBlHIzl6a6q4KfpwUp+LxxyIQEVqAF145itKyNjCNxjLZhVEFsvYklVopdLukBh8kzJV8roaWXI1ote009L8oC8tX9UEop2cnE0yx9vlFxRg8fBd2rO8FJz1Los8QNuYtQWzsPqxd2xHt25MHrOlxYpj+73ii33+X7J6m70XOeSLIcNoVRQwZCZOMsPtuSRquvDoJMC5U1WZdLd6BZ55x4emnu/imOXLvAzc0CQ2CFIJu8IflhzBy1H7k59KwibYweOB0Kq4ZkYl5c7oiOjIYq39Owb6DWbh9XHfs3lWJYUMPoqCoPtq0TcePP/ZA82YuZOdZuPCCvTh0qAnqxKZh2Yo49O5VHx6PF7fesg9//zKGWbO+7MKmzYbyERYcgQoCzZhhQHsshsleLXr0KW3TDS9coW5EhmfghosW4Im7KjB8QnMcK74eBXkh8HppHFMQc8WEYUB5mhuWt5R37w0NC0M57YiHEMAIltoS7w4soQ8jhJxkawHwTx2WFwN6QwJnF/8LmWXPYVkICTqEaa+GYOTIBqisUiOKGJYWbpmuM4VGmHjhtXzMeC4UTiMSXoKvue5Etag0zJ1XC1deGQ434QyKbBngX3yFUz8FSDyybxJmgN/0gXnq+9kLqd1AeAWUPTiuGGvbCAl2ICrKBYfDT6Xxexb/Ypx2RZH2Xr2NswOXDNmPH1fFKSYqXShZVQ9ia+/Gku8aoO8FDdUwA97vWT0YWhRCxWiPQycKCsqxZ08JHplyFBs20cDtWNSKTsRv69qiR8cwlBYBlwxfj/XrgYsvjENsbDi+XkzWNw+fLCL+V3143DYefOQg3p5JyXAVJj8YhldnSC1l0cIs3DaqEHBQMu3bJwHMryHrZHnhdBSgUd1jKKiMRXFBXZhGqI8CIlMfS9Cm4THc87dtuG7gYjSI3YvEogvwzeob8NyM+igpbw+DmMG+wXt07lJc2DsdCYkHkJ7bEzAayRbbTPuRrR801UVkiLxRIEigQy1pzhIdIumvYTLNTGgKB4sRFlSAqGgKK92qnYGKq+JJpGfFC9vlRllpFCppyz+FrnFQyGON3KgVmotatcolHPPx1dQ2HFz9Z5jguHtgA6DfrHZU84dfsh2HoKOqAnocXkLXrl8w4XGX4ZJLPEytCdYz/v4JZH1aFUXQei8n5VR/yMupxLl9EpCURF7AAR6qwKYmE4OHpOGnH3uLp1fz09gH8e/l5m3TRElZNSJrSXGyuBCYOy8Jz728Go8+1Q9T7m3HgvzGzEw8+DA1cVHYVaaaiXIw7OpsfLGgByIiXNi2tQAXXHgM1ZV1cM45Gfjpp/aIiQlFemoFhl4aj3372wNmqJrXJdtCyKAF2ase2IDrh+WgZevOmP4W8X0vkM1ITfJ6ouAOay+6N3wSPyxqgDqNs7F9VyFuntAKiXlPwEvbUzBdhkFYFZOn4aWphVj540r8uuNGRrZonai7kQ0F1yxUuKXpMUIflpqJJvVoJeEITISxRocCFBhiDphg6SvZ/y6M09vaqYkuhG75CJMUTp8Y9mkSp76awNCKFlW3YujrDYSXdW5EnxHI/o+PSgwenInlPzSHU33EH+Ecf22nWVGksk0NWLSAL768Fk89EQTb6s1WQ3rF6c8+LP62Ma66SmJ+IXJw1gEnWVRGy5zYsj0Hjz3+C0b/7ULceH19OJ1ys/sP5aJJ89qICDJxcE8Jzuu7HYUl58MgPhJ7onKER+/DP/7RET26hKOyChh+2Xr88nNDBAUVYf7cONxyG0G9wORJ6ZjxBlEzCDamXIPSVAopSJwpFHSjfYtCnNPhB1x87s8YPKAnpr9ZiKO547B6fSwqLYGY+WFaBejX+Rc8NLE+du//Ba1axGLeFz3wyxZKyunahFMWHFKC3r3L0TpuOcbecAB5uR58umQ49qT0wb54UpVwrmKQ3Hm4uKeFX/eoq3nNZOmVpZFQRLbtriniJOCU9JBIi7VmIwSEKD5Lps8rCixT91UuyW3HOhRU5Ej2EmqrPEXRFP8oRVRionHRmYn9ss2H/x7oDign5PiNjYJ87iQplA/loF+WY/iwbCxZ0iJAUU5WBKXnfFrrKJKAC47uwF337cF7b9FQOqroEpWenogbMTGbsHFDV7RtR3u+00FCSX9kxyt6gBVVBq67ZhuWL6fFDsa1N9l44vH26NwhCC6HGooFYMqUNXj1VVK+Xgw9y7rtxfMvBuGJx6SS/P6cY7iX2o3dJm66sQqffd6F37X6lzRcf90xFBSeo0iNKnRhSrlCp4xKdG/+A2Y9uQF9z/+RkbqkpGF44b0r8dmKQajw0EZGNltTA9Vo1zQDFRVlOJpdhraNcuF1dkPCUUroFX/eAsKDknDN4J/w2qNfo27sZsDqhsXfdcEz84ZgV8IFgBXnYwZwsxdDuiFqwJwanqe20dOVePbAanuHP7a86h0s+2SelOVnMMJv3XmPeqUoGjpmo8AhmQrvdE6qn6/2TGwAJafSTGgmttJgPt0uoDyxWH1VAxJXLi0ACiUMJG/+83sjhSrDsGE5WLK4JVwUhJwUceak53QrijgIur+ExEpcOiwDRw4R5h7OgwgYFbILMOHOYrzzdlNOuIQoIpE4t0mpm1v0aTJG3loN22jFAxqICRwUehg//9wO/c6n7aTFbadlluDzz3Lx3DNZKCluxpa7a5eDWPlTN9SvVwtHk0rRq88W5Oa0Q8NGmVi+rCW6dotGVbWFKy8/gB9/orGtjSSEYuqNMlu0ay7JJCFOWI/hfb7HJ2/uR3T9XVi4oB9GPXkNgCuV9SZ0ja6Hwj7auZeEiGaPUTWftt+mvIpiARfgNAFPBWoZH+OTmZ9jWL98OIMuxZ1TyjFn5WAYziuloZPY03YBj2k1ZdQET0gxzXAOy2U8kyZMqlC1poiXT0+0OdYFS+2RNK1f6i6y3R89G7+B4lNoWj7nRLILgfyR3IENpmpNJlBCDqIsEUgiO3r5FZPOQYXeIBj8k5JxGdpOP2UuWUD4pP/q8yh0bWUYdql4lH+uKHIVp92jaEn/9bdcXHwR7cDbjq0DN28RRd3KxPRXLDw8talaOK0omnpowXYb6NZtMfYc6A2DhJgHJhQjMvIgfvtHe3TtFkmOCV7DDZcKRjduysObsw7hh+VJWLjoClwxXCZJTrz9CN6fS3/Pw/MvAU88Sh2VwBuvH8GkB6tgGO3Fo7F+qO21VXigax5OxOOecUGoLlsHeHaifrPb8ep7sSguN+By5SAuJhtRETYGDGqCnr0jEBQCeCwDR1O9+HlFEpIOFsJdXRfZhcT0JWZCCFrUS8XUew7j22+XoF/v63A03Y1539dnig/VN5zOY7h9rInhl0XCFexCRkY5nn86GUlHG8A0m6lp/tq+BnSOseCcmCucxA4zpK3bpQWJOy638VljXaSkJyveRiNVPkURwVPCrQEIycYohIaXDEghatfJRFhoDs7v3YRbKSKoedIBFBUY+MdqIrEeg7sqDuk5FGnQjmG1ZBcAMgo0DPFfukr6vnIMuzTrBEUJzP79J/gLKIpQTz6eV4DR4yoAg6y/ctV2KRo3yMLXXzdH7/PJu4j1ltxFGLKkUF63gamPbsDsD10oLSHBagyX6xBmvOrAPfe14oV75eV92LsvHU88MRDt20sYUFnlwcaNaehzfnOEBgGrfsrHVVdkobyqHs47Px8rf2qCyFrBSEosxvBLDyD+MCkxWX7qmVFxv34cqs2QBCDEkYqoiAJkFlJjVBliI2n8az56943Azbc0wvDB4Zw/RceGqp12/Q+kuKgaVRXVyMoEZr1/GMuWliMjow6iwxrDNPYivywaLgSjdTMLSdl1UFlBHigRE8a58M77zeAI2GV07boM3HpzJlJSSdlpgoZCQvT6cl5Qc0XxcbM0p17UQKFQfuWhNeCcyReW6XxFGRjdys1lSKmAcaeoLbt6nXOuiWHDauPWkXVQO9KLqMhQBIccDzhUV3hQVFgJt8eJD+ckYfH3Fdi5neInGvkapkJbn/v4XbVH6kcnKErg/ZwAcJxmRZGFrq60MGzweqxe11ZNTCeIlei5Weh7wS6sXTfUj3gwt0nQDh5RxIaJEkwH1qwrwCOTDmLTFgfOOQfYsPZcZvmu3VCGS4fuQ1lpDJo0qcbUqUEYM7oFwmppqbKRl+fBJYN3YNvOBnC60vH3r1rjmitlFNCE2w9h9lwKhZop907fLsoWGZaFykovqiyijdC4BQoRPNKFyeFHDho1zcOTT4Zhwu20j2SAVZfoV2Jy7iDUoYVfKPbsy8KHc/Lx1hukmFQEpekoivLCW38DEWEHseSrWAwYVlf6cTjcF2MycUIK3p8dDcOI9G044TNEEo/JBQWGKRJrHPeaWGe97rpAwbG7Uha6ZumVFwiQFEefm0JSQe743dTGzSdU52H9LUJoSCpuHw8881w71I6m56/dlF/g/5n3y8orxaIFGXjmiQKUlNO2HzKQ3a8hJ3gKvt+TKYpW/r8Q6qWeEAta9x4/42D8uTzTljF4jmPTcdkV+/H90kBF0fGw3xJKMCZDt0tL3Zg9Zw/O6VUH/fs1RXlZJUaO3I9vviWLTNwiCu8KceFFpfhucVdExYhQzpqViAceoHg4FKPHlmL+XAqxHPh+eRZuuC4NFRVdpcnIqBRvwklAAabcno+/f7MByfnX82aqUtsR1MlGPrr0SMOChe3RvRNZuxPCleNCg+O5VvQrIn1yWgbgmed349mn6B/Es1LbKzDYUY2Gcan4YWkjdDuPGqS03JJiOTDx7iS8/24UYFI4qXIU1gEtCIouw3Qa3fKslcKPiolPkCIlE4ZU6CUJvDwLfg40NJllTc9q0oM49KAPDS0rljLlLd5yhNfKw5vv1cGYkVKp94/0rkFYGEAM/XrxUYwelYDSkq4wDArJdJ2LcidVX2HDRGtYjmGXZGPJ0uaSoxz3fAINwGnPUUR7k5It9B+4BalJVEmPELdtO2E60rB0WRguuySWi46838lJDj9wR+jH8S76o3npGDNuH4AB/HmBNnPRsXMifvvHOagd48CeXZUYOHgXcnMbo0nzVCz/oSM6daA24Wqmqaxb24Dn7EreWY24qEOIidyGMEcCXpgMLF2yEb/svBaldg9k5TeH16oH2y5FaMghLPq8Ba65ijyThGqUWP+6rghzPsyAp8wBl8MFD/OwpJfGa1VhyJAY3HhLDKIiQ5jRzO3NAB55ci+mvUCC2UnWyEHbhJPY7sHcOVEYM1ZmAPjRGxvXj0jE11+Rt6MaDjljgpxlgJ1+szgTsu4B0+dZmEQ9fHmw9hAkUETF5+F4GvZV4q2KkoKuCePbFwHoKfvsKAjuVXmKeQCTJ5mY9prkg/pISCzH7LfTkZhswcG5pRo/4rDgrq5A29ZOTLyzGZq2CPPNICNzufjbo7j11gKUV9CgixCBstXW5r6Ts6KUYPil2Vi8pBVcQccrht/iqDU4vfCwXPbMmcl4eEoJLG8rQTCowcgOgmEmYt+BOujQVjdABUwZPEFhdJ+98HYEriUL+umiVDz9zF4cOUK9IRKru1y7seyHBhgyOA4V5VWYcPs+LPyMWK6FeOf92rhrAuU5wMsvHcHjT5Tx5p9kQalxiuDsHh2SMOW+SvRsvQ4Nwhaiqrod9h57GG98FISlP9POVDQnLAGjRubj4wW9mNRJWyFkZpXg4Yd34evFDlSUULGTrCcpv7LqLJIEl2egc5dkzHqrOwb0bwieCOFwIiunCkOGxmPPznacp3gpxOOibA7atc/Ah3Na4MIL/Nypaa/E48knS+DxErwdpLZpUQRSn/TzDEc1n0n1wLMCKCHWXoTfryveajgfsxL0idQIKd9z0Z2eglCyGqnKvS5wCNesFK3bHMGO7Z0QHk7lcdoYyos33jqC19/IQEYarRM9OzWXybcLM3n/XNStm4qnnmqMu+9ur+yDeNK77jqM994jmLydahDToIG2D3QvpCg5WLyE4OEzQFHuvy8eb75FcTSNCVKolu2Fy3UY27c1ROcu1IAkXLATY1TtTWT7OaKw6Mq0Mq2GgeSkPMyalY233y+DpwoYe3stvPdOO970ZslXebh6xBFGTYYMycNXX3VCZGQQ4g+VYEC/bGTmkDch+FHv4EUylIKOLb7G61OWY+jlFpL2xWHyC62weO1tvJkRtSZHxyZj2Q8xuKB3LDcfVlfaGD9hFz75hKDhjoCDqO9Sh5CBDTrsUVYYmYitsxcrfuyFXj2oX50Kak4882wGnnvOC8OijUhFyNk72Llo1DgVgy+24fVWoqQiAksWk4Gpz7UIE9RWQGsjSkksBl9BzrdPpWwqRNckOYWk5ASFsy559fWKR5AT6KKwqmmp4IwgYrbFKoeRhF3x9vRYVTZqiZjxRigevJ9mIoiQ/31RJm68jVjHxH4IUwoqUDPBzxLm0TrRWlbCMPbinTnRmDjW75HWbcjBdVdlITunPYdc7Bc1g0OHnXYZhl9CitICruAzQFEenHwUr8+IhOGIhuGVll/bTsfgoRa++qIJc4rEvp2cahGoLDr00PUZ/qk+tuiL/Vi+IgXTXhyCRg0dyMyswCWXJGD37mYIdR3CipWNcdEA6SG57paN+OYz6s5rIaxkEhZSVN7N00KLBqvw+esrkZmRjNgGI/Di68ewfNMVMqDPrkKj5kcQH98e4cEieKkJ5ejcIwHFJe2lK5IeOD97nbBKV5WIl6o/WIcxelwp3n+nG89SpiM5pQq9++xATmY3ho05KuNTEN+LWJJUS6FrJSWJU/PIZAwfgR+qTCHxOn9WBj2Is6Dwj7wJCSxZbHqRxrnSex0wvYpXxpQZlW9R6MUdkZS3aeWh1wILjHKRfiEXKgvsahjGFmze2B69elN4SrUgFwYPWI2ff20Jh9mM+ResdOTNacK/amcWzriCoO0sdOyUguUrO6NpI2I+yHHpkANYuYpqXpSfEXlWQkumRtF9WcVKUVqdGYoy+vYUfDw3DDBoP0JpKaUtmp96PgTPPkFJNdVVpAJfo0M9LzKOslmbBir9ilZd7cGjj+3CzBlStHr6EReeeVn6TL5anIUxo7NRWtIShk3xrxYMnbaWok50Crq3SsCOrclo3qoHvM5Y7E1oBLeHIOFSNGx2APt2d0N0JMXWTmz6rQL9L8lCVUVzVX2mmoHaGEmjdxpVYj0h5K8StaPX4FDSAMRGEwxM9RY32rT+BclJ53NxkvpduAJhC41GrDJZWhJwykuo0Uudj0dwEc2dFogUQXtpYiCr93BxrxwhIfkIjypDeVk4yksJQaLvD1dzAMUDkkejXc+kcFqE4PB8RIaVoboiEkUlJPiEXNUSReMhIrLzsVwxfY7yzl+xbk1HnH8RUYSqUV4RhP7912PrltYwjDhusyCdpq0jvD4kTbyY6q1UGMQe/Lg6DkMGSNhMx4gR+/EV5WcO8siB42pVCGmVYvgllKO0/OsrSmpaFa64MgG7djTmB8tUJbY22/DK9GBMfZgsp+Iv1VRRlJGmHyQyvC0CCx4JDyXOJtIzCzHhznX4fomNNm0NrFp5EZo2j0RegRv9L96DfbtbA6YMqhYUS9Ug+KEXwkkblVqRcCACXpTB5aCAizYsdcKyK9C0+UHs2dkZkVESruzeW45evZPhruigrDtZcTIAEsHT9ETJs6T9jEiiluVBVNQRzJ7fGhHhZSgvrUJhoQOPP56NrExS4hCZvmIbCHYWYujQUtSuQ2RPLyqrDCxbHoWyslih26vhF4bhQZOmZeh7QRFb9PzCCKz5xYWqSiAoOA2Dh0aiSUMnLh1eHx072UhKMLBiWSaOJlXi+xW0OWsTGGas5JHeIq57DB4YipbtQjD8ivro0s5A4iEDy37IwaGEMvy0qhru6vqAozaDFX44WRNVfuWicN8LG3IIyp2R/X7Els20ixoxxaVtgPryWT2VQsun9SYU5A3z8dxLFvpfEITCnEpu4Js+vRrrNxPiFya7Q/NOBuRRVNZklYtHWUqV+b946LV+XQYGDjiMKnc/Ca58TOgteOVlJ6Y+0tM3c7vGHkWlJ1KclFjbt1MzV39l+7qyCmDu/F2IjnJi1K00Zxd45NF4THuFLC2NSKJXZCSPjGDw7yHJr9gGPDweRThpTI61KLyx0bxJEg4caImQWmJNMwurcHG/HTi4Lwam0QoWgRas0LT9N0mAHhNEiJ+aF0yDG5wlCK9lobSkFF5GXsn6RzChkw0Knd5jIiYiFXt21UejFmqsk22hVYtEJB6lgeYSOvFhFWPk3yqw4CMJMROP2ji314+IiaiNaa/Vx3XXUq4QeOjQEPhoQSImTy5FXg6xJMrQvmMOnn0yBteNaAgHzTA7ybFiZSYm3Z+C+INEF6L2CTE4goqRV9iO9Rvb4fw+MT6wbtJ9m/HGW2TiejJDW/aSlEBLK46Gn6X2SSpUhdCwPNr4G6VltChhcKA2eJt1zlG0x1Rb6XGYSTlKLhYvPQOS+V9/OYaLByYA6CcJoxquTYPXXp/pxAOTesqAnD+zgacuSTBUqbwRU8MD+vm0gNMSV4Mnz2/akIHhwxKQX9QTBlHiOT6Wwh2ZMmpbpSSXnADTAnknXSlq8WPkoqEIfXRUApYuDceFF5FVpLDIidU/J+Opx1OwYTOBE4Tm0HfQXi0unmypcwU9WFzIk9WKBUCeySUttarpmWdi0aW5TUSEJ2LTpgbo0FHYyTQetkvnZCSnEDNBLlBo7WW4ZWQZFi0gPpmBbVur8eY7a/H44xehbet/sp14QK3uy6+ycMOIDWjZKgJLvu+Fzu0p1DzJEVDb2LmnCNcMT0cyIVjkpSkgJpiafWcqXnnRiamPNfPlWqlHy/DwIzvx5ReRsGxialAIR1ZI5R9Ue+FOT3UwIZWQUuHQEXCh3DTD51TgZPYxlx3oNzpHIq5XjqKw/MU9yi+/HMPAgYcB9GUIlJEMywWncx8WfhyOm25prhRFZtzW6AjYG0U2eYpTOc8AACAASURBVBKB4iHevsE6EvAw7MvWxsSuXRkYOXoX9uyiCjr1eqg9qPh7FYpD/ZLOIthGOardVNAKgUuFTLSdp4/XZCfi+huy8OUXfQMGRwAlBcCqVSn47MtjWLOmiPOgikpKNin5puYn8TSsxwpZojyA5wPwtUqsbxsu4V5xV6MDUeFHsX5TXXRkRbFQXOpG1y6pOJrcWoSEhkGwkFTgllFlWPQxKYoDx1KrYDssNG4oQngstQyfLMzHzl2FiKsbjpFj6uHcnmHH1eIWLjyErl3roFs3un8vjhyswkcLS3DoUC6aNw3D2HF10a4DeQLKKwXJevrxI3juJbqxNqoGI5NciG/VsukBbN3bDTERxDTQs8mA1auysPKnQnz69wQUF9RBcRHlH6Ro5B1pwowOif1YKKOfPPVSTRzlaIDkisASMlhkMTR6GkiK/Isryuo16Rg0gBTlAqaAyDxbMD6+5Nt6OO+CWsdtQlMjRVF9DEwPYTq7RDac46sBCDotl8n5ymsYBlIz3Jj1ehreezcD5WVk9akmorajZkErQv++HlSWH8GmHTQFJZYbdumiPZRX0Fs4xypnvtnzL4Zi6mQCJCgCp0nukrNUVbpRUlSFLVsNfLIoAV5PCPbsrcD+A8QgJoEgQSbPE6xmLgtVh+k6nBA7GcWRhNaBqFrJ2LCxHjp0Fo9SXFKNLl1SkHKUkmLpoxdYtRS3jirDJx/TDGCF7joMZgHMev0gXnwxGfn51MlJnqIS0TGH8OZbLTDyVmJlq1RN2avSMg8mT9qCL76k3ImKneQhixAbm4CHpjTHpPvbIDhYSDp7d5Zj+GVZSE1vqpJ7KX5yWm8m4Lqb8jB3zjkIp02gfExhCRczc8uQkerAvLmpyMhyIyvDhbXrMtX3yZQXCUkVc4zhbJWTqrBZnCJ5HPI+lNvQTZxBirLqlwwMGZgEgFAciTepmat1m0ys+qkZmlFoq8Tsj7b3qZkSnTROCGiqlt+vWXMMr0wrxsoVhAK1hMsRAaedCq+1A0/cH4vkxF8w77uOcDmGwbBrcXVdfJMgKnwfdgkcjgN48eXamPpwOz4vI6gBg7MDrybhSCm27khBXn4U5s/NReIRG/kFZEGjYBh1/H3f7BoUrZw9ChARnoTN6xugfRfxDCUlbnTukoSUo5pfpqW8FLeOLMMnC6iIx5UOeL0WZsw6gqkP0b1ST44LoO3ImepejoYNDuGn1e3QsX24tNKyohgYe/tuzJ9LwkxoITWaUZ5FOGMpwkJSsWFbK3TtSNcvXqVPnyPYvJkeqOJ6+eaG0bWl4oZbM/HBe70RHSEMDN7qjtOw4yOJgiIL635NQlGxA0uWVGH16hIUFcfA46F7j4VhUgOd1IQ4KmADRu6LQmcxnDRxk1qrzxjUSxSFWmVJUZSAwYsOndPxy+rmqEeGld2xJOWn/NDxN8c7Cmenvg0DcFd58eqrOzB/vhOpR4MxuG8eBp63FtcPzcSx1BSs2DIAK369EtsO1IGXvaHBu4Dx/uuU3xD8a1FvTCrGjQnGHROi0LuPZkcrCI/DJzUTKyC0LC6pRGmxhfnzDuGbxVXYvp0g2kbMjJXQTIZcc4XJdiAiIhFb1jVEO6UoxSVudDlOUVhNWYhPVJT16/PQv18KPDyVk4Za6OKTorvY2/DadAMPPdzTFxpt25mDSwaRUtM22gENXCz8dP+J+GZpbVxzBV03Tdpwcpv31i203blmWAipkorEXgJDkIJ+F7ox6d4wHlsr4I2GMFVthz/rz6WqqrwoLa7CiuVZ+HhhOn5aRcpCvL5Iactmqgo3SSuumwIFeP+QM0lRVmdgyCCtKOQ6xaN06Z6GX9e0REyUWBZZtP+AomjN4+cR4BW4yi8WNzvTi5tu3I3UlFx8Mv039OnxEVDZDrO/uRVPz+qMzHwiTFJ4JvwnFhQy8/yMTMBLQpCK6Oh8XDwgCBddFIWbb6iDsDATkdEUrtCXEzlQLK3XJHBT4E868vIq8fabmXhjZj4KS5sL2U/NVmaCpk3J/FFs3tAA7X2hl6fGivLNkjxcd3UFDOrTd1Yzw0FYEDLgwbZ3YNorLkyZ2lWKkYYDj05Zh1deJdi1B0+/EfyZPIqqUSANjzziwcsvS8s0Gbtzex/B1q3kfbRHofFKYjDE4tP9ZgBIw6AhEejQuQITJ7RHXIyFuLoqoVcUFgmdaJgEfUbJhWVj0WdpeG16JnbubsjzlnlQOydDtKKaBqPW1q7A8EuyzozK/CqfopynekxEUbr1TMOaNS0RzUVVSsT8glMzr+KHNWvyfnEsAdRyhfq6YeGzhZl45aVyHIjPwjdvb0SfTstQUj4A733SELM+awEDA0XBeaKlmg6jAnpdaWfbzwPGC2AgD3H1jqFhIy9Gje6G+nFudG4Xhy49SGnkUKQWWF4vXGoC5U8rsjBq9FFkZhF0HQ4H7aVoCdM6PDwFmzbUQ8c/qSgeCxh/5y589CHF+vVhOEnxyFtJAix98bvwyjQHpk6hGWayro9P2YOXXiV0qa0ore7V9/XgH8PYsXmYO5f6/2V1zz33kCgKWXrVtiv5E0VtsoEUd2fyOahGk4XI2EJE1MrFzbe1wLndohAdFYpBA2sTAyjg8MJyWzBdojRJCaW45ca92LitIQyT8kw3d8N6LQFv/EpdqeooxB7+iyfzq1anK49CiiJTR4gy0qlrGlb/3BJ164gAywz1k7OHf68IJ970v1AV1g1V5GMKk9qBlwKBo5V46tkj+Hg+eYRWCAouxV0jD2Ln5h8QHnUp2rWpg5nz6IFexGMlaLAD86+I0cuGkqwZ7bsuVpb3L2HCJ4UBpAp0XsoLirnId975hYipXYQx485F23ZO1I6WfEOUTxoJvl2SgxtGpMDj7gTDoDZYQnkMhIcnByiKheISbw08ionSSjfO77MGe3f3gmHE+MYYSZsDKQp5lF14ZbqJqQ/L7AA6pk7eg+kzCKUT5oRWIIHJ6X4zMHpsDuazojC8hd69j2DL1mYB9BYZRSRtMdLCyzC84oIR6ZP3WOHknn5WwBVUgSGD3IiKyMFVIzri4gERqBdL60Rojc0MI/JSqRlFGNj/MI4cbgvTrKWAD9oxTXt++i5SlDwsZpr9X1xRVq85hkEDqI5CMKqeL1WNNu3Tseqn5mjKgxz1g9C//yMfcXJF8e/kFfB5Ne6It9rmxFGU8dOPk/HIo5lIzSBLWw9whMFh0qZEx+B2V8FALYQGGyirDoVtREqIotmxXAWj+Jv2V6eKu6g6kx/ZolF8HIik0TdK+yv9DK9loGHdfNxzXwxPf4mtQ1P76TtNVLoduO7GdfjhW4r1G/taSGpFJGLT+obodFKPInH573MUGu/kRq9ev+IQ9QIR0hU474s/Rv/ZiWmvOjFlMnkUOR56eAdmvkb3oL2MGDRRFFrDTIwel4/5cxRRkUOvBGzdKhM4hWYvUK1A6joP1bmoTNOUNaPf6/Wq4DZtWidXsAOR4YUYNbIWxo2tjU5deA89pd7Ay68l4MlHy2F5W8Npu2TcuM+b0fXqyvwZoSgED0uOQg1JmibfoHEqvlvcGOecIxtjChu1pjnKP1cUWp7jKvyE7HDRQqz+ocNFeOSRw1i61IDXQ5BnuNRZ2OwJa1W8nvCkeKQc77SrC48qP2HB1/E6eSmF3SvwQCrTVBsJqOap4qUINXmqfeh/oRuLFvVGoyY0XpY8lRNfLc3AiKuyYZhdlLE2QYqycUMDdO6k6ig19CglJR70OnctDh3sAhixMNjLqcYm2TEWNvZg2jQTU6YIe4GOByfvxOs8H5pe0xVesg8y5NavKFq5lKJsodBLGRLaAIm/j0JSOghEoekxUrWXfEczqyV/ZXVkpoGmcNDnk9GofhY+/6o9+vWtK8CcAaRllaJD+3UoLbwQDoTIUBJNBuXia4kaLnEG9KOsWZOKAawoF0lRjeFFE0HBB/DpwihcN4JcilTDa77pTKDwHe99NJ9Kx83wUjHSQHGxG4s+ysGMt9KRcIQgTVKSIBkTqobLcWWfQ3Q1b8qmApkeUu1W+bUXjZsUoFefcrhoH3kncCQhDFs20+5TlJDy5APZuZjomgr8kqvUVl9v/ErF1xTcdH0VFn7eBU7lULftLMCVVyQiPa2l7KBlk6IcxcaN9dBZFxxrqijFHvTqvQmHDlLTHE3A0R2PivaiFGX6Kw48PNVPY3/woT14faYKvfhedN+JXvs0jL49H/M/lP1oSOB7nnsEO7a25NDLsCsRGZ6PPucbiIguR7DTQH5eEH5a5YRFjW/Km2ngi8/KqKRSKP4pk1mo+ErbSbRutR8//XwBmjcTI1Rc5sbt4w/iy88ay6wDNrgKFT/TFGX1L6kYNPAwJ8TiNCkEokRyK956PQj3PCDJoH+a+fGC/+f/JUREcQCqTwEWDsYXoGuHLahGb2YxC1StoERfAqgLkwIwSGW5lMe4WjT+lOWhCGPGFmHeXNVtCOCThccwchTF4E2VOOlGLb3jlVZbukvl4bjfQgYERobvxjffNcagixv4em5uG70Niz6mnIKoH4ZSlPpKUYCawcMmxKNsVB6F7lvvdKwEiiVrN6ZPc+DhQI/CiqKSeR1ysRXRgEgqxowrwLw53dUjstGrzyFs20whI7EPctC52yFs3dIXwSoxjz+chw5td3A3qgwPoSckiqcajFUYxiaG5xNQFmM71DxUKwXPPG7g6Reaqm1jDHzwYSbuvIPOQLPS/LmUeKsyXHppNpbyuKK/eI7y62/HMKj/IXjt/kowiV9F4dYOvPqSgcmPdleNTX80fkZb5ONM9HF6JF6JvBPRu+lXFSgrSkKtqLrweuvjuecO4LnnquFEd1i+vgcJ+YQEyft4KQSUKr8FGNArF7v35SCvgupApOBFuGN8IT6YTYU1ecjLlufgphE5KC2joQfSBObzIJqZrMmbxzUXyXfa+AXzP66D0aMomZZ6wNixWzB/PpEMm/PX1IpIwqaN9dCpoyBnv1cULQiBdRQTJaVu9Dr3NxyKp6F+SlFUIVKEngRqH6a/YuLhqTQaSY4HH9qtFKWdyjdIX4WrLTysTIwZU4B58/RnLPTscwQ7NlPVn8LQQnTqcgCbNp+PWiHS25KWVoBLBu3C/kN9eHaB5Dyyq5cUM5U7UEwDGnxOptXmsJaWNQO335aFDxf28JVfPpydiTsmUH8MzT9WYSUT5KRnXhTlDMhREg6X4rLLEnHwcBs1yExTF3cr9nBn2DbFsC4fg1Tkz68Q0o2qahFkiditWtImqzMbH1GS3lsCd8UOlBz4DpV5KYjrMRquOsOQdqwYV112ADt2ET8qSmJlHQIEtLzKVtrUJJWKN58qwYez12BP5u0ACKKrRteO8UzdbtEqWogrbhMjrt2Opd9TI1gjqQtJA7siUtKXOOAgKrkCFSREo9vyIipmC5YsaYL+F0oYmpBYjRHXx2PHDurhoIosEBaZzIrSmThWzPXycmU+NbmNgtYVzRzluGVkORYtoMKnoZL5tUpRVCcp0z6oC1LlKvY+laMEKgp5FKrGE+NApthzPYWvmxQlG2NH52PufELF5Pn0OO8wdm4iOJ0wwiqEhibhg3m1MfImuRY63piRgkmTKwG0VhtIqZ2L+QtEcSUEp7BUUVF45KobDjsRzz7hxGPPExtBwvWpU9Px6qs07Fx4aT4N4udZgWGX5KjhEn9xj0K59N9Gp+KTT2gCY5QvVbbt/Xjh5WA8/kgbtgTsZVTLT2CfNj8CXmPFFObONXonWSLpghPsxICDBfMoKjN+RkXyMjjyN8Fh2fA0uB6R50yBaTbFsmWFuPxyGkbRR8AFDVnycGmiZnvQpF4RendLRaM6azB6RCK2by3Emu3jsSu5I/YeoODxIL5b0gyXX9lItRcZ+HV1MYYNi0dFNXGvoqWdgOlXUky1bJPJlV6TgAGynsTlovQzBddfX4QvvuimiJLAt0uP4dqrMmGaXVXjlAO1IlKwcUNdlcx7GR7u3DUFqcnkxWR6PbcA+BRFFKyk1INze63HwYM9VL6jdyzTBE/yKHsxbbqBKQ/7k/mHHtyLma9TjhKoKHoCi3iUsWPyMHee/oyNHn0OY+dmalwjYad6yTE88GA1Xp9BXaTkq73IyzMxfNgubN5Cvf/UIkDwsexooJqVBGGk9/O2e7qTshCNG2zE9p0DEFdX2MMZmcXodc46pKf3h2EE++aL+ozqmQQP0w1NmpSMN96gLeiI7kBNSw54vSm49jobCz9uirBaJKKawas1PwAyFL+rDJfQ6ZkGbxisCNTGa6EMdlk8So98Dm/actQycuFwUAjmQEF1PYR1uQNhzSaiqsqJiRP3YP782jCMBrDJOvIkH2FykcrVj9uDsdcuw6MjV6JWzB5UV3fGF4vPw8xFQ7AnoSe8XjcuuywH3yzpjiDeCUIIiW/NTMQLr2YjJ5ssdwMYJvVgCItW2i1ISRQ8ahNqlobmjVLx2ec9cV4/mkQjXYWTp6Rgxqu09Vw9hqAJjg2nyvz6euiguV7FbnTuSlwv8o461aYvodCrFJ8oj1Ja4kWvc9fh4EHaRoKAAblWNkpc36B134Pp00yVo0iYNPnBPZjx+okeReg4xP6mOsrYsTkBBUcL55yXiO2bSFHUTDa40bzZbvy4ui3atIyAhUqYCMWGjfmY8nA61q6lSKIZDMQqYyheRaOfEtiS98mD6UjBjLfDcd+dhLLJO1b+WIxrrjyCiipC9OSe/CUIsqZUmad+lDMgR6FbfeD+BMx6kzrRYtTMNEK/LNQKO4Ttmxujbaf/ae87wKOqtu/XtPQAoYSuSO9FQRRB7KA+G4pdQSyg+Pw/BQXUn12w+/TpUxBBVJ5YsCBiAbug9N5J6JCEhCSQOpny/9be59yZBJCoqMCX8QNM5s6de8/d++y29tpcRHVX1EDbzIqdiaY7s/WplXcqCvASzMKerR8gvGEy4go3we0rg8sXgiekzCploTAK4tojodtTiE0+EWvW+nH6abORkdEaLk89LfgJYz6Xn4WtXNSKm4RpL36HHj2zsHVnF1x1iwez066Gy30iwqEyxMatwYcfp+K8PuxHUU4pfnrN+nyMfmIxPp8Wh+xsxgTcHChY3Bltr3oRqicXo99VZbjrjuZo366aQR57MG9OLs79x3rk5nVEmP0ZAmGhomzELz/XM3UUgiL9aN9xPbZsoktLV8dC0vNw7XWFeOtNZecv3BPCCSf+jLVrO5kZ9E7YbNwoG6O4ymW9ht+1wigKQZRmepdDeMfPZOCmG7Lw2gRbmQ+h64lpWDifGC5OKTZkGliP4ffE4eknGdMZFhiXG0XFQYwePQeffJSIFSu5sdCl5BrZPyxA8lrzcGafAtw6JBWXXtzUWA1O+yrFheetxpw5/D5+XivyzuwUiaWoKFlHRsGRD+v+B5Zj9GPcGUnuxpSrMtV73BuxamkdtGyfjACC8BKvExWrW0I29YvNHxl7yIyI1ly2pu9G1qr30CRmPJKD6fARekVT7nLDG2BXovZ1FPjjEGjcHzU63yvDQt+alI7rB/JhtBJ4BUdLcBKJ1tSL0bLFTowYuAUff/oVevW+CPPnl+CDb/mg+MC5W+Wibr3l+GBKK/TsbSDtUdc+b2420jYUYVdeDBYuzseObTmom5KILifWRWq9MjQ7pjp6nMIHbDcGFwr2AJdcshyzvqkJt6uB3Kfl1WJl/pe5DOY1RmE2q32HdGzZ3Ewq3WIP5fh8XH9tESa9pYpSsDeErt3oenWGC9UQFhIN3YikWU7cnBUmRmF6WCEsalEshMVC/+0N8t8MDBqUZSyKWvxu3dZiwYJmAqLUnKKiMGJiVuO5F5Nw2y1sW9BkhX1t21KK2T9mo7DUgyXL9mLd+izE+Lzo3LkRmh3nRu0awDl96gsjqF6Z/j36qfW4bwStcmdnJmbEsvI2mABgwfGIUBSNK5auCuC8vkuwYythGWxzJSWpGx7PFvz0TSpOOjVB0oBeGdTjrKHDXOgskcAhVEFKSwMY+9JOPP/vOejZ5iu8MHIrkrES4WCxEa4QPBIPEPHLFmQP8sN1EdPhfiTWvxRFhV6ce/4S/PBDHRk/52EvSZgJSQ9CngLUrl0I194N2FVUG7G+MJo1BNK2N0JpgCQZdvxaLhrVX4J33+mAHr0FiyNBqDovEbCSPxhGWUkZ4jweeOKi0QdUVN6PD5s2+THq3nRMeYcL0MoE24ZeKMwK9WbMnptq0sMB5BeE0KH9Zmzd3NT0s/A8PL4Q111TjDffZhXbhfzCMpzYVbNeksAQRRHHVdj6VVGWYszTHowc3t5J1A8btgzPMT0sMQoVxbJP2kxZBgYOysLE18l5oDHjiSeux4L5mvVShLEd303O4dV46aVUDB2qU83kM04LcOShFxcr2USczSnLgYxfNPPFMXevvZqBEaO2o6CQxc1kQOostruVsSuvkccfMRZFFYWzTU44/gesXtUFLroiQrpAC5GGa6/egrcmn2H2mQiZmj5Iu98ypaz8w3QzFi8twSMPc/gQhbEhknwfY8KY7bi0+0cIFqXBFeLk3DACHhIxcP/yihtWGvCgKOk01Ow+Cq7YE7B4xR70PSsNWZmGYsg2E0v0zWsPwi1Bqe7CDBil41CSZaXwhvNRFipGnTo5GDI4Hrfe0hT1G7PoaCVBi5cmvVVuJ7WHlJSWYtbMbAwbtgPr1qUi3hcr2Z7iUC1D/8NPe1EteQuWrGyA4xqrwPCKmjfdiM0b2ampXYM6P7EUAwcGMXGitvDyuPbt5mDtKt5jiqyjuim8R+0HDYdX4Ln/xOHO2yPcySM5gnyMKq0mWewoCKsouzBocCFefzUi+N27p2s/imxmFWKhUCliXJvRv38J7hzZGJ06pcBrKY+MlSi/cNxwiIyIIIeXr8zBiJHr8PkMbgKpgNustSi8TWAaVk753RGjKLrX+ItC6NHjOyxcSkXhA9Q+Z46kO7n7Esz5pW8UFy3dMo0VbFaYlJmExPtDwPhXNuPe+zOQz+m6RMMy2xHOxYlNP8ZHo99Fg1pLQLYemU4b4gBRLTrqSIMgSspigOMGILHtCMCVgrvvWY1nnqbkEyVr/GrTNWfV1KaQtThWJuP2gFXo0WkHikNNsHi5pk3r1gduHlod7VrloUPbhmjXlmnR/b+++3Yz0rcE8ebbfsz+zo9AgG6YB0OvLcJ33/yAlTvOhxs1BZtGpzAuPhsPPV6A5o0J1w8jt9iFkffEI2cXC226o1jSuFN7FeKfd+SLbSsqisN9I/cic2djuF0JSi7OwUvcCIQngDv7Tlx+ZREuv8yHUn8QMZ4YjJ9Ugi8+ryFDjFRRjMNmsoQuFKDn6fkYPCQIr6sM4ZAP943yIX0jCQVthlKR1gQxSqglafccJCbl4MKLPDj/Qi9qN4jFmT2bHBAOu3x1DlYszcDMWW588F4B9u5lGriBZsokgFcl0SYuQzslF8vfGwK8IyWYJ9r2uWd2YPgIylM9U2Qi2VwhWjTNwCfTm6JNm2hKTRNUy/NXfqeFCzNx370ZmDmTKcOG4m9rcVuZ1T34BQ9fPQsjbpgDb3A2Qq54DsWDV85BsBwfnh+uoB9FvtaIPX4EYmr2Q0GBB6eeuhKLF5NILcXk8q0loELog1YcWBCxnhw0rLsVwaIPMODiUnTv2RfDH5iF4lAPbN/VEf4AszSb0KxJbRzfvTbcnjAQYAwBBD0hmUnpL/Jg1sytKChmH/1xiEvMRaOaK+AvTsOYfwHzF/yC92f3RsjTGVlZxyAcbixp33B4nSCR9RUndKIuFhGleMp1osvDZjKCCrcaF4vdk6QKStDUvFgewzfsZMBoeXebXhFmorhTky+rjhE4dg468qhZJ+n4zBKovGamGM8cB7iZWdM150t6EF1sRdY+F50pyY1lh2T94qoHcEbvhqiREEYooBkaFiBDQuwBLFqYj/R1BJMyvuHGo5S8ahX1G+RvM0pchxzZmNaysBwBWS/LJfDjDzk4tTcXljSazJEzdmCuaxuefdaDu+46xoQi1lWxwbua8MsunYGpH9LMt4TbMqeYLIfihvagjncmPvj3PJzaYQYCRTuFVpTtF1KucpNELijBfonfh9KU01Gz22jA1xQzZmTh2mt2IDePVWgKiaaiJRg1C+8WmqIA4hPzcdN1Beh/+ma0TH0DSXG5yCy+AFO/64nnx1bDjsxUE1xz97SBM+lDOXmLwTItKt/zwSPdhqVo0mwjHhoej87HrECj+Ako8/iwqWQYnh1fDe+9nwAXh7ZKoZLZOQV/iFUW8gzNc2iQq/IpTphUpo1CGPfPuk82QyaMM3KjFGAtvqpxUj9f790NV1BVy2YbJQsm12B4t2Rmo7YZhMn2IUBhTcxELJFmLt3C/aXyzXoSrb5C7COumslBOxkwEnFLDw2PsQV8UQzbe2ISE2JYrA/GA20wf0QoinI2rVhegDPP3omsTJI5xAvUxBP2IIAsDB9RgKfGsKJrgjpZSZsO1iag6TOy0f/iHJSUHQew0UlI36IekDzsdFzW+xM8f/cq1I2bDlewEB7h//Ug4HYj4KHihKX2sidcE742NyOxyQCpuA+6bi4mvk1slRbwHNIKoppFIZW0gJbJ5f4W15zzPiY8tgy+Opvx9cwLcNXdfbBr92lChKDuDGmIiBDeg9SEGRh4aQ28+VFrZBTQlYk31ovVegrAdrQ+5is8fOtkXHZlEXbvjMUz44/F828OQUmgl3GqFJkgxUrppzdKIQBO7WnR1VPApfa4qLWV7KG4TBb5rKKo3MYmrSp9OgYhLYUfcs6Yz1sCD6MsSo/ENRFqSN1UgrRWETSwVRRxCIU5RQVYetpNqzP7PG31Si/PJhl0K3AyzHKPTN/blLOiM6zDqS0Pmh530NpH3tgHFXhS7tx061JMGMcKfTPhmHWHSDBXgHqNF2D2t8ejadMaQoBtm33EsaWgm7EIg25YgomTiAYm/JzugKYaBQIvg7N+/AAAIABJREFUylUCd+hnPD34B9w14AsE9q6VYFAeiMREYfik+Sco/nuptxGSTn4BnoQzsDG9AGf3TUfa+saAm7s+ZzhS7LhrGgC4A02dixsuWob7rl+GXP8s/LDqZgx79AzA3Vl8f24MnEPfrmU2kpK2oVfnaRh6JXDfI/WRVdwd2/amYvkagh11p2SSIiVuOma8MQ0+rIc3/mI8/d/dePvLc4W9RvfyIHwIoMxl70V3fpsRNKJvaiOmEUzkymzrDq5LJdBuSrZi5URSIsV2/qLXAHgNJstYEc3U8bmaSb2CltCEsFphMRdOu4Mz+t18iQNGrRi+Odkb406Z951rtDFkFLyp4ikiP/McHCTEGY46HyV67m9FpPrfPHFLd0HlFXbjwcd+xGMPMqA8XhRFuBmJ83ItxDdft8Tpp9Uh6ab2pVs8ks1+eVxYuTYL552zGVu2tNcMlO6lErBLkkp2wAJ0rPsRxj+yCl2bTgNC25UKleJIoQyHEXBzxn0IQT9QXPcqpHS5B3A3xsv/XYvbh+bB4zoRQREWuof0PszuJV4FH3MaBl2eio2rv8OKdfNx5nmXYuHyWlifRqh3ghzjcZegRYscDB+8Df1OnYgk13fYmXM5vl5yHZ6bGIsVq2sbEj59tNXiduDsXmuxZPEC1EjpiKTqLTFnWXX4/bUd9sWYcAgBURQKohV4dVkiaXWxFRpryZJEZ91sUdKibAlOjaRmtd2AYyn4r1piUUZnVorNeNH6qNWXMxpGe1UAbkzWjdNEuV5KVN7fyXJVVNOKx0SrwcHes+eKPq4YfftkYJoE88ZCWZ63Cr1Pf7uiaK5c3YXN24rRq8c2bN3KngXdeTm0koHnRRewMMQuPH0ArLM4Hi53aQ/Fz4snx+zAyHuz4XJ1dECHuhHR3zdCHVqJAacvwH/v+xKxgVnC/shjSOogMmQG/tDxKA42QGyXO+Grf62MKbmy32ZM/bSa0AfZx6vEdNqjotD9QnhQiEBI+abi3ZmITyjE3oLaCLgSTfsur38zujW9F9MnJiD1uAJ8++UCDLy7F7bkjTaDi4wbJTgollzpr7OgWAQva0DueIP10iyOEGBLTGLjAKMUZsMo1yQmAYK6MmoBbKHPZKRsrUEWzQQNZuApNyl1ifgZO+HY1n8qKlsMPGyHFtfPpcMAzEgIyRXIPVnE6oH3/9/+jhP9OHbKJhD0F7zOQpx1Vg5mfNZSLYrcqnai2qlm9nsrpSi/ZpJ++w2U/4SaXfqpOl6ux8kr8csvjQAPMz7EQTFIDuK4Yzfiy2+aoEXTGKUoFUCc0pBK34LJcBQXBXD5pSsx/Qty6NaSHnXtKzd8VFTKYBjJMTPx7+EzcUPfeXAVLEXYFQO/R10DrylOsacrEPCiML47qne7D96k7pj/SynOPXcRcvLaw+dKEvZJARxK2YEZLAvlJmDQp4E1QZ3i6ytURVKw8qBy0b3l+7j71kZYtuJznHpWPdz/RBv8svQfhifLCnLkPsNsenKVIhxkFioIlzsZ4XA8XGwiE8i51neEDFv8cFNnkGU3Ab+IBGMVjllgPPcrXASiTFZRNCXvc+eiRvUMuF3FUhIJMKsm8YUbHjFgFDa/WNrCwvooLGiko9AlitdrcLPO5NuNmim5CHPc+T4+3h+TLG0C1PhMRSPKihpF8ZcVoG/fOEyaeDJYnhJJFPN2OCqKgTB6ZHeKxeR3tuPaqzcBrhMAd6wgaCVIxjI8+4wHdw1rJ4GwkpoZphAZPUZlYLjixmefZaB//60oLm4v0H0nGygFNz5Jbh9b0LX59/jgqR9xbMoH8AcoWD54pPuQS+aR5kdmfEqK4+FpeTUSWg8XbNaTY9Iw8l6yPpoCnA1GkY0E3y60apmKJatSZFcKhcrg8fBaTQuSIeNWa1SAnifnYWv6dmzKyMaZp9TA7vz2WLyC7cfMWFlFUaIHgXtKR2UGTu9djHBpMb6Zw/thapR9KAam4rQ5WYuiqS91OmxA66SwIvCfcp5M9C5vIP8me9i2RRo+/7oNkuJ0vpGwcJrZpiqU2ioRG+vCM8/uxmOPMGVb0yRXSHXOBd6Mxx9PwJDB1WUimfUE/5h6RD7t2JMoitaK56ZSxMZ4UK16nCqU0NjyWn6nohyqi9/nQkWDjUWR3caNVat34cxzViBjOxuh4rQHWyQ9F926ZOCzr5qhTm1TtyAU3boF4odbelQvHnh4Cx59iGad8BMN2DU1afmjuJTzcMeFU/DEXWnwlv4s0EHdhbxCQqC7ZBDuYBB7w8cipuv9iE89H1lZYVzcby5+nk3AYX1TKNuAXqcX4pH7G2Jbug/X3cydnFky45ZJGsr21VOWdBfmrEeFJ5PYjinieBklIZED+ztMGjfs1t3fJWQVK/HBeynoc3ZNvP7mDjz5ZAZ27mBqvJZsFHIPYmJNSlXOoeusmwDft+uglka3dHuc/iwusc2EidIG4I1bggkT6uK6KyMdnAeSj5LCUlx6xUrM+IzMK1QU436FSxAbuwiL5rZC204W2vNnSVklzuuYHbsW/DfaEotLdqh1uRIXFnWIuETiFWmAx2secttKjHuVGJ0G2nsgSRT+lYZ33vHiyiuZEQohxAlQQs5hg1XDLQsvtm0vQd8+S7ByJWHaHPZpiBwk4aNNpnR9GqbMwqSHN+PMdm8j5N8qtRUVNOUR5lwVWpniYBz8Kacj+YQH4I5pjfnzctG95wqEy2qidl0/Bl0fh7tHNUPtlBhMfH0HBt3E+6lv0phqznVylFNxUOW1GSJbX5AN2cDiTVpTlEYwWARw8voW4PWJ1TFooFq0RYv34N/PZuKtyVQ0KgxRCTp/Rc9kmBntaG2xKrw7y9ho6ZOiGBwNIk1cGHHlGBem4+obgpg0ob2qlLio5rk5tRhrfVz4dmYuzjiHvT2c9hyrGWhR1A0YeONejH+lEzw+a/V+m9z8OUfbxMZhpygm/20GvGhDYhjff5eLS/qlITe3rcIqpI+clfpMnHLSBnzz7SmIibOrbjRfYhwadbpjOmfl82m7cNEl21AWIirZqwonMquAfaVEyMVZbadg8ugFqJUwC2HkS1BMPz/I2YchBqLq0hSXxiCmzd2IbX4jykqTMfzu2Zi3cC+ee6ErTu4agaOMG78Tg2+mKLG4aHJvDg2QCoa6BiYDIwyT5uE4fROqMLr/6wYndyrwm4WY8EYybhhAiHtkO5wydTOee6JAiL/Zx+FBPEJmSq/CyzVYdc7pJICsgNgEiZp6LZuoJWPlv8WxKzFjZjs0b8GZ9aoo8pIHp2BKWjybir7o4nRM+4QbHpMapigZdsEXuwITJiXi2iuamR4bpxzq5L5syGIv8c/4OTr/ZS1uJFg6zCyKkMVJfKGBl0eExotzzlmImbPYS6DpTwmGQ37EuLfjzbc4XrqW6aXXgT5GCmwPpEYEIReG3LIcY18nq0oTI2msfzAVrFERd1Zf+Hs8PngF/nX1e3D7lwguSXVWi2TirTNdHAihyNseicePQkzN8xEIhFBcFEQ1jp8TsBJ9NTfGjtuKIYMpODqsR79YrUqkxiD2yvzO/j7a9bHv273Tfp6fWYAJE2vjhoGceEuoiKoea0KZWaV46P8WY8qUGOTtSYWL7clu4t1Uy5RlhYEug4pogKA46ObLdAuR6V8hsjfGIoT1eOLhMox4wPJ08Y6oGBrHWcSxlttdmD0/G/84dzvydreJ6ubkGpWgfbstWLC4A2J82mRnCST+HCtxsLOWzwxGjj6cFEU2Mo1BgjIMhmKkLZ4ffbQb/frtgotgRBFoIyihvTjnrHRM/aQDEhNIaqZACSVTs+6b9bE92L69GN27LcH2nR3hQSJCpqLsBMvcDQN70LTmdEx7YQ7aNPoO4bIsrbzb+EAyNWUIBl3IK0uBu+mtqN3+ToefVylIeX1uUfo3316LobeuhyephpQTqJSi6vYeebw7ZKroQXiDrAt5UeZRwbW7vrBWKt7DuGOS30ZpyWr8d1xXXHdFB01l0i2VgaURYf/q212461/zsXIZ+2PoorEbUV0oratEpU+FXM4UEp1ZmSzmsn3ah0B4C84+PxfTp7aHL9YkTUTRyITJdTefl9/plnDtdcvwv7fj4HI3NZsI0/P87sV45T+1MeR2tv+a/e1gsvyXvF8xRX24KYpZrqDk1gmm06A+M7MU5120Govm1oLbTUIG28NNoVmECW+kYuCAJmLwJadkglTN/HCUNtnkuce68fakbbht6G6UFLaUkXDabkt5sSRrDPeX47reX+C54b8gJW4WwkGmcZnepRdShqJQLEoT2sJb7yQkH3cJXN7OQmqnyQRL0aPCl50bwvadZXB5tCXVeJSqx+ar+f9C/8nNQfuWUSa1oCgkRpQ9stOq9XGGULd+DGpVN7gopyiokBEWQz3wYVduCV58fjMef2wLwuEOYl00MWJqI06Qb3523MMwPJIUUKrTpOR5eG/6Meh76rFSzeGLXL6idE4yxTqBbkybnoX+/TLgLyNBBK0tDyOlkx8tW8/DNzM7oGEj5dkqz0b4l2jEAb7Eqq19u7xj9rcH8/ahmS53xeSYPt7xb2zA4JtyEQp2FN+XSRiOU0aoGG3bpGP+wnZIiGddxbhm7A+R3JWhk5CMkzI0XnD+TEyfwdmDLVVw5S+dQqU9F/zUHLz7wHT0P/tzBIs3SRBcVhaHUld1hOuchITW1yI2iaMPkhU6I1Jt6wwWzs3f2SJaxcWv+LNoq/kTiTUOLC5211NLEw5pp6DtgZGzRX+FedaffpqGZ58qxvc/EcV7nLDhky+sXC+9DeAMNktGV4ilXIeRI6tjzJiGJgY0bQmORyhT7sWy0AksKgrj/LOX4Ee24LrryPdoCo8YuO146hkPht9pAa72fsrv3n+nuhzouw8jRVGhkWcrgu9CUUkQp/dah/kL68IFnRVOlkHiwtzulXj4QTfuf6CNPFBWrWkX6Pc7eD9zLvaqrFmbiwvO24gN6SQ3MGMT6IaZIosrzLRrNjo3+QCvP7AGnY+ZikJ/CUJx3eE67jIkH3umQtZDxF+x51sZ2B2uXtsxEQ6jrGglSvIWwOOx1EuH5tHrHEIX/IE4xFdvh5jk1ghFzQpR5y/SNuN4Vy4gb08ZHn14Lt6cFIPsHI5iqAaXx9Z2aN6YeuZ/FHeOvPAhFNqDTh2XY/pnx6MR57eLMdLAW0XbCDpZ4rkUHuD5Fzbirn+Vwo2Whu5JC8kI5aBt2+X46ZdTUT2ZcwLNDFY50b5h9aFZsUN3lsNDUcxa2XyMBpx8efH+lAxcde12BIOdTRZGK1vhUD7q1duGr2Y0RIcunP6qsA1VNgdnrJAJkwh94YVV+Ne/CuFGNz1eRpiZ+IZTdiUgX4Ebzv4ejw5bD1/dZNRueSHcCSSeS5SKvhUWKTEIA3u0VdAHvnfzZBQsHo04gUVEdss/konXtaEwh7DXXxM1uw5Gtcb/QFhmGmpCwyDh5UgDxjUiaAjkAMz5eTfuvHMR5s1llo6sjRwRru9r/KKoYcXUrcF77zZE/8vZd2Lg6UZR9HoMnN4AHFet2oMLL16FtA3t4CJns0DOuKbsYdmAN16Pw4BBLbVPlGhinsLQCB86kf5zznR4KIoZiiMAObEbdKEo+F7pRrz8iuX4cGoN4d2SITdSc6CkbsWZZ27ArJlnigBbZdFx1FrFlqyVUYZgoAzXX7UB706tJjUOU8CRdHBI6jTamXh2j7l49b9t0aRDG7g4vjkUY2DbhmfYoeZkBVdduyg5QsnW8QgtG4E4X9Bg0vThVZ47ed+HrevilqxgXmkq4joPQ0Kj/ggjOSqRYbBejvvFIIPWwdgAk5EqKi7Fq69sw+OP78Du3Qz26ZLyAtn3wf0/DuHwdgwclIvXxraD12vaiB2eeDPzXfEL4qJyya+4fAPee58KxdoV10Ub28LhdPTquQvTP+2OatKBrD3rjlWusiiV0W6TzZLF04KXNv+bKrIbWLAoF336rEFuzvEKCrS9DihCbOxmvPhsMm65raHMCZHgWjZItTCcM05FYWcL45ylS/agV8+52Ft4MuAyeDL2hiAbSYnZGHF/DG67pQVq1qTilIrK8rqYuZJHLEFAmSKHzXvm0TtxafHWNxBeNhyxVBRnytOB1qKyboeOiXO5irC3rAF8HUchofGVwnksCRANFBzSb2YPJXoyBA2M3TQhELEuixZl4YnR2/DRx4kIBNkJSSlm8F2E5KRVmLe4A1o3T5RNIOASvILp64hGI2s6ZcIb6Rh66x6UlpD2yI69YIxTiuSk1fhselP06l1LaZ8k3a+zcMwOUhlB+VuP+ZstChcqqgfeSSAZBKdtQIIbQ4bOw9j/psJFrl0pLlKR9EHExy7C5zM6ofcZnGOnxAgiILKD0qJQYqgohPOH8eST2zBqJGWLFWw+6HRccWkA9z/YCu07mFFx5KkVt42xCwuYdptWdK3m6EwAL7uxgYvABSqKa9kwURSHyfBAjzmaVuZXRYHFT6IUipFXVh+xHUci4ZirECaWza4b8Z7G49edXpLtKosWoGIvU1JRLpSG/Jg2bTeefGQnFi4mx1hteLxpeOGlZAwdzBSuWlpbx9fNTAMhrYG5sWxVEU7ruRK5uWTB1HZpzQ3Q7VqPW27wY+wEy8ZiHWxt0nIu7m9Vg4N/+d+sKLxA7Xk3a28yrRpQctfxyM4NFBQG0bfPcsyeTWJqdkEqAIRCHEImzjpnD6Z/2lxAbhY/pjPZifFS10jjxgCyc734R59vMXe+D53au3DfA81wwQWpiIujS8Ge8iA8UpYm3svGGKa7zoGEE3VrH7QidvUbPCjb/gZ8q0YAXsZAOmOknEDYBFe5XtiomLbi8WrKdPiQJ4SCQAN42/4/xDXoZ2IUm+2KAB51kygPYBcPTLRKISu24Yyp5JxsYPJbbLtehuYt3Pj0i75IEEQtYxWuBbN82kEpLqCJazgQ9oprluGjqbXhchGxrSluCfrDBWjedB1m/9AWqQ0VeKjfquMbiHpQ63NwQf27jzgMFMXKkQ2qVZhZnGLPHldXGkJdHnz4URquvGoLyvwnSrVYCnwmiA2Hl+H6gYV45eWuiE8g5NxUoe1McVPDEEvkcmHewp2Y89MuDLy+BWqkKHO6KidzZ7bop1O0DKV2NOhEpdoRaCqKIaiGD2nr38GC7/8P8XEqVGbz1s9E1fkq/fDlMwq5CbgCKChKwimn34PmzS9BOMwZLtb1csBUTsuv8x0m0aFujyZLVKR1/LZHWDCBXTsK4fa6UStV10Sq74zfTA960KNuFyMQcqfdfutijJ/IloI2AvWPQHZKERu/Eq+Nq4drrzEzbkzfvCKhbUH3iEh6/f2gSH2Q6jtELAtdKiXZ5pLSjZBdyBWLR8esxwP37oXH1VndDFOglJ4GrMZ998fisUfbGmGgABNIWP78zD7pxF/z7Yawgz1ikvF13tA+bQGYCHL3QA9V3TF9efHmtx/glpfuQnK1aodss5TdWC6gBKG8Evznzhdxba9+RlnNyDtT3lSDZbRY1seaMCV7sC9NxZs/9gcDY7Fhj+z81rXjoSbb53F7MPGNLAy6YQMA8hbHahuAxJr8Ow233RHGyy+Qzd40hUldVlPmh3/lpPw2dhhYFFPV5tho44aRwUeF28wi4TULB5cXGRkFOPuMuVixmlSZCrYTX1iWvhjVktPwv8nNcP4FSRrOEtdltnHbE+J2MV5hpK+mXx4vvz9MQgsdlqm/50smokQKjPtI175+w9jvZ2DI2P8DalQ3dSGz6PbQ/bli0Uq4P9dLAnPFRYVy8vHaHWNwU8++jqDbNhc1WAarJVYvEgcQ4Khks6yqGwUx/1AJSZLtMy2+irxT+8DmNwUFsR6vF7pwQQ4u6bcVW7c2g8udZAa88ru4yW1Dq1abMePzE3DccQkKVXX4BKI11TZWHf6+1+GhKGbf1f0oarexG2GU1eHDW8N8/SXLsH4dmcvJgk+go9uAWffg2Mbp+PiTZujcpYYyyQsZmrpQFHzJrZlJvbq16TfbdlW1HNH8VhUE3bme/ZuYsT9+jiHjHgSqJ0fcs/Ib1G//yfSzSCNbzl6M++fjuLHn2Q6Jj70LFTkDf7f2zKyjg36w+3mUedH2XCKFbdHWQuhDAomR1LsQwTJzyLn0a5G2mTzCdSPjGCQuyUWTJmmY9mlLdGhPlLFJHxvUsmLDrGUu94B/+5r8hZ84DBTlN9ytZLko925Mm5GDfv/YjmC4GdzuBB2SKkE7UcbsMtyIDz5si/btiClSAKK6UKS9M30X5fAeRugd4TH/Y12R3+BKj/txBgaPewioRnbHaGfnN9zrPofavFUZ3Nl7MO720bix1znG4bMWxAT9B/YRf+UCNNRWC2QIHwQoqdGbxhU+LFuZh8suXoL1UlSso30y1C1aZ2HwmI+X/3MMbruddaqj53VkKQp1wJATsDX9njuX48WX+YDbCRxD4BesljOlG8pCk6bp+PTDNmjfqaZksgiBV5SxPkDGHxoXaWatnAMgx2iPd2QLjCbQPrAQjPt+BgaPfRiu6hyrfRBhqazXYfCDQU8AyMnD2KGjcUvPc02W0KClpf/d3Ehlz2tCK2nnNawp2tVo4vcwG67VFV28NBMXX7waWzZ1EDiPfJVU9EmoxxOtweBBxXjh5U6IjTUwHwe6f2QrzRGlKHwWQTczYgzRvQgEgrhx0FK8+RYzNM2d5ib60kqlmomWzbdh6ket0L493SDpejKuGJXOL7UQdfYiE2cVEmLdLaso/LlyijL5u88w9KVHkFiNVXOb7DJdixUUp/xU4F8XJhFITxDFe/Lx4h2P4/qe52nzlBQRqc9R11dZRTGwFe27idSChKlMlJPWyoPVy7NwYb/V2LCBTJ5M0ROyr8NaVUnWYsCAbEx4rSfcpNus8NIhSJW9qMNPqY4oRSGcxSXMIWYnc7lRXBzADTetwLv/47iFptIzrv0haiVCyMWxTdLw/tSW6HZ8TXEPpH7g1tSnV9hBnNyx6dOI8vP3SRMd/CHOm/4xpj7yf6iWlKhxk2SF91UUx4odLLhX86c8Z+4gMksLcM0DD+PkPqyjWAXnN0SyWpUXSaMcUXUXk4hGmBgutxeLFmbj0n4rsGlLM8Ct9K2aQPEJSWEIG3HhhXvw7nvtERfrKTfi5EhXEPu0jxhFcVAahKLI7mloP+BG7p4wBg5YiWkfs6bQVHY5ZocCsrHRd85A4yZpeOWVDji/r447sLundspaelETCpsmMYWomNgl6p+DqUralPexdvg9SElIUDI6+9n9xK6Sjq6UojD+UnjPppAfJzz5KFpderkWSLWiJIpkcQPiLv2Gl6Y6TJOMrIeedf78XFx5xXKkb2wHuGqYtDOzhVqZJ5vKKaeU4H/vtMYxjak0dvzGb/jyI+DQI0ZRTMTgsIjYSoFUX1wu7MgMYsA1azDra+bzCXMhk4opisgIg11IrrYDw+6Mw333toY3RgGYgphlzYZwDC+VSrv/VL5tr4klXTjwE43eOTdMeR/rho1EjURVFE3ZGu8ouk5jYu99z7r/bJCSZruwKeBH16fHoNWll5gYxcRX0v2sQbnODTm4ssh9G74BcY2CrP7r2Ifxk3bivlE7kJVJvuUUKRcK14CgIfg9W9Gm/U78b3IndO4Yp71CSskRmVtyBChBZS7xiFIUuaEKrpCOotZgMy09jFsGr8I3s0hwwIfL+D2sbC10tUIcibAd111RglfHt0cCiamkDmOXKrqRSN0xzfhEAv7KLGrau1SUUaiRwNZjmzxwfLBy91C+/mHOXlFPzM9i/cLAxpAfXZ8ajdaXXhwBd9mwQFwi0xxSCUWRJRU2FYvxAQoKynDrrSvw9mQmBxrD5eagVROvSOjC/zLQpl0Gxr3WFD1P1iG1Gi+pi1mRabEy63Y4H3MEKYrulE6WygiP9HgY94jhSVZ2GYb8czU+mhILF5rJ8cIe7/TVU/TX4azTQrjvvsY47SwdhKn5Lwq1jpwQ5TDMJVZhIo29v/5IN0x5D2uHjURKolEUUywUD0wAmxHzonFKVHuu8dNU+W16zpQRXRzQGsamQCm6PP8EWl18mUMtwY8pKyU/o+3UlXnZSrreswtLlxdi1KgN+PwzbjbN4PawTycS8ymd6jr07OHHy681R8e2hOSbS5URccwwk83y4NasMtd3uBxzhCqKdfsV9cesixCBGP84v9CFoYOXYPJkO4xTG55Ujgy1aSgbiTGr8PjoerjjrpamyUgtioqYhf3z/0kuQd/bBP4HeXrLpryPn+4cjpSk5AhFUnShLVpRomOgKHNpgZ32TuUqRFFC2F5WjDP//TS69Ltc0Ad2Gok32jxVWk6txQReeGkdHnowA3m7W0gbL/vcSY0qgFJ3jDA6AktxySVuPPdMezRpyiKviUmkBGPiJWek3OEi5n/8Oo4gRYncrLpDlHtJ/iuZG/1sZroCHqH49ZcGMWTIckx8g6R4beBCojP0R/1osoyUwIsdOOusPDwypim6RXFzOWhgKcAR4qIw/YOliGnh8jdvRcbi5fB5CRa0Eqtwjcpyh1bIIhv0lk7MKgmXoWGndqjZ6Bh1dehe8sqErSKq8F3OV43WnPLQkYXzM/DIoxsx7dNawqzJYUkGsCDpYUJ7dD3W4cab/XjphY6Ii2f7gQZcktGzc0ujchd/XDwPnzMckYqy/+Wzvph5V7BbIQy7ax5e/o8bgSDHtBniNkfR6AZRALahQd0C/PP2ZNx2R31Uq0ZLZIqRBitFvJO6fsruqF6RjqaIBM1GvP8qt0NuWTcN55okrjIcxSLFVHDqp5JhaC5LX4V7ivH6xJ148ukc7NhO3BwHkZJZRhVaGGJkwj3HUKdh6K3FeOmlkx3CO4XEUHmj60vRcd7hI+h/9EqOIkWJXgoStxEhrCLx8ce7MGpEGtasY79EAzP6jnLOHdjUHkKcA7gB3bu7cPON1XDVNY2QkKAz2zXet8FYLcQQAAALlklEQVS9gjhlPou1ZDaeIeuLabc19qPC87F2wvTflNvxow/dn9+kMZqajCi4PvmJRVOiGem1YUAFmC0K/Me0UCMGJf4yvDslA+NezcCcn/kmx/lxEzHoX5Ojk9xWeAeObZyNkffWw+CbG2h7jZgPWmr+oKQUkbyBvcdK+35/VIb/ks8flYpCMWHcwrHYlsR71ao8DBywCvMXsI7SCC4XW2h9Zp4Iq/2GtjVYJFXm7iftwvC7uuCiC+rBFxdxn6QvRFoATHZHfECbFTOK4gTn0bxXNkmsu799RchEK+pUBUGzDVemXTpyAkvEEeVzWZox6fKkbpk25iDw+Zc5+PcL6zHzK/bssF+eozHUtaLAqz2gArBtYQU6nZCPSeNPQKfOWn9SC6xV9pAwt1jqp79EXv+2LzkqFYVwFM3msBfFDK5xuZCVXYzXX9mOxx7LRJFfrQvJITjdS2bFk59YagkUF6aSs3D6abkYdGNtXHRhYyRX07nlgoMy7cgCWXceXxTmKhIj78eqVOzqq9wuvG/cUt6KqsVRF5TbhHWICvaW4PMvd2DC67vwxRcUeDLIc6ARlYXIakPmLXzDhKTkwufLxO13+DBseD00rEeaJq4jmSE5IY2UUIork74eWYAKefu/TaT/nC8+OhWFQi8dgRzTxoULSs+7Zq2AqR+sw7PP7cbPP5Oyp4EM+BGKI7ESEharu8W+eY5/duWjbdtiDLuzJrp0rY4unRj0RguH9fx5vPZWOgzyIoqmp0VQAha0aF2p6AdrVU5Ttft/mfSvk5uLKFnFT6xeV4TZs3fgpZeysHxJDYRC5AMgH3GCUjXJQFC6kHov4TCt6U507JiL+++thf5X6GgHnZupOWCb0DAQMeU2M3gAveaDF2f/HFH+c896dCpKBGBluK6MC0K3QbweHwoKQ3jw0VUYN7YYBXmEhNfV2SIiMEFDAGdH2VkLk46GjV046SSgf7/GOL13PFLrK5OLVRyNTbRurZUZO+VWBVprKE51cN/N+NeKhI73poVQmX1pRjsIVCccQm5mEeb85Mc7UzPx87ww0tMZiJOOiKMvSAahLDXKdEOxJ3UsLyoLCQkrcPPNSbh3VDek1jXX6BgKGVbpNILJbTj999GxV+WAo3+uWB/6sx+dimI3e+sS2C4/2fh1Hrm1LvMX5OHJMVvw2fQilPhJWlEP8PiUVkeofkz603Y8ytzzTMTG6ni2/lcci1N7JqFRvdo4+VR1zSIvGz9Y4dHMmTaQaRLBjouWz0QZEqUZsh6Nrejtf4TcgkVFSNuwGwvnFWHKW2uwJ7cp8svIMJMosZhmuDVeUjonHS6rA2Az4HbvRp8+wEMP18WJ3VIMmzOzZYoO3u9Lfh2NrK4cZObQi/Bfc8ajUlEUEWUfYqTCbnd79ScoLFp34GvaJ1vw9DNF+Gk23bYaOmyUFWYzgVjySLbLkFSsIQa7lJa9Mny0Ti0vevXORFxMPvr2aY2+fWoLY70vxo2UlIoK9Psebn6eH/6yoAw4/emnPHz84WqUlCZjzs+J2LGD8QZRBszUkV0+ViykFAml2KkFV50ME0AonCmDlLp0CeHukXVwef/68BidMLR1Tp+OAyizyuxcfhTy2P7u6Ep2OXd6VCqKpePRuzRDNtXx0SKZSaUqGNCkUV1AUWEQH364Ha+N3YkfZlPgGMMQMUs4jIHJS8bHkCSIx2E68sN0cTiAtARerxc1a/DMhWjQKIwLLqqFlq3Y+0KD5obbE4DXE0BCYhySayajes1qIFlD7u587N6dh6K9ZQjLAEnKN8/vxsaNXnz4cS42byYlXxL27AFKSu2U4CTATUtgaknyr7KnaLJB075BmeBLetNN6Hp8jiQprru+NZKSSG2nQm+5Cmyh1NlwSJUkYDO+rOt4IEWx1/H7NoTD8VNHpaJoQG4CT9sZZZRCKXqUCI9VbidmkI1XfZ+9+cCXM3dg0qQMfPNtAYoKmSGrD7eL3FQqHOoaKfhQ6gqCYlZaHytOZJrU7BlHxlGRbCBu5iF641A9JR41UqrD7fZgd04+cnfvRYhzuh0UAIWSf2iVOJiIXMNUfrWIOm3YYsVMs5WWGDWGEWwZlSMTcbGb0aNHHAZcXx/nnV8LteuYLB57dIR2lozzZt6JjZWcqcB26JHxD51ip0lkOCQW5ZMNh6PQ/55rOkoVRYNL7a8wyxL1fDVzq/B6FST12R05Nhum3x/EvHl5GDsuHQsWuLBmNQWulQ4xpfA6MTwZYnSQqhsxwjesE32VI1mQtEawtFhn3UHd+aPTukJpGhXQiw7IZw3bjEzJoksYYbfmOYUvJUwLYinOeZdU0E1o2MSN3j1jcdPAY9Dj5ATECu9Z5BVhNGKK3CqKXTfrwpqhRmZlTY9CZNKWk4yuXKr79wjr3/mZo1JRfv+CmsyU5IY1XWxf6RtzMWdeNia8UoalyzzYnctjKdQ1ZNa7unOGlMEU4SJYKHX7bA9NJEdsxt+V271Vxe3L2AbzGwujYYbLTLlysmolCMmEYVouoHqNQnToWISbB6egc+fq6Ni2TpRm2K+wBKwHQxr/mit1dCpGRRmqUpRyKxJxmqwfLmxHURndosIS5O8N481Ja7BowV6sXVsbS5dzQA+LeCzm2ZiIkbPOfuceL3GCGVFnADFO5qu8BOtPmvEyZNcOsZxeS6RBihaOcUexxEet24XRum2h8APcNKgFatf0INFaD8ds6PnVTtgE9sEU5fdvPUfLJ6sUpbwT4lSYtWORQ4vMATKRS/hdo4JZYNOWEH6euxHFJfF4581dWLZ4O1wxCcjdUw3+QiqPDbK58xJsSURxhVqDda2s4TGsMLpXc9enMhjEM/bCHZOPGjV3wRUqQJs21TBgQAskJZaiy/F10aq5EAbbizbNVFbzyoutoK2P0izVoVbQKkXZZ0VVMziHhXGLMtlbXJeZg2JpFqMKh9zr8/MDKNpTjLDHg1lfF+DrLzPgL4kTtG32bg9Wrc5HRmahCdZpeSjUTkUvyuViMF8Gj8eFOqkJaNmqDlJTOafSD1+sHz171UXfcxMR6w0hIcmH6slWORgTqduoHYlOT5taNqsVNt4W0/UrIIBDLW1H8PmqFGWfh0cXiUpC0B+H8Fg2es4e0W5K7YSM+qBMDTb9MQcQhpICYOXqHGRm5qOwoBRhAjKDbgEwMxLXEQiahJZw3BNAYpIPteslo0WbVNSkF3eAl21qtGBFMUxyibaVWVkftYAYZW1sxuyIYwL+6zWuSlEOYFH29yg0pDW+iiXSE/mOFDdtt+Gh92j47VFFVEOJbZVLi4Im1pBUeATKr7WiaM3Wu4vcz6G/2r9elP/cb6xSlP1YlAqevPOjKgH/pmtES2MGCTls8UYYHYJvK44Kk9SXrYtEhDWSN7KKYLmDywfZlsFLbZeiD1RxhWJes2pGaYkocLTBulg2V26uz46zqFKTgytZlaI41ewDOjbOGyq+FEgbXHOaaZSYOdis6NFtEUugR0YUpfwer4GD7QjR4MH2mOgno5FV6qJZBYwMNdLLiZo1U87VMtcaXTM8uIxUHSFlrD8yqvaoWEIH937wu7FBsHQ2msFBpsU2ErRI6U//RLG46O/MuGrzTayqS7wT7RbtbzwC35f4KGJhIvqpyQdnBsD+cgPWkkR93rE2VZnhgz/3KkWx+7Rdq4NIjQihCq1CYUzB0NmobbeW2fudeYcmtRtmgdKew850iSjPgV0gq6H7U0J7D/rdkdjETgBTJ638y/xGvLUqx6symlJlUX5zZ96vVaJtBXt/4EG+F1U/kQKNEvdV7hVdHY/+f6N4tp/esVDWUjrkS87XlA/sK/v9lbvKo/WoKkU5Wp9s1X0d0hWoUpRDupxVJztaV6BKUY7WJ1t1X4d0BaoU5ZAuZ9XJjtYVqFKUo/XJVt3XIV2BKkU5pMtZdbKjdQWqFOVofbJV93VIV6BKUQ7pclad7Ghdgf8PgD0m5F2vKJkAAAAASUVORK5CYII="/>
          <p:cNvSpPr/>
          <p:nvPr/>
        </p:nvSpPr>
        <p:spPr>
          <a:xfrm>
            <a:off x="130175" y="-441325"/>
            <a:ext cx="1781175" cy="14001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 name="Google Shape;109;p15" descr="data:image/png;base64,iVBORw0KGgoAAAANSUhEUgAAAMoAAACeCAYAAABzepVJAAAAAXNSR0IArs4c6QAAIABJREFUeF7sXQeYFFW2/qu6exITGYacc04iqKBIVDAHzLAEETGjCOacQEExiwQFMawJUAQUEVdyzgxhAjPD5Jxnurvqfeece7sbZNdxH/uQt9QuDvR0V1fdOvE//znXsG3bxtnj7AqcXYF/uQLGWUU5KyFnV+CPV+CsovzxGp19x9kVwFlFOSsEZ1egBitwVlFqsEhn33J2Bc4qylkZOLsCNViBs4pSg0U6+5azK3BWUc7KwNkVqMEKnFWUGizS2becXYGzinJWBs6uQA1W4Kyi1GCRfG/RHAbj5B/yURxswOD3ePmNNkwABugleo//45Z6xXHSrzj+veqtdIbA77fVP457TX+JfD/gUF9MZ6TX6Hroz4nHid/4uyv4M6v1/+q9//WK8i9lP5DcQ4JokbzRixYMwwEm/xgk7PRLAzBseC0bpmHCpHcabhj8CScMpSx/XnrURbBCyHfbtheG6RAFZL2R76brsS0DJr2V9cAtX2e75KMmXasbNikOX9OJR8C98K/ohtW90T//iYH48/d05n3iv15RLBI8liuRAt9/j9MgL78HlgMwPGyVSVHk3fR5A7CcIEk1HCeadn1Wsc5uN5CQUISMtAKUl9lwe0x4vHQ+UjADDqeBsHADDRtFoVXLGAQH/2uhorPapLh0TbYJ23awNyP5JiXlCw/0Oif1PKQgdIji+ReCPh/wgbOKcuZp+Cm7Ylt8BAsXhyUkdBSqkCKQuSZVov+Rl6DXPOIlWIAsmKww/tCppLgSpaVuwHRi3W8V+H5JDqqqDMB0wGtbKCgykJRcisxjZSgrJ8F0iuVW0mnCjdAQD+o1DEPLVrURG0MXRgJrw+UCBl0SiyFDg2FaFsJCnIiKDVGfJe/hgMcmj0K+JkDo9WJpp8ReRnkMjhHFI2nF9ynNcYv83x2G/dd7FL8FJWH1W1bJKyTUIUtLXoMUhCw3hS2Bx+ZNFTiSmIuSMhcWzj+IAwcL4Aqpg8K8OqiqjAYQrt4uvksUS/+RXEFkWOcQ+qe+Ji2kbgQ5cxBbJxOWpwBNmoRj9OjOiKtfgcYNYnHBhREn2A/xN77QUP/VRxhX92tIDqXcT4BL0S7kXwaop8xm/ZVPdFZRfHmIkiL1w6tkhEXIsiGBvxxFheVITLAwd84+ZGQDa3+LRnYOxUgk/GEAgpRCBAGGKBWFVrDJypM6eFUOQSGb8lw6SVehjs47xMOJBxMfRsJN4R/9IS9SRVeEuBgn+l5YjLp1S3Hb33qgfScH4mLoWuSgbgoBGMST0FVI3hQQdqkgVMVtojjqeiSU++89/usVhQRGwiiA9IFSDLGtlDf4La3ltbBqRQr27/fi7bePISe/PopLSSFI0KNhGJGS3FNoZpAHMkUwOWyS0E6yGcoj6AWtmPQmUhzxXKJM+iI0wiWegXMO9m7a2+mMiu6hjBUGKEd4mInI6DxMmBiLnt3duHRIWziDRSm0TzRJQSzSfwElDJNWwgPbomzNAb71gGT+rKKcbdwSASExpLyEhMckVEuEMT29HJ9/WoCVP+Xix9VlgKcWgMYAYkRJSOBNUgYvwIiTIEc2CTz/nX7KuTi0YgPuz2n4BZ+p5kRJPBB7IYNP7yWlVdrmD4LovXSdooUk4Pw9Kn8HSgAkAsjGoIFxGDSoEW66JRQtmpOXMWHxdWgvQ9dLH68Wz0OKwrmXP2wTD/Tf61POehQWNp0LuHy41/oNWfjm20ws/CQD2RktANQHUAtwKEkky8suQz4rVl4hTiyE9LtqVbeoBFAMoECFTNojVKjf63xF50T0k0I2uh4K6SIBUP5Bf7SwCrxrmF6lXCZsg8I0Sf4JCWPvw5pFnqYI0bUPYeRtcbjh+kbod2E9HZTBy+EdKRmBE4H5iN+jisqcVZT/2uDTssUDEDRLAr9jRx5en3kI3ywORVlpHIDanHMYhiughkLGViwuBzRs1C1YNilCOecOrhAT0dHVMO1KRIbb6N07DhdebCMqggRb5QimhwVThJSsug0v1UP4nCT4DlRUBGHdWgMbfstFYREpp4mSEgcqykmJSJlCYJhRgB0Mm/Mgr4bwlNIoCNtw8/eSwtYKzcA1Vxfj/kmd0etc8owmPPAyUmZQLsTKonIq/feTFij/e8TmDPco/xvI8vjPrt94FPPnZ+KzTz0oK20EIA6mGSI1EpYbqbewUFMOwkJHHoMUo5S9Rfu2FTinpwNOowxXXd0RfS+OZItPxcGI8BAEU0rzbxzVbqCkuApejwXTBDZtrsDXX8ajotrE3v0u7N1F19JEAQmkPBpYoNBKeT12FIKw2XzNGQgLK8StNzkxbmws+vSlcBIckrFXMUihVa3IBx3/Gxf//+QjZ5aisKT6YCoJW3wP0xdJyF98EYSuk/jjfy7QcRRhIj2jEh98UIiZM+JRWloXQHPAoDjeDxdrdIhCGy4sgkKpQkRHH0XDxoUYO7Y7mjR0o1uX2mjXUUPB/0xCaqrcJ1bJT36+pJQqbNucgfS0EMz7aD9SUkJRUED3UUdCNvZYouCWgoVJeeSvFPqlISIsHWMm1MN9k5qgVRPKwbRhECWTtSKlCajU83KqtVXQuX/d//9BZGeYogSgRfxUTqIoTPEwYDGVRBJl26B/k6Xk4IJfs7w2Pv8qE9OmJWL3DgqxWor15VBdCSkn5LpwR1b4KIB8DBjYAO3bVuPOiU3QrKmBqOgTYFgNc51SaypkGAqNODQzKMEn8fdztgoLK5CZZeG9D5JxMN7EyuU5ABoAIA8ZoryLKKogbwJa2BZ5xqPo0DkLDzzQAuPGNIKDXBeDdgRD00coJ1LWhyEwURL1S3mLNi563U7p/Z/ek51ZiiIxkECo/GQCE0/tRggjEozGoSyoxdV1qqu7WKwSD1bi2Zf2YMECivObc8giVXfSJgUXMxWErHAeK0d0VClGXOPEVdeHYuAlrRHK5REqPgrh0ALxulQxUdNHTuWzJeEM8JIcGmk4mWTZqY2IX3F+WHYIPywLxpdfFSI7hy44CoZZF7CCFIWLzkHIGhkDWrVCRsquGRGERx9pjnN7RillUZiXyuX9CqFDM/+lSX2HzqopPqdyEU7fuc4wRdG1Bm3INBaqKBiqHkLFQpIpBmFti62vQwnxwoVHMWVyKjKzCfVpBhhBUuuQbESFXCQYVMjLR+fOBbj8Chtjx7RDmzah6ouVwpKiUChGoYyGUlVIorljp+zR6q8UKfQbCma3EERtwWtRIk/GwFTolbwxNbkS8xccxjeLC7BrByFordnDmKYNAjMM08mIhAEnLJuKmDmIjE3FjNfq4vbRhPiJB2bE2FfPUYCGH0H28QroWwMB8FO2BqfxRGemooidU1CrRqC0lxFh15G5joJSkkvx7AupWLigEm53YxgcwxuCFFGIRmgRoUj88xhatk7Hvfc2w4hr49CosWThLKts1YXvxXCwz7vpmJ3CGRKVk9HY/7dP2p/fSFFUCqNST9E6rEFcCjs1nV6uJTu7Et9+k4ZZs1JxIJ5CsoYwHFQodcOggqeXlF6BY5S/OJMw7JJyvDGjHdq2i5ZMn0I1NgYEKZNT125GvBNhZ6Jy/7+OM0xRAhefHoyKn4lGrhEdTl4t2JZHLCUcOLC/HLfesg07dlEtpDEMM1iq3yx3Kt62KEHPQO06OZgwoQHunhiHRo3EgxCtnaSChEDEkL7XgoPFgXIiqahzdZuhYhHjkwWGgQ7hz/ye8xJVyyBRpOsnKFn4Z+o3gV7Hp6eSyvtpKUBufgXmzs7A22/nIe0YwcPN1PJRGElGgA6XMgoJ6NY1HR8t6IHu3YRLRnUX+ipRQ62ytCZ0NU4fOeb/k6qcUYpyPF6kUCm2aNSbQTZOFc6ovsFP28Ciz4/hsUePISW5DaNA9DqzSoSjoSglOXA603DNtRamPtIU5/Sg5N7Hh/SRFcVPaVupv0tYuwahb+rcfk7Vf1ZUvDbVYaj2EeC91CJZnCcJ9Z4vTHkBXRqlHCJ+fxFeevkI/v6lA1VVDWAYdRXtxsP3o1fIjSzUa5iGyQ+58NCD3WRpbCbpiFL5Crbag/1n7/t0nP3MUxQfRCxJvQJgYLGdE0vnMhyo9gBTpsZj1qxKwNsEphHHIYYqZ/MjtizKQzLRulUqZr7eBpcNrwvTIVR6OchCkhKyX+GynCTvGv4kMfF3EbIPsQ0UHU5A9qZtcNG5fMVspUW/e8ra4gfkHvzVAVVw3z2T4AOVXqB+p06I7t6O+DbsGTWJU3IIEWD/GSQZl/9SmKnCRoaJPVj9ay7uuzsJ+/eTx23Eykdra1LvDSGIphOWRcyCJEy424033+iBICflNQpQYQQsICs73qKdDrk+5d95RinKcXevwwyTKuISepCwUCpbZdm4e+IOzJ1NuUVrwAyGQTCnitmJ2wUrHyaScf99Mbjv/oZo3lLCCg6zmAOlFUSrjM8VHf8QOMcRpdLcqPjZH2H/hAmo44yEVSP3EqAU6uy/o+CxbophSHFXofezT6LDkw+qaxZFkcxIlFUuSTGV+eqcEhaKzrOM2yaZAVJ+F46lV+PddxPx0ktZgN0FMGKozUzRL52MGkr+tgfjx3vw3gc94GBCJa2VMJDFoBzfAnfKJfY0nfAMVBQNi0qOYRNMSi24nIo7UV3hxYQ7d+GjBfTAOglfirsS6VDCbx9Gg4bpeO6JBrh9Yjv+DdFQxBBKp6HvyQdC0CwJOrNQyuGTcZ/mIv3Dj1Fyx0TUMcPhVYTIP/18T7DKVBsybQcs00IC3Gj8zCNo+sRk33VKqKWQO0mUVJ4kQkyhFtkTzp+UzjOGSPUY9pASaL03dx/eeK0ah+IJ7Kh/3PulVYAUbg/GjKnA2+/2QlgIeWAKP7Waao7z75X/T6/BX+gDZ5SiiOxQOKBjYUqehdtEHsDttTDxb3swdxFROFoxVGpQfzlTTugBkmgcxmWXV+Cll1qgaxepE+jEm9tOKGzxOQcyvcpUG8LPOv7wkwa5PViltxmzF6F8wkTEIhxeU5XpWBG10KrojV8TL8G2mAEGQeLIAIiOBhITRRGS4EGDZ6eiyRMP+UJPyhMCdUv+rgMwf5avWwr81XkFE3BrgFSbUlLduO/e/ViyhECSFjAcBH6o9zEnjc6bgNtGl+C9d3siPJR7CFhXaLkksAs0Kicqze+v9C+kEye9lDNGUeQx2TAVKmMRKsMWVBLaigpg/B17seiTYMBoLQ1TBJtyX4lU6qn6fPONmZg773yEhunJJH/wiHzPNBBS0p8JhID9Dz/l/fnIm3gX4hCsxjvo95FnE3XRSTUFP1p9nAQKiH+Dh+5LgQ1MP1FwBaXYR+FF82ceRfOnHlMhl84QNKOg5hQSUS9aV2IhCDWSvqOiwoOJ47fi40WE/LWEYYaKgqhhFjQ4A3YSbh5ZjrmzuyI0hDyNQMQElFDngVZeXzimPTLD8ZS/cQB4RlRdzhhFYfvEciBipTqhOGJwu22MG7sTCz8JV0rC40hgKGWx7SI4zWO4514DL77UAWFhVHF3w6Ri4yk+6LGXbZuP0q8fRVCITv4pOiSPQ2hSENzeWggKJU5VBdzuImkvpmvh0EjqOpySM+ysBM4hQmV6TZRVRSF62HiEXTQRHkSx9RbBpOq6EFtqdpBHFi9Fwq1NAbfYGICnGpj+WjJenZ6NwqJWgCPGBx8TKsa2BwcxamQV5nzUFS5T+RFf2qaDWfXIAr1MAA3mTKDvnzmKQq7fsmGZ0jloMHnLREW5G3fetRMLPibL155jbWmekk5C285HbO10THu5KcbdQf3rlKJWcSjhtIN9MXjNBKtm7/Lkvg8j+QGYwRYMavVlobDgNQxUWnXgtFoja185nEYpGnYNRbU3Ay6jGAZZaS7qMZkroP4hlXfh9BtwV9WD0XwcHPXugk0sZ5+lVopZY0UhDaGCJSFboijixZQCqcETK5bnYtzt8UhPbw3DUQ+w3DBtl1wm42j78bcxZZj9/jkICjL9o8N0E5vyk8cFYJxf+gPEmq3s6XvXmaMoDGt6FYok1tayDDx0/17Meodg3i4wTJpfRSGLIf0cyEWDBmn48IM2uOwKQbUsPodUlCUfOfVJZ3XmOzDi74GLUiVV46CipB3aBJ6Q1nCUt8aRZamwy0rQenhroG4WzKotsCuyfK35PgyBlUDImgxewEapVRvO5nchtPGDgBWj6omqC5Iz9UBY+o+ES0HAwk/hII8kXdoLlFeGiS1bcnHzjYlISGoBw4wjTgsHitw/w/lLAsaNy8Ps2efBVJC1gCiqvZm95ImeTpdQT/0z+KO7/rO/P2MUhXAtoTvKQAaXaeKzz5Mx6rZMeKzOoiRe8jYiJJaVgyYNM7BgUXNcfDF5EuI1SaLMClIzFvufXU9+f3XmuzDi74MrmKw1uwHAikJZVgtkJHoRFtUAlrM2SnJKULtLU5QWbkfD2scQEpkHy1EhUTtFYyrKtCkOov97TVimFyVWLFzNJiKsySTArq1GKkn15M+3jkimJ+oo0Lioi4KDGelyMBK4ZXMOrrt+P1JTOwFmNHPKGCRh10LMhoN4+okQPPlsOzg0IuLTAT14z88Ck18FJvb/1nL/n3zoDFIUUhWLk056aLv35uPqq48gKYH6R2J9FXeCQS27EHXrpuCThS0wZCh5ErJmVG+RIhnLHUOkNoyA6SqnasWrst6FGX8vXC6dTwHVZXWQsrsVSrODUY08VEWEIS8zEhEhQWjWphbswi1o3r0AZlQJmwOXRcqshFZiK85PCB4u8dZDULMJCG16L4BY30wV6lLmiO1PMM1O7CmRWouu5B+PTtHrW7YUYsSNu3A0qRNgEISs0DD2QFWICNuP775vhf4DohmSIKNE3lSDxr411gUdpaKnau3/U+c5YxSFbQ8XtwwcjC/C1dduQ/wBqpPUZY6VILf0UKrgcu3Dux+0wO1jaqshKB7uJzctSd59VlcNZjjVi1tJinLwHgQR9V1FTpanEfauqw93WiiCHFVo0LkTPMHdkXI0FXb5HtSO2o/W55XBCCuAlwqGlglTeoz52rkIapmwDBvF3voIbjEeoY3vgRdxHI4xYO5bhj+THqvWY8vgCTQqQ5dxNOrypXCpvQ6w5pd8jBiRitw8alGIAAho4HiWfhahU4ckfPlNa3RoHw2v7YWDDBTrfGA/ke/kJ1ASTvXTODXnO3MURY39IXdw680H8Onn4TAMan+lCSp0kEunUGcXJk1y4LUZVF0m7yK0DYcKISxLNSupXFl+nNoYmTyKcfBeBLk0emXDMqJRXNQVZQdqI2vrMSAsBkZwXTTq1x2V5g7ERG9GeEQaW2VK+ul/DnYPMr1SXyKFOUXeOghqPh5hjR9ANepyNZ5q5zJahTGwmpOX1eguam2Wmjp9F/k0Uj0nbfKpAiSDdUFKtgbeeSsZ99yXC6Az16uEzUDf74RtJeHC8/Px7Q+9EButmsSYzq/hYF3QJd5czaHsUyPy/95ZzixFMQx8+GEi7rqrFB5PRyEEUkDGxUQSkIMYNToXs98/H8HBQs7QhoyrFYabwwAaS2SqkOs/gbtIjnIPnMFqzJxty6jTiLZwZ7RA9qZqZGRUwDiWgoiO4Wh/azvAvQXe8iyeXayZWVyAlLlCoijqT4mbkvmJCG1KOUpswJMPSLxqqvs8sYUKnP5eSRtueGCB6zoEDChum2V42KsREEIm4I4JOzF3Ln1RN34WpGw6WLNxCDNnOTDpvjZg8iYrEr03oKEr0Kn8e/L7f/apM0JR6AFQdX3jxhwMHByPirKuXAAzbWlPJYTLwlFcNyIfCz7uijBqPyQB8CEthgpjLG4LJrwrN7cChUVeNGkUhiCqUSoKx6lYeU/eB3AmPiBDUlhgKTMnAXHBLgpDZVkcElNKEGZUom7jENSKcwOOElZknUxzfEj0HPYqDoV6kbJbqHLXg9HodgQ1uFcl88cTa7Re1ehefAQwA/9Yn41Zs3bj8cfPQ8+u4WoNfdUVVcBVPsUwUFZejbGj9+LvX9aGYTRWs8wIUKCnUoaQkO349O8tcc0VjXz9K4qNpi5NCKXSDfnXPk6/ovjyRdW9qG2SsjYaHS0pqcItt+7Asu8aACZ1JnpgeAmgJOtWgGbNj2LNL13QvDlZQG1ZVU99IARsAMmpZbjp+lXYuzsNP/98NfpcQD3lwiETsfijkl1AAquq5lJRkMp66ba5KPv6MZ66YnO4QYfJ3oEmshiOUFR5ndxh6CQv565WnEq3aoQyBSzT8KoSJAmMvCi1IhA14G5E9b8LANWPpI1KZxKSQKvhdnoB1VXoNhwBamXNi4qr8dZb2Zj1Zjpysy10616FJUu6oVnTaD4zgyhUr5dZ4UymJN/hhImCAhtDB+3C1h1NAKO2qsFQG7XUsIYOOobFSzsgNMzla6fzu0iCtHXYfFZR/vUKUHmEUR0dX1MoZcLBT9Ti3xHkO3NWGh56oAAwOkpWwZaQ2KvVCAqhEKAebrulmZpIL/Vpnter6hicLRBLAwbuuTcJ77ydg47tTaz8sRMaNwlFZVk5U+yDQoJZZXR1WmoXKpT2KbVqGqMk1aAQT7phSJjINh59fw5yJt6NOqBz+ennOtLwd2D6IyqdKfkzAt8oB9/6ySp5ef5jm2deRMsn7pNIRqFdhAvyuinlpZyBUzNCnRSMSxwyclIUVtHx7bdH8dprmVi/nhq4GgJmCGDtwZ0Tg/DeuwSW2PAyEuafkG+bAtQL2cXA94vTcfV1ifBaXbhjkgwCM2K8tC6H8PjDQXhhemv+jNBlZBql76hpmHgaden0e5QAoqEiU3CsK+ihwLfxB0oxbPh+JCdT4liL+0JsoqdY9CCO4omngeefaQkPNRMxsCL93WxnWXAoDOP0GIsWHcX4cYVMOpwztzZuvYWQG+COCd9zq+yTT/VD9+71pfDm4zYxzdYP+etGJS7s+UYtKEokcGz2xyidcA9iEcmkSN0u6+uaVQl04OQluUq+aR++5FcsobbIFBYLSbaFBk8/iSZP3QOapMqWXgmbn+xMcLhwr8Tb0XU4fcPGjxzJxew5OZg5oxReT2O4EMdMZ6ayWG6EhRzE/AUhuGFEa5lKw5C6GDOh1yjigKrkvzbjEB591A2Ppx3D9zISygHL60HjevuwbGVTdO1WB16iDhGj20edUSTU06gENfnq064ouvdaTJAIijxgvU+JgXsmxuPd2VTmbk7bjEj/CUOOuejZfR+WreiLevVMeJQn4iI2J75qxKgqoqVnW+jbZzuSk8Nw+WXBjPfTsfzHLNxw/SGUlngweHAali+/GU5qTOKDwjfNwXf4+ks4dGH6hyJ9yAsskEKzvwuximavhfefKUpNDKqAuDZcthMJtgf1nnsITZ58AB64OOAT/6NYvOwBRc04CzDIrwm72esBvvyyEI89fhhJScSebgEYIapHVAVvNilDJlq0OIING/qhHs3h4H4ezZ92cFIvk2CEol9eBQwasAEbN9SH4Wii2MSSX9nWIYwaVYaPP+7BxElJi+jzqpBaE0k9ze/5CyjKiVOHaCH9CMn6X3MxcGg8qqr7KqqTasCyqmEaB7D658boP6AuWyqaiOLgaqJU4ZUv4Z+VFR7cffcuzP8oBPXqG1ixvAm6d49EdbUbl121H6tW0LCFYiz9OhxXXFsPFeUebNlUjPMvjIWL65SyzZtsM0e9IVqJFA1eFQVJBA7OWYCD48ejjiMSFtHsA/JhdRKRL/5FTdRESKAcsngNpMCNbs9PRvsnHoZXsCnVyU7nJKRKpIq/1vT3Hu7eU47nntuOxd+EwWu1E0awHhLBuZ7kUyZvRUG4VwZGj8vBe291QUgIbWEhIaboIRkS1fIgMS02bs3D5cNTkZfTQba+cAg9BlY1goPj8fXnDXDZ1Q18BkbT2U75xJr/gFKddkXxP1FNgVVWWg2eu+7avfhmcRTANRN6SDT8gB5SIsaPL8WsN7oiJFQeID08qbbz42ZJ8RhuOOHCT8sKMPTyFB43+tTTIXj2GQm5qGf88cdKYSAGt9xcgQ8/bA8i9v5jbR4uH7obl17mxEvTe6JlixC2ytwIpobQCUZw4vREoPhwInLWb0aQg5rG/P0oPp0IjKn+xEMVdNhGpWmhbqf2iOra2Rf/EGggMwP8iqJ5bOUVHrzz3iG89qoH2ZkEJ1NvPA2B0F2fFFZ6mGRqECNAJT6WTRy6zfj22064+upYnfv750PqQYFcFBWVf/TxZEx/hYxDExn5xNYqhL1/vz7JWLW6F4LDaM1kUCHtTFZDU/EnVurUv/U0KwpJjEKmeNGE9Cfxr4GVK7JxzfXHUFHWQWjobMqqAasKzZokYcOmLmjQgCokQgj0NSqpGEc2G3UgOakaV19xGLv2ReDcXoVY/XNnhEe6cDAhH5cOSURyUivUr5uObZvboGGzIBQXA8Mv3451v9G2b/uw9LtzcMXlLY9bfUms6Wqle5ImsoiDkKT+/+Igigh7EMsQQMTwSOJu6L4W4Nd/5GDKlERs3kTzvOoDBv30H5I/eWUyLYduagNVFUraVjE6d0nA99+3QrOmRLMPoMnQHDGeW0DfT/dto6DQQt8L1uPAgY4wEa3SPEEiXY4jmP9RLG69LU4pCkVtukD0f7Fi//53nHZFoeKWeALiMfk74yrKbdx40y58910kYLbiJJYeCLlxYDfefD0W9z7QUk2F1GUseoqKoRrQtzJpUgLeeMOLEFc5PvuiIa6+RrY8GHnbAXyySGCjmTOCMOlBGvZm4c23MnD//dXsOe64w8YHH8gQuK+/OgJ3JXDN9c3g4q0TdQFNwkdGvgwTO3cWYsnSMgQHU89JIM59woPyZ/B/+ARlqpIDXsOBSk8Grr4qGt07k8DJmFUuTBLZS80Uy86twLPPHMZni7woKKwDgxAtrrircI/JbuR9lKIwWKEuiC2VFybPWSZDtA/33Q/MeqMTf97Xy+mr2svlC+HUxIdzDuOO8cQubiuoGTdqUfU+H+ddsA9TuRG2AAAgAElEQVTfL+mO2NgIMYr/Afb2Hy7mv/GGv46iEM7EFAnB9jdsKEK/fkdh2R1UAxbh8qQE5ejZbSeWr+iKuPrhqnbglzg9m1fv3LtseSZGjEhGRVkkxo2twpy5PXiZvvk6CbfeXIFKdzT6nJeO5cu7ISbahfiDpejXbzvyctuhadN0LF/ZFh3b1+J6wXkX7cDhfRmYOD4SM988H0FB9KBJACjsVhQNw4nZs49gwgSid9BUE11H+Teezu8+QvdJ37cDc+e1xNgxnQImoWh4Hfj4k3TMfPUodu8m79EGphkEMkhcX1IewAfhcS6nBxORt6DeFzVgg+pUHDpWISR4Pz79NAZXX9OS4XCCoUllmEPHpEch6NMkfFqryy7djw2b68Aw6qmaimrFtjfjq89b4bobyVj9Byncp2K5j/O8p33HLR2wC4wpOI0LN922AV8sojyCkmwaZqc2ujFT8c6bLky4qzHj+5xKswXU0KWClQ0b5dUeDBl0EOvX1kWnDmVYuiIGLZvGoLTci/791mP7jmaIjsjDdyuao98FMbxH/O3jDuCjj6iIV4J33onEXXdJLvPYY7vw8stS3BtzWwnen9sDQUEOVJVVIbiW7HHN+78bDnw4Ow13TKBrahgwzkh7oMAnGHjvWtkDXwtMZjQiQFZ+B+bMi8W4MS1F+BWrYNvuXEx7ORlffk5halOYtPERT5NRbGAfZYy8M10Ht1QKjT4QAFBkURkwQ16I8ols9D4nCWvW9kVIiLQpcDWFwQIBAJgtRkP5DAOff3YMo8bkwl3dybdXpNDx89G/byHW/KMtN6MJzvZ/E6r+b3TnNHuUwGIZkVBpL0Mb23YV49KhB5CbTYtMg6VJCClBzEW3TruwdmN/hIZTX7aaYHWcomhI2MAzL8Xj2cfLYaA9hl1SjHkLY1AvLhiPPRaPadOCYVkujB+XjdlzevIaLv4uBdddnQ7LaohLBxfh6yXUNuzE3gOlGDo4HhnpddG+dQrW/ONc1GsQjIyMMtw9/idcdU1X3DS6GYJ5JhgwZ3Y6xk+gv+tdrfQjOjGL12msgBTCedHNTScgYjwVkgTTAXi34/2PojDhbzRDGCgsKseCjzLwyitlyMikwmFdyelMytFIFF2qPd3PI9Nom9RjieKjPZ/kDBLBSt1GwGfamzIFjzzkxguvdJSNk/jyqZgp8DkXeB2SL1a7TVw4cD82r6U1oIq9HjpYhZjIvfj6780wYGgcQ/0y9ebPpvR/AjH832iI+uzpVxSyTGyF9H6fBu6bHI+3ZlDVuxkvogyGoJAjAbPf82D8ne1kuLRClCSRF+SLBp1SvXj3jkIMGpaO/KymcCAIbqSha49SPDa1DqY8vBcpqa3RrIUHv/2jFZo0diA7uwpDh+7Erl3NEexKwqqVrdFvQB1UVntx9YitWLm0LkyzCnPfD8bo8ZKzvPjyQTzx2DEWhOuvDcZzLzRBhw7hWPRJBm4bSQ++PrOWvXqLBS58Sg2eHbkqWLrsw4gMyUGxpwvcXtrTRDVQcU4WULAkaSTPau3AvI8jMWZUC2zdXIopj+3DLz+TYnZlVI82L/KrpBJA305c/i5DYi3w+1iK5RN6eB6rTcDrIi+ViA7fiVW/tMM5vWIl36Hr0ztjcIpE5yEoPQiL/p6B226krTLOle0p6NLZke3GXXdX4K03+zCNR1FH/VXT4wRbqPkaqlEX5aMc+XY28DnsQI/8ZzSEvKYeh/t7pf1LKIoOA4iYmJJaisuuOIy9uzrANIPVdEeqFpegbdtj+O23Nqhb18kRmmWSuyfesNg8jsN5xKgTQ4b+ilWrWsKBJrANqgkQpr8XX37bDJ5yN+8hMu6Ophh1q+w0Nf2VFEx9lB5wCCY9UI2ZM5ty2LJwUQpGjSoArGhcdnkRFn/ZFc4QYNv2IgwcdAClhQTR1oKFfIRH7MXzTzdAfkFdPP8iwa11JNnmkIPCMlXQI8NADFyuRQANI77AvaNC8fqi3sguJGRKBlHIzl6a6q4KfpwUp+LxxyIQEVqAF145itKyNjCNxjLZhVEFsvYklVopdLukBh8kzJV8roaWXI1ote009L8oC8tX9UEop2cnE0yx9vlFxRg8fBd2rO8FJz1Los8QNuYtQWzsPqxd2xHt25MHrOlxYpj+73ii33+X7J6m70XOeSLIcNoVRQwZCZOMsPtuSRquvDoJMC5U1WZdLd6BZ55x4emnu/imOXLvAzc0CQ2CFIJu8IflhzBy1H7k59KwibYweOB0Kq4ZkYl5c7oiOjIYq39Owb6DWbh9XHfs3lWJYUMPoqCoPtq0TcePP/ZA82YuZOdZuPCCvTh0qAnqxKZh2Yo49O5VHx6PF7fesg9//zKGWbO+7MKmzYbyERYcgQoCzZhhQHsshsleLXr0KW3TDS9coW5EhmfghosW4Im7KjB8QnMcK74eBXkh8HppHFMQc8WEYUB5mhuWt5R37w0NC0M57YiHEMAIltoS7w4soQ8jhJxkawHwTx2WFwN6QwJnF/8LmWXPYVkICTqEaa+GYOTIBqisUiOKGJYWbpmuM4VGmHjhtXzMeC4UTiMSXoKvue5Etag0zJ1XC1deGQ434QyKbBngX3yFUz8FSDyybxJmgN/0gXnq+9kLqd1AeAWUPTiuGGvbCAl2ICrKBYfDT6Xxexb/Ypx2RZH2Xr2NswOXDNmPH1fFKSYqXShZVQ9ia+/Gku8aoO8FDdUwA97vWT0YWhRCxWiPQycKCsqxZ08JHplyFBs20cDtWNSKTsRv69qiR8cwlBYBlwxfj/XrgYsvjENsbDi+XkzWNw+fLCL+V3143DYefOQg3p5JyXAVJj8YhldnSC1l0cIs3DaqEHBQMu3bJwHMryHrZHnhdBSgUd1jKKiMRXFBXZhGqI8CIlMfS9Cm4THc87dtuG7gYjSI3YvEogvwzeob8NyM+igpbw+DmMG+wXt07lJc2DsdCYkHkJ7bEzAayRbbTPuRrR801UVkiLxRIEigQy1pzhIdIumvYTLNTGgKB4sRFlSAqGgKK92qnYGKq+JJpGfFC9vlRllpFCppyz+FrnFQyGON3KgVmotatcolHPPx1dQ2HFz9Z5jguHtgA6DfrHZU84dfsh2HoKOqAnocXkLXrl8w4XGX4ZJLPEytCdYz/v4JZH1aFUXQei8n5VR/yMupxLl9EpCURF7AAR6qwKYmE4OHpOGnH3uLp1fz09gH8e/l5m3TRElZNSJrSXGyuBCYOy8Jz728Go8+1Q9T7m3HgvzGzEw8+DA1cVHYVaaaiXIw7OpsfLGgByIiXNi2tQAXXHgM1ZV1cM45Gfjpp/aIiQlFemoFhl4aj3372wNmqJrXJdtCyKAF2ase2IDrh+WgZevOmP4W8X0vkM1ITfJ6ouAOay+6N3wSPyxqgDqNs7F9VyFuntAKiXlPwEvbUzBdhkFYFZOn4aWphVj540r8uuNGRrZonai7kQ0F1yxUuKXpMUIflpqJJvVoJeEITISxRocCFBhiDphg6SvZ/y6M09vaqYkuhG75CJMUTp8Y9mkSp76awNCKFlW3YujrDYSXdW5EnxHI/o+PSgwenInlPzSHU33EH+Ecf22nWVGksk0NWLSAL768Fk89EQTb6s1WQ3rF6c8+LP62Ma66SmJ+IXJw1gEnWVRGy5zYsj0Hjz3+C0b/7ULceH19OJ1ys/sP5aJJ89qICDJxcE8Jzuu7HYUl58MgPhJ7onKER+/DP/7RET26hKOyChh+2Xr88nNDBAUVYf7cONxyG0G9wORJ6ZjxBlEzCDamXIPSVAopSJwpFHSjfYtCnNPhB1x87s8YPKAnpr9ZiKO547B6fSwqLYGY+WFaBejX+Rc8NLE+du//Ba1axGLeFz3wyxZKyunahFMWHFKC3r3L0TpuOcbecAB5uR58umQ49qT0wb54UpVwrmKQ3Hm4uKeFX/eoq3nNZOmVpZFQRLbtriniJOCU9JBIi7VmIwSEKD5Lps8rCixT91UuyW3HOhRU5Ej2EmqrPEXRFP8oRVRionHRmYn9ss2H/x7oDign5PiNjYJ87iQplA/loF+WY/iwbCxZ0iJAUU5WBKXnfFrrKJKAC47uwF337cF7b9FQOqroEpWenogbMTGbsHFDV7RtR3u+00FCSX9kxyt6gBVVBq67ZhuWL6fFDsa1N9l44vH26NwhCC6HGooFYMqUNXj1VVK+Xgw9y7rtxfMvBuGJx6SS/P6cY7iX2o3dJm66sQqffd6F37X6lzRcf90xFBSeo0iNKnRhSrlCp4xKdG/+A2Y9uQF9z/+RkbqkpGF44b0r8dmKQajw0EZGNltTA9Vo1zQDFRVlOJpdhraNcuF1dkPCUUroFX/eAsKDknDN4J/w2qNfo27sZsDqhsXfdcEz84ZgV8IFgBXnYwZwsxdDuiFqwJwanqe20dOVePbAanuHP7a86h0s+2SelOVnMMJv3XmPeqUoGjpmo8AhmQrvdE6qn6/2TGwAJafSTGgmttJgPt0uoDyxWH1VAxJXLi0ACiUMJG/+83sjhSrDsGE5WLK4JVwUhJwUceak53QrijgIur+ExEpcOiwDRw4R5h7OgwgYFbILMOHOYrzzdlNOuIQoIpE4t0mpm1v0aTJG3loN22jFAxqICRwUehg//9wO/c6n7aTFbadlluDzz3Lx3DNZKCluxpa7a5eDWPlTN9SvVwtHk0rRq88W5Oa0Q8NGmVi+rCW6dotGVbWFKy8/gB9/orGtjSSEYuqNMlu0ay7JJCFOWI/hfb7HJ2/uR3T9XVi4oB9GPXkNgCuV9SZ0ja6Hwj7auZeEiGaPUTWftt+mvIpiARfgNAFPBWoZH+OTmZ9jWL98OIMuxZ1TyjFn5WAYziuloZPY03YBj2k1ZdQET0gxzXAOy2U8kyZMqlC1poiXT0+0OdYFS+2RNK1f6i6y3R89G7+B4lNoWj7nRLILgfyR3IENpmpNJlBCDqIsEUgiO3r5FZPOQYXeIBj8k5JxGdpOP2UuWUD4pP/q8yh0bWUYdql4lH+uKHIVp92jaEn/9bdcXHwR7cDbjq0DN28RRd3KxPRXLDw8talaOK0omnpowXYb6NZtMfYc6A2DhJgHJhQjMvIgfvtHe3TtFkmOCV7DDZcKRjduysObsw7hh+VJWLjoClwxXCZJTrz9CN6fS3/Pw/MvAU88Sh2VwBuvH8GkB6tgGO3Fo7F+qO21VXigax5OxOOecUGoLlsHeHaifrPb8ep7sSguN+By5SAuJhtRETYGDGqCnr0jEBQCeCwDR1O9+HlFEpIOFsJdXRfZhcT0JWZCCFrUS8XUew7j22+XoF/v63A03Y1539dnig/VN5zOY7h9rInhl0XCFexCRkY5nn86GUlHG8A0m6lp/tq+BnSOseCcmCucxA4zpK3bpQWJOy638VljXaSkJyveRiNVPkURwVPCrQEIycYohIaXDEghatfJRFhoDs7v3YRbKSKoedIBFBUY+MdqIrEeg7sqDuk5FGnQjmG1ZBcAMgo0DPFfukr6vnIMuzTrBEUJzP79J/gLKIpQTz6eV4DR4yoAg6y/ctV2KRo3yMLXXzdH7/PJu4j1ltxFGLKkUF63gamPbsDsD10oLSHBagyX6xBmvOrAPfe14oV75eV92LsvHU88MRDt20sYUFnlwcaNaehzfnOEBgGrfsrHVVdkobyqHs47Px8rf2qCyFrBSEosxvBLDyD+MCkxWX7qmVFxv34cqs2QBCDEkYqoiAJkFlJjVBliI2n8az56943Azbc0wvDB4Zw/RceGqp12/Q+kuKgaVRXVyMoEZr1/GMuWliMjow6iwxrDNPYivywaLgSjdTMLSdl1UFlBHigRE8a58M77zeAI2GV07boM3HpzJlJSSdlpgoZCQvT6cl5Qc0XxcbM0p17UQKFQfuWhNeCcyReW6XxFGRjdys1lSKmAcaeoLbt6nXOuiWHDauPWkXVQO9KLqMhQBIccDzhUV3hQVFgJt8eJD+ckYfH3Fdi5neInGvkapkJbn/v4XbVH6kcnKErg/ZwAcJxmRZGFrq60MGzweqxe11ZNTCeIlei5Weh7wS6sXTfUj3gwt0nQDh5RxIaJEkwH1qwrwCOTDmLTFgfOOQfYsPZcZvmu3VCGS4fuQ1lpDJo0qcbUqUEYM7oFwmppqbKRl+fBJYN3YNvOBnC60vH3r1rjmitlFNCE2w9h9lwKhZop907fLsoWGZaFykovqiyijdC4BQoRPNKFyeFHDho1zcOTT4Zhwu20j2SAVZfoV2Jy7iDUoYVfKPbsy8KHc/Lx1hukmFQEpekoivLCW38DEWEHseSrWAwYVlf6cTjcF2MycUIK3p8dDcOI9G044TNEEo/JBQWGKRJrHPeaWGe97rpAwbG7Uha6ZumVFwiQFEefm0JSQe743dTGzSdU52H9LUJoSCpuHw8881w71I6m56/dlF/g/5n3y8orxaIFGXjmiQKUlNO2HzKQ3a8hJ3gKvt+TKYpW/r8Q6qWeEAta9x4/42D8uTzTljF4jmPTcdkV+/H90kBF0fGw3xJKMCZDt0tL3Zg9Zw/O6VUH/fs1RXlZJUaO3I9vviWLTNwiCu8KceFFpfhucVdExYhQzpqViAceoHg4FKPHlmL+XAqxHPh+eRZuuC4NFRVdpcnIqBRvwklAAabcno+/f7MByfnX82aqUtsR1MlGPrr0SMOChe3RvRNZuxPCleNCg+O5VvQrIn1yWgbgmed349mn6B/Es1LbKzDYUY2Gcan4YWkjdDuPGqS03JJiOTDx7iS8/24UYFI4qXIU1gEtCIouw3Qa3fKslcKPiolPkCIlE4ZU6CUJvDwLfg40NJllTc9q0oM49KAPDS0rljLlLd5yhNfKw5vv1cGYkVKp94/0rkFYGEAM/XrxUYwelYDSkq4wDArJdJ2LcidVX2HDRGtYjmGXZGPJ0uaSoxz3fAINwGnPUUR7k5It9B+4BalJVEmPELdtO2E60rB0WRguuySWi46838lJDj9wR+jH8S76o3npGDNuH4AB/HmBNnPRsXMifvvHOagd48CeXZUYOHgXcnMbo0nzVCz/oSM6daA24Wqmqaxb24Dn7EreWY24qEOIidyGMEcCXpgMLF2yEb/svBaldg9k5TeH16oH2y5FaMghLPq8Ba65ijyThGqUWP+6rghzPsyAp8wBl8MFD/OwpJfGa1VhyJAY3HhLDKIiQ5jRzO3NAB55ci+mvUCC2UnWyEHbhJPY7sHcOVEYM1ZmAPjRGxvXj0jE11+Rt6MaDjljgpxlgJ1+szgTsu4B0+dZmEQ9fHmw9hAkUETF5+F4GvZV4q2KkoKuCePbFwHoKfvsKAjuVXmKeQCTJ5mY9prkg/pISCzH7LfTkZhswcG5pRo/4rDgrq5A29ZOTLyzGZq2CPPNICNzufjbo7j11gKUV9CgixCBstXW5r6Ts6KUYPil2Vi8pBVcQccrht/iqDU4vfCwXPbMmcl4eEoJLG8rQTCowcgOgmEmYt+BOujQVjdABUwZPEFhdJ+98HYEriUL+umiVDz9zF4cOUK9IRKru1y7seyHBhgyOA4V5VWYcPs+LPyMWK6FeOf92rhrAuU5wMsvHcHjT5Tx5p9kQalxiuDsHh2SMOW+SvRsvQ4Nwhaiqrod9h57GG98FISlP9POVDQnLAGjRubj4wW9mNRJWyFkZpXg4Yd34evFDlSUULGTrCcpv7LqLJIEl2egc5dkzHqrOwb0bwieCOFwIiunCkOGxmPPznacp3gpxOOibA7atc/Ah3Na4MIL/Nypaa/E48knS+DxErwdpLZpUQRSn/TzDEc1n0n1wLMCKCHWXoTfryveajgfsxL0idQIKd9z0Z2eglCyGqnKvS5wCNesFK3bHMGO7Z0QHk7lcdoYyos33jqC19/IQEYarRM9OzWXybcLM3n/XNStm4qnnmqMu+9ur+yDeNK77jqM994jmLydahDToIG2D3QvpCg5WLyE4OEzQFHuvy8eb75FcTSNCVKolu2Fy3UY27c1ROcu1IAkXLATY1TtTWT7OaKw6Mq0Mq2GgeSkPMyalY233y+DpwoYe3stvPdOO970ZslXebh6xBFGTYYMycNXX3VCZGQQ4g+VYEC/bGTmkDch+FHv4EUylIKOLb7G61OWY+jlFpL2xWHyC62weO1tvJkRtSZHxyZj2Q8xuKB3LDcfVlfaGD9hFz75hKDhjoCDqO9Sh5CBDTrsUVYYmYitsxcrfuyFXj2oX50Kak4882wGnnvOC8OijUhFyNk72Llo1DgVgy+24fVWoqQiAksWk4Gpz7UIE9RWQGsjSkksBl9BzrdPpWwqRNckOYWk5ASFsy559fWKR5AT6KKwqmmp4IwgYrbFKoeRhF3x9vRYVTZqiZjxRigevJ9mIoiQ/31RJm68jVjHxH4IUwoqUDPBzxLm0TrRWlbCMPbinTnRmDjW75HWbcjBdVdlITunPYdc7Bc1g0OHnXYZhl9CitICruAzQFEenHwUr8+IhOGIhuGVll/bTsfgoRa++qIJc4rEvp2cahGoLDr00PUZ/qk+tuiL/Vi+IgXTXhyCRg0dyMyswCWXJGD37mYIdR3CipWNcdEA6SG57paN+OYz6s5rIaxkEhZSVN7N00KLBqvw+esrkZmRjNgGI/Di68ewfNMVMqDPrkKj5kcQH98e4cEieKkJ5ejcIwHFJe2lK5IeOD97nbBKV5WIl6o/WIcxelwp3n+nG89SpiM5pQq9++xATmY3ho05KuNTEN+LWJJUS6FrJSWJU/PIZAwfgR+qTCHxOn9WBj2Is6Dwj7wJCSxZbHqRxrnSex0wvYpXxpQZlW9R6MUdkZS3aeWh1wILjHKRfiEXKgvsahjGFmze2B69elN4SrUgFwYPWI2ff20Jh9mM+ResdOTNacK/amcWzriCoO0sdOyUguUrO6NpI2I+yHHpkANYuYpqXpSfEXlWQkumRtF9WcVKUVqdGYoy+vYUfDw3DDBoP0JpKaUtmp96PgTPPkFJNdVVpAJfo0M9LzKOslmbBir9ilZd7cGjj+3CzBlStHr6EReeeVn6TL5anIUxo7NRWtIShk3xrxYMnbaWok50Crq3SsCOrclo3qoHvM5Y7E1oBLeHIOFSNGx2APt2d0N0JMXWTmz6rQL9L8lCVUVzVX2mmoHaGEmjdxpVYj0h5K8StaPX4FDSAMRGEwxM9RY32rT+BclJ53NxkvpduAJhC41GrDJZWhJwykuo0Uudj0dwEc2dFogUQXtpYiCr93BxrxwhIfkIjypDeVk4yksJQaLvD1dzAMUDkkejXc+kcFqE4PB8RIaVoboiEkUlJPiEXNUSReMhIrLzsVwxfY7yzl+xbk1HnH8RUYSqUV4RhP7912PrltYwjDhusyCdpq0jvD4kTbyY6q1UGMQe/Lg6DkMGSNhMx4gR+/EV5WcO8siB42pVCGmVYvgllKO0/OsrSmpaFa64MgG7djTmB8tUJbY22/DK9GBMfZgsp+Iv1VRRlJGmHyQyvC0CCx4JDyXOJtIzCzHhznX4fomNNm0NrFp5EZo2j0RegRv9L96DfbtbA6YMqhYUS9Ug+KEXwkkblVqRcCACXpTB5aCAizYsdcKyK9C0+UHs2dkZkVESruzeW45evZPhruigrDtZcTIAEsHT9ETJs6T9jEiiluVBVNQRzJ7fGhHhZSgvrUJhoQOPP56NrExS4hCZvmIbCHYWYujQUtSuQ2RPLyqrDCxbHoWyslih26vhF4bhQZOmZeh7QRFb9PzCCKz5xYWqSiAoOA2Dh0aiSUMnLh1eHx072UhKMLBiWSaOJlXi+xW0OWsTGGas5JHeIq57DB4YipbtQjD8ivro0s5A4iEDy37IwaGEMvy0qhru6vqAozaDFX44WRNVfuWicN8LG3IIyp2R/X7Els20ixoxxaVtgPryWT2VQsun9SYU5A3z8dxLFvpfEITCnEpu4Js+vRrrNxPiFya7Q/NOBuRRVNZklYtHWUqV+b946LV+XQYGDjiMKnc/Ca58TOgteOVlJ6Y+0tM3c7vGHkWlJ1KclFjbt1MzV39l+7qyCmDu/F2IjnJi1K00Zxd45NF4THuFLC2NSKJXZCSPjGDw7yHJr9gGPDweRThpTI61KLyx0bxJEg4caImQWmJNMwurcHG/HTi4Lwam0QoWgRas0LT9N0mAHhNEiJ+aF0yDG5wlCK9lobSkFF5GXsn6RzChkw0Knd5jIiYiFXt21UejFmqsk22hVYtEJB6lgeYSOvFhFWPk3yqw4CMJMROP2ji314+IiaiNaa/Vx3XXUq4QeOjQEPhoQSImTy5FXg6xJMrQvmMOnn0yBteNaAgHzTA7ybFiZSYm3Z+C+INEF6L2CTE4goqRV9iO9Rvb4fw+MT6wbtJ9m/HGW2TiejJDW/aSlEBLK46Gn6X2SSpUhdCwPNr4G6VltChhcKA2eJt1zlG0x1Rb6XGYSTlKLhYvPQOS+V9/OYaLByYA6CcJoxquTYPXXp/pxAOTesqAnD+zgacuSTBUqbwRU8MD+vm0gNMSV4Mnz2/akIHhwxKQX9QTBlHiOT6Wwh2ZMmpbpSSXnADTAnknXSlq8WPkoqEIfXRUApYuDceFF5FVpLDIidU/J+Opx1OwYTOBE4Tm0HfQXi0unmypcwU9WFzIk9WKBUCeySUttarpmWdi0aW5TUSEJ2LTpgbo0FHYyTQetkvnZCSnEDNBLlBo7WW4ZWQZFi0gPpmBbVur8eY7a/H44xehbet/sp14QK3uy6+ycMOIDWjZKgJLvu+Fzu0p1DzJEVDb2LmnCNcMT0cyIVjkpSkgJpiafWcqXnnRiamPNfPlWqlHy/DwIzvx5ReRsGxialAIR1ZI5R9Ue+FOT3UwIZWQUuHQEXCh3DTD51TgZPYxlx3oNzpHIq5XjqKw/MU9yi+/HMPAgYcB9GUIlJEMywWncx8WfhyOm25prhRFZtzW6AjYG0U2eYpTOc8AACAASURBVBKB4iHevsE6EvAw7MvWxsSuXRkYOXoX9uyiCjr1eqg9qPh7FYpD/ZLOIthGOardVNAKgUuFTLSdp4/XZCfi+huy8OUXfQMGRwAlBcCqVSn47MtjWLOmiPOgikpKNin5puYn8TSsxwpZojyA5wPwtUqsbxsu4V5xV6MDUeFHsX5TXXRkRbFQXOpG1y6pOJrcWoSEhkGwkFTgllFlWPQxKYoDx1KrYDssNG4oQngstQyfLMzHzl2FiKsbjpFj6uHcnmHH1eIWLjyErl3roFs3un8vjhyswkcLS3DoUC6aNw3D2HF10a4DeQLKKwXJevrxI3juJbqxNqoGI5NciG/VsukBbN3bDTERxDTQs8mA1auysPKnQnz69wQUF9RBcRHlH6Ro5B1pwowOif1YKKOfPPVSTRzlaIDkisASMlhkMTR6GkiK/Isryuo16Rg0gBTlAqaAyDxbMD6+5Nt6OO+CWsdtQlMjRVF9DEwPYTq7RDac46sBCDotl8n5ymsYBlIz3Jj1ehreezcD5WVk9akmorajZkErQv++HlSWH8GmHTQFJZYbdumiPZRX0Fs4xypnvtnzL4Zi6mQCJCgCp0nukrNUVbpRUlSFLVsNfLIoAV5PCPbsrcD+A8QgJoEgQSbPE6xmLgtVh+k6nBA7GcWRhNaBqFrJ2LCxHjp0Fo9SXFKNLl1SkHKUkmLpoxdYtRS3jirDJx/TDGCF7joMZgHMev0gXnwxGfn51MlJnqIS0TGH8OZbLTDyVmJlq1RN2avSMg8mT9qCL76k3ImKneQhixAbm4CHpjTHpPvbIDhYSDp7d5Zj+GVZSE1vqpJ7KX5yWm8m4Lqb8jB3zjkIp02gfExhCRczc8uQkerAvLmpyMhyIyvDhbXrMtX3yZQXCUkVc4zhbJWTqrBZnCJ5HPI+lNvQTZxBirLqlwwMGZgEgFAciTepmat1m0ys+qkZmlFoq8Tsj7b3qZkSnTROCGiqlt+vWXMMr0wrxsoVhAK1hMsRAaedCq+1A0/cH4vkxF8w77uOcDmGwbBrcXVdfJMgKnwfdgkcjgN48eXamPpwOz4vI6gBg7MDrybhSCm27khBXn4U5s/NReIRG/kFZEGjYBh1/H3f7BoUrZw9ChARnoTN6xugfRfxDCUlbnTukoSUo5pfpqW8FLeOLMMnC6iIx5UOeL0WZsw6gqkP0b1ST44LoO3ImepejoYNDuGn1e3QsX24tNKyohgYe/tuzJ9LwkxoITWaUZ5FOGMpwkJSsWFbK3TtSNcvXqVPnyPYvJkeqOJ6+eaG0bWl4oZbM/HBe70RHSEMDN7qjtOw4yOJgiIL635NQlGxA0uWVGH16hIUFcfA46F7j4VhUgOd1IQ4KmADRu6LQmcxnDRxk1qrzxjUSxSFWmVJUZSAwYsOndPxy+rmqEeGld2xJOWn/NDxN8c7Cmenvg0DcFd58eqrOzB/vhOpR4MxuG8eBp63FtcPzcSx1BSs2DIAK369EtsO1IGXvaHBu4Dx/uuU3xD8a1FvTCrGjQnGHROi0LuPZkcrCI/DJzUTKyC0LC6pRGmxhfnzDuGbxVXYvp0g2kbMjJXQTIZcc4XJdiAiIhFb1jVEO6UoxSVudDlOUVhNWYhPVJT16/PQv18KPDyVk4Za6OKTorvY2/DadAMPPdzTFxpt25mDSwaRUtM22gENXCz8dP+J+GZpbVxzBV03Tdpwcpv31i203blmWAipkorEXgJDkIJ+F7ox6d4wHlsr4I2GMFVthz/rz6WqqrwoLa7CiuVZ+HhhOn5aRcpCvL5Iactmqgo3SSuumwIFeP+QM0lRVmdgyCCtKOQ6xaN06Z6GX9e0REyUWBZZtP+AomjN4+cR4BW4yi8WNzvTi5tu3I3UlFx8Mv039OnxEVDZDrO/uRVPz+qMzHwiTFJ4JvwnFhQy8/yMTMBLQpCK6Oh8XDwgCBddFIWbb6iDsDATkdEUrtCXEzlQLK3XJHBT4E868vIq8fabmXhjZj4KS5sL2U/NVmaCpk3J/FFs3tAA7X2hl6fGivLNkjxcd3UFDOrTd1Yzw0FYEDLgwbZ3YNorLkyZ2lWKkYYDj05Zh1deJdi1B0+/EfyZPIqqUSANjzziwcsvS8s0Gbtzex/B1q3kfbRHofFKYjDE4tP9ZgBIw6AhEejQuQITJ7RHXIyFuLoqoVcUFgmdaJgEfUbJhWVj0WdpeG16JnbubsjzlnlQOydDtKKaBqPW1q7A8EuyzozK/CqfopynekxEUbr1TMOaNS0RzUVVSsT8glMzr+KHNWvyfnEsAdRyhfq6YeGzhZl45aVyHIjPwjdvb0SfTstQUj4A733SELM+awEDA0XBeaKlmg6jAnpdaWfbzwPGC2AgD3H1jqFhIy9Gje6G+nFudG4Xhy49SGnkUKQWWF4vXGoC5U8rsjBq9FFkZhF0HQ4H7aVoCdM6PDwFmzbUQ8c/qSgeCxh/5y589CHF+vVhOEnxyFtJAix98bvwyjQHpk6hGWayro9P2YOXXiV0qa0ore7V9/XgH8PYsXmYO5f6/2V1zz33kCgKWXrVtiv5E0VtsoEUd2fyOahGk4XI2EJE1MrFzbe1wLndohAdFYpBA2sTAyjg8MJyWzBdojRJCaW45ca92LitIQyT8kw3d8N6LQFv/EpdqeooxB7+iyfzq1anK49CiiJTR4gy0qlrGlb/3BJ164gAywz1k7OHf68IJ970v1AV1g1V5GMKk9qBlwKBo5V46tkj+Hg+eYRWCAouxV0jD2Ln5h8QHnUp2rWpg5nz6IFexGMlaLAD86+I0cuGkqwZ7bsuVpb3L2HCJ4UBpAp0XsoLirnId975hYipXYQx485F23ZO1I6WfEOUTxoJvl2SgxtGpMDj7gTDoDZYQnkMhIcnByiKheISbw08ionSSjfO77MGe3f3gmHE+MYYSZsDKQp5lF14ZbqJqQ/L7AA6pk7eg+kzCKUT5oRWIIHJ6X4zMHpsDuazojC8hd69j2DL1mYB9BYZRSRtMdLCyzC84oIR6ZP3WOHknn5WwBVUgSGD3IiKyMFVIzri4gERqBdL60Rojc0MI/JSqRlFGNj/MI4cbgvTrKWAD9oxTXt++i5SlDwsZpr9X1xRVq85hkEDqI5CMKqeL1WNNu3Tseqn5mjKgxz1g9C//yMfcXJF8e/kFfB5Ne6It9rmxFGU8dOPk/HIo5lIzSBLWw9whMFh0qZEx+B2V8FALYQGGyirDoVtREqIotmxXAWj+Jv2V6eKu6g6kx/ZolF8HIik0TdK+yv9DK9loGHdfNxzXwxPf4mtQ1P76TtNVLoduO7GdfjhW4r1G/taSGpFJGLT+obodFKPInH573MUGu/kRq9ev+IQ9QIR0hU474s/Rv/ZiWmvOjFlMnkUOR56eAdmvkb3oL2MGDRRFFrDTIwel4/5cxRRkUOvBGzdKhM4hWYvUK1A6joP1bmoTNOUNaPf6/Wq4DZtWidXsAOR4YUYNbIWxo2tjU5deA89pd7Ay68l4MlHy2F5W8Npu2TcuM+b0fXqyvwZoSgED0uOQg1JmibfoHEqvlvcGOecIxtjChu1pjnKP1cUWp7jKvyE7HDRQqz+ocNFeOSRw1i61IDXQ5BnuNRZ2OwJa1W8nvCkeKQc77SrC48qP2HB1/E6eSmF3SvwQCrTVBsJqOap4qUINXmqfeh/oRuLFvVGoyY0XpY8lRNfLc3AiKuyYZhdlLE2QYqycUMDdO6k6ig19CglJR70OnctDh3sAhixMNjLqcYm2TEWNvZg2jQTU6YIe4GOByfvxOs8H5pe0xVesg8y5NavKFq5lKJsodBLGRLaAIm/j0JSOghEoekxUrWXfEczqyV/ZXVkpoGmcNDnk9GofhY+/6o9+vWtK8CcAaRllaJD+3UoLbwQDoTIUBJNBuXia4kaLnEG9KOsWZOKAawoF0lRjeFFE0HBB/DpwihcN4JcilTDa77pTKDwHe99NJ9Kx83wUjHSQHGxG4s+ysGMt9KRcIQgTVKSIBkTqobLcWWfQ3Q1b8qmApkeUu1W+bUXjZsUoFefcrhoH3kncCQhDFs20+5TlJDy5APZuZjomgr8kqvUVl9v/ErF1xTcdH0VFn7eBU7lULftLMCVVyQiPa2l7KBlk6IcxcaN9dBZFxxrqijFHvTqvQmHDlLTHE3A0R2PivaiFGX6Kw48PNVPY3/woT14faYKvfhedN+JXvs0jL49H/M/lP1oSOB7nnsEO7a25NDLsCsRGZ6PPucbiIguR7DTQH5eEH5a5YRFjW/Km2ngi8/KqKRSKP4pk1mo+ErbSbRutR8//XwBmjcTI1Rc5sbt4w/iy88ay6wDNrgKFT/TFGX1L6kYNPAwJ8TiNCkEokRyK956PQj3PCDJoH+a+fGC/+f/JUREcQCqTwEWDsYXoGuHLahGb2YxC1StoERfAqgLkwIwSGW5lMe4WjT+lOWhCGPGFmHeXNVtCOCThccwchTF4E2VOOlGLb3jlVZbukvl4bjfQgYERobvxjffNcagixv4em5uG70Niz6mnIKoH4ZSlPpKUYCawcMmxKNsVB6F7lvvdKwEiiVrN6ZPc+DhQI/CiqKSeR1ysRXRgEgqxowrwLw53dUjstGrzyFs20whI7EPctC52yFs3dIXwSoxjz+chw5td3A3qgwPoSckiqcajFUYxiaG5xNQFmM71DxUKwXPPG7g6Reaqm1jDHzwYSbuvIPOQLPS/LmUeKsyXHppNpbyuKK/eI7y62/HMKj/IXjt/kowiV9F4dYOvPqSgcmPdleNTX80fkZb5ONM9HF6JF6JvBPRu+lXFSgrSkKtqLrweuvjuecO4LnnquFEd1i+vgcJ+YQEyft4KQSUKr8FGNArF7v35SCvgupApOBFuGN8IT6YTYU1ecjLlufgphE5KC2joQfSBObzIJqZrMmbxzUXyXfa+AXzP66D0aMomZZ6wNixWzB/PpEMm/PX1IpIwqaN9dCpoyBnv1cULQiBdRQTJaVu9Dr3NxyKp6F+SlFUIVKEngRqH6a/YuLhqTQaSY4HH9qtFKWdyjdIX4WrLTysTIwZU4B58/RnLPTscwQ7NlPVn8LQQnTqcgCbNp+PWiHS25KWVoBLBu3C/kN9eHaB5Dyyq5cUM5U7UEwDGnxOptXmsJaWNQO335aFDxf28JVfPpydiTsmUH8MzT9WYSUT5KRnXhTlDMhREg6X4rLLEnHwcBs1yExTF3cr9nBn2DbFsC4fg1Tkz68Q0o2qahFkiditWtImqzMbH1GS3lsCd8UOlBz4DpV5KYjrMRquOsOQdqwYV112ADt2ET8qSmJlHQIEtLzKVtrUJJWKN58qwYez12BP5u0ACKKrRteO8UzdbtEqWogrbhMjrt2Opd9TI1gjqQtJA7siUtKXOOAgKrkCFSREo9vyIipmC5YsaYL+F0oYmpBYjRHXx2PHDurhoIosEBaZzIrSmThWzPXycmU+NbmNgtYVzRzluGVkORYtoMKnoZL5tUpRVCcp0z6oC1LlKvY+laMEKgp5FKrGE+NApthzPYWvmxQlG2NH52PufELF5Pn0OO8wdm4iOJ0wwiqEhibhg3m1MfImuRY63piRgkmTKwG0VhtIqZ2L+QtEcSUEp7BUUVF45KobDjsRzz7hxGPPExtBwvWpU9Px6qs07Fx4aT4N4udZgWGX5KjhEn9xj0K59N9Gp+KTT2gCY5QvVbbt/Xjh5WA8/kgbtgTsZVTLT2CfNj8CXmPFFObONXonWSLpghPsxICDBfMoKjN+RkXyMjjyN8Fh2fA0uB6R50yBaTbFsmWFuPxyGkbRR8AFDVnycGmiZnvQpF4RendLRaM6azB6RCK2by3Emu3jsSu5I/YeoODxIL5b0gyXX9lItRcZ+HV1MYYNi0dFNXGvoqWdgOlXUky1bJPJlV6TgAGynsTlovQzBddfX4QvvuimiJLAt0uP4dqrMmGaXVXjlAO1IlKwcUNdlcx7GR7u3DUFqcnkxWR6PbcA+BRFFKyk1INze63HwYM9VL6jdyzTBE/yKHsxbbqBKQ/7k/mHHtyLma9TjhKoKHoCi3iUsWPyMHee/oyNHn0OY+dmalwjYad6yTE88GA1Xp9BXaTkq73IyzMxfNgubN5Cvf/UIkDwsexooJqVBGGk9/O2e7qTshCNG2zE9p0DEFdX2MMZmcXodc46pKf3h2EE++aL+ozqmQQP0w1NmpSMN96gLeiI7kBNSw54vSm49jobCz9uirBaJKKawas1PwAyFL+rDJfQ6ZkGbxisCNTGa6EMdlk8So98Dm/actQycuFwUAjmQEF1PYR1uQNhzSaiqsqJiRP3YP782jCMBrDJOvIkH2FykcrVj9uDsdcuw6MjV6JWzB5UV3fGF4vPw8xFQ7AnoSe8XjcuuywH3yzpjiDeCUIIiW/NTMQLr2YjJ5ssdwMYJvVgCItW2i1ISRQ8ahNqlobmjVLx2ec9cV4/mkQjXYWTp6Rgxqu09Vw9hqAJjg2nyvz6euiguV7FbnTuSlwv8o461aYvodCrFJ8oj1Ja4kWvc9fh4EHaRoKAAblWNkpc36B134Pp00yVo0iYNPnBPZjx+okeReg4xP6mOsrYsTkBBUcL55yXiO2bSFHUTDa40bzZbvy4ui3atIyAhUqYCMWGjfmY8nA61q6lSKIZDMQqYyheRaOfEtiS98mD6UjBjLfDcd+dhLLJO1b+WIxrrjyCiipC9OSe/CUIsqZUmad+lDMgR6FbfeD+BMx6kzrRYtTMNEK/LNQKO4Ttmxujbaf/ae87wKOqtu/XtPQAoYSuSO9FQRRB7KA+G4pdQSyg+Pw/BQXUn12w+/TpUxBBVJ5YsCBiAbug9N5J6JCEhCSQOpny/9be59yZBJCoqMCX8QNM5s6de8/d++y29tpcRHVX1EDbzIqdiaY7s/WplXcqCvASzMKerR8gvGEy4go3we0rg8sXgiekzCploTAK4tojodtTiE0+EWvW+nH6abORkdEaLk89LfgJYz6Xn4WtXNSKm4RpL36HHj2zsHVnF1x1iwez066Gy30iwqEyxMatwYcfp+K8PuxHUU4pfnrN+nyMfmIxPp8Wh+xsxgTcHChY3Bltr3oRqicXo99VZbjrjuZo366aQR57MG9OLs79x3rk5nVEmP0ZAmGhomzELz/XM3UUgiL9aN9xPbZsoktLV8dC0vNw7XWFeOtNZecv3BPCCSf+jLVrO5kZ9E7YbNwoG6O4ymW9ht+1wigKQZRmepdDeMfPZOCmG7Lw2gRbmQ+h64lpWDifGC5OKTZkGliP4ffE4eknGdMZFhiXG0XFQYwePQeffJSIFSu5sdCl5BrZPyxA8lrzcGafAtw6JBWXXtzUWA1O+yrFheetxpw5/D5+XivyzuwUiaWoKFlHRsGRD+v+B5Zj9GPcGUnuxpSrMtV73BuxamkdtGyfjACC8BKvExWrW0I29YvNHxl7yIyI1ly2pu9G1qr30CRmPJKD6fARekVT7nLDG2BXovZ1FPjjEGjcHzU63yvDQt+alI7rB/JhtBJ4BUdLcBKJ1tSL0bLFTowYuAUff/oVevW+CPPnl+CDb/mg+MC5W+Wibr3l+GBKK/TsbSDtUdc+b2420jYUYVdeDBYuzseObTmom5KILifWRWq9MjQ7pjp6nMIHbDcGFwr2AJdcshyzvqkJt6uB3Kfl1WJl/pe5DOY1RmE2q32HdGzZ3Ewq3WIP5fh8XH9tESa9pYpSsDeErt3oenWGC9UQFhIN3YikWU7cnBUmRmF6WCEsalEshMVC/+0N8t8MDBqUZSyKWvxu3dZiwYJmAqLUnKKiMGJiVuO5F5Nw2y1sW9BkhX1t21KK2T9mo7DUgyXL9mLd+izE+Lzo3LkRmh3nRu0awDl96gsjqF6Z/j36qfW4bwStcmdnJmbEsvI2mABgwfGIUBSNK5auCuC8vkuwYythGWxzJSWpGx7PFvz0TSpOOjVB0oBeGdTjrKHDXOgskcAhVEFKSwMY+9JOPP/vOejZ5iu8MHIrkrES4WCxEa4QPBIPEPHLFmQP8sN1EdPhfiTWvxRFhV6ce/4S/PBDHRk/52EvSZgJSQ9CngLUrl0I194N2FVUG7G+MJo1BNK2N0JpgCQZdvxaLhrVX4J33+mAHr0FiyNBqDovEbCSPxhGWUkZ4jweeOKi0QdUVN6PD5s2+THq3nRMeYcL0MoE24ZeKMwK9WbMnptq0sMB5BeE0KH9Zmzd3NT0s/A8PL4Q111TjDffZhXbhfzCMpzYVbNeksAQRRHHVdj6VVGWYszTHowc3t5J1A8btgzPMT0sMQoVxbJP2kxZBgYOysLE18l5oDHjiSeux4L5mvVShLEd303O4dV46aVUDB2qU83kM04LcOShFxcr2USczSnLgYxfNPPFMXevvZqBEaO2o6CQxc1kQOostruVsSuvkccfMRZFFYWzTU44/gesXtUFLroiQrpAC5GGa6/egrcmn2H2mQiZmj5Iu98ypaz8w3QzFi8twSMPc/gQhbEhknwfY8KY7bi0+0cIFqXBFeLk3DACHhIxcP/yihtWGvCgKOk01Ow+Cq7YE7B4xR70PSsNWZmGYsg2E0v0zWsPwi1Bqe7CDBil41CSZaXwhvNRFipGnTo5GDI4Hrfe0hT1G7PoaCVBi5cmvVVuJ7WHlJSWYtbMbAwbtgPr1qUi3hcr2Z7iUC1D/8NPe1EteQuWrGyA4xqrwPCKmjfdiM0b2ampXYM6P7EUAwcGMXGitvDyuPbt5mDtKt5jiqyjuim8R+0HDYdX4Ln/xOHO2yPcySM5gnyMKq0mWewoCKsouzBocCFefzUi+N27p2s/imxmFWKhUCliXJvRv38J7hzZGJ06pcBrKY+MlSi/cNxwiIyIIIeXr8zBiJHr8PkMbgKpgNustSi8TWAaVk753RGjKLrX+ItC6NHjOyxcSkXhA9Q+Z46kO7n7Esz5pW8UFy3dMo0VbFaYlJmExPtDwPhXNuPe+zOQz+m6RMMy2xHOxYlNP8ZHo99Fg1pLQLYemU4b4gBRLTrqSIMgSspigOMGILHtCMCVgrvvWY1nnqbkEyVr/GrTNWfV1KaQtThWJuP2gFXo0WkHikNNsHi5pk3r1gduHlod7VrloUPbhmjXlmnR/b+++3Yz0rcE8ebbfsz+zo9AgG6YB0OvLcJ33/yAlTvOhxs1BZtGpzAuPhsPPV6A5o0J1w8jt9iFkffEI2cXC226o1jSuFN7FeKfd+SLbSsqisN9I/cic2djuF0JSi7OwUvcCIQngDv7Tlx+ZREuv8yHUn8QMZ4YjJ9Ugi8+ryFDjFRRjMNmsoQuFKDn6fkYPCQIr6sM4ZAP943yIX0jCQVthlKR1gQxSqglafccJCbl4MKLPDj/Qi9qN4jFmT2bHBAOu3x1DlYszcDMWW588F4B9u5lGriBZsokgFcl0SYuQzslF8vfGwK8IyWYJ9r2uWd2YPgIylM9U2Qi2VwhWjTNwCfTm6JNm2hKTRNUy/NXfqeFCzNx370ZmDmTKcOG4m9rcVuZ1T34BQ9fPQsjbpgDb3A2Qq54DsWDV85BsBwfnh+uoB9FvtaIPX4EYmr2Q0GBB6eeuhKLF5NILcXk8q0loELog1YcWBCxnhw0rLsVwaIPMODiUnTv2RfDH5iF4lAPbN/VEf4AszSb0KxJbRzfvTbcnjAQYAwBBD0hmUnpL/Jg1sytKChmH/1xiEvMRaOaK+AvTsOYfwHzF/yC92f3RsjTGVlZxyAcbixp33B4nSCR9RUndKIuFhGleMp1osvDZjKCCrcaF4vdk6QKStDUvFgewzfsZMBoeXebXhFmorhTky+rjhE4dg468qhZJ+n4zBKovGamGM8cB7iZWdM150t6EF1sRdY+F50pyY1lh2T94qoHcEbvhqiREEYooBkaFiBDQuwBLFqYj/R1BJMyvuHGo5S8ahX1G+RvM0pchxzZmNaysBwBWS/LJfDjDzk4tTcXljSazJEzdmCuaxuefdaDu+46xoQi1lWxwbua8MsunYGpH9LMt4TbMqeYLIfihvagjncmPvj3PJzaYQYCRTuFVpTtF1KucpNELijBfonfh9KU01Gz22jA1xQzZmTh2mt2IDePVWgKiaaiJRg1C+8WmqIA4hPzcdN1Beh/+ma0TH0DSXG5yCy+AFO/64nnx1bDjsxUE1xz97SBM+lDOXmLwTItKt/zwSPdhqVo0mwjHhoej87HrECj+Ako8/iwqWQYnh1fDe+9nwAXh7ZKoZLZOQV/iFUW8gzNc2iQq/IpTphUpo1CGPfPuk82QyaMM3KjFGAtvqpxUj9f790NV1BVy2YbJQsm12B4t2Rmo7YZhMn2IUBhTcxELJFmLt3C/aXyzXoSrb5C7COumslBOxkwEnFLDw2PsQV8UQzbe2ISE2JYrA/GA20wf0QoinI2rVhegDPP3omsTJI5xAvUxBP2IIAsDB9RgKfGsKJrgjpZSZsO1iag6TOy0f/iHJSUHQew0UlI36IekDzsdFzW+xM8f/cq1I2bDlewEB7h//Ug4HYj4KHihKX2sidcE742NyOxyQCpuA+6bi4mvk1slRbwHNIKoppFIZW0gJbJ5f4W15zzPiY8tgy+Opvx9cwLcNXdfbBr92lChKDuDGmIiBDeg9SEGRh4aQ28+VFrZBTQlYk31ovVegrAdrQ+5is8fOtkXHZlEXbvjMUz44/F828OQUmgl3GqFJkgxUrppzdKIQBO7WnR1VPApfa4qLWV7KG4TBb5rKKo3MYmrSp9OgYhLYUfcs6Yz1sCD6MsSo/ENRFqSN1UgrRWETSwVRRxCIU5RQVYetpNqzP7PG31Si/PJhl0K3AyzHKPTN/blLOiM6zDqS0Pmh530NpH3tgHFXhS7tx061JMGMcKfTPhmHWHSDBXgHqNF2D2t8ejadMaQoBtm33EsaWgm7EIg25YgomTiAYm/JzugKYaBQIvg7N+/AAAIABJREFUylUCd+hnPD34B9w14AsE9q6VYFAeiMREYfik+Sco/nuptxGSTn4BnoQzsDG9AGf3TUfa+saAm7s+ZzhS7LhrGgC4A02dixsuWob7rl+GXP8s/LDqZgx79AzA3Vl8f24MnEPfrmU2kpK2oVfnaRh6JXDfI/WRVdwd2/amYvkagh11p2SSIiVuOma8MQ0+rIc3/mI8/d/dePvLc4W9RvfyIHwIoMxl70V3fpsRNKJvaiOmEUzkymzrDq5LJdBuSrZi5URSIsV2/qLXAHgNJstYEc3U8bmaSb2CltCEsFphMRdOu4Mz+t18iQNGrRi+Odkb406Z951rtDFkFLyp4ikiP/McHCTEGY46HyV67m9FpPrfPHFLd0HlFXbjwcd+xGMPMqA8XhRFuBmJ83ItxDdft8Tpp9Uh6ab2pVs8ks1+eVxYuTYL552zGVu2tNcMlO6lErBLkkp2wAJ0rPsRxj+yCl2bTgNC25UKleJIoQyHEXBzxn0IQT9QXPcqpHS5B3A3xsv/XYvbh+bB4zoRQREWuof0PszuJV4FH3MaBl2eio2rv8OKdfNx5nmXYuHyWlifRqh3ghzjcZegRYscDB+8Df1OnYgk13fYmXM5vl5yHZ6bGIsVq2sbEj59tNXiduDsXmuxZPEC1EjpiKTqLTFnWXX4/bUd9sWYcAgBURQKohV4dVkiaXWxFRpryZJEZ91sUdKibAlOjaRmtd2AYyn4r1piUUZnVorNeNH6qNWXMxpGe1UAbkzWjdNEuV5KVN7fyXJVVNOKx0SrwcHes+eKPq4YfftkYJoE88ZCWZ63Cr1Pf7uiaK5c3YXN24rRq8c2bN3KngXdeTm0koHnRRewMMQuPH0ArLM4Hi53aQ/Fz4snx+zAyHuz4XJ1dECHuhHR3zdCHVqJAacvwH/v+xKxgVnC/shjSOogMmQG/tDxKA42QGyXO+Grf62MKbmy32ZM/bSa0AfZx6vEdNqjotD9QnhQiEBI+abi3ZmITyjE3oLaCLgSTfsur38zujW9F9MnJiD1uAJ8++UCDLy7F7bkjTaDi4wbJTgollzpr7OgWAQva0DueIP10iyOEGBLTGLjAKMUZsMo1yQmAYK6MmoBbKHPZKRsrUEWzQQNZuApNyl1ifgZO+HY1n8qKlsMPGyHFtfPpcMAzEgIyRXIPVnE6oH3/9/+jhP9OHbKJhD0F7zOQpx1Vg5mfNZSLYrcqnai2qlm9nsrpSi/ZpJ++w2U/4SaXfqpOl6ux8kr8csvjQAPMz7EQTFIDuK4Yzfiy2+aoEXTGKUoFUCc0pBK34LJcBQXBXD5pSsx/Qty6NaSHnXtKzd8VFTKYBjJMTPx7+EzcUPfeXAVLEXYFQO/R10DrylOsacrEPCiML47qne7D96k7pj/SynOPXcRcvLaw+dKEvZJARxK2YEZLAvlJmDQp4E1QZ3i6ytURVKw8qBy0b3l+7j71kZYtuJznHpWPdz/RBv8svQfhifLCnLkPsNsenKVIhxkFioIlzsZ4XA8XGwiE8i51neEDFv8cFNnkGU3Ab+IBGMVjllgPPcrXASiTFZRNCXvc+eiRvUMuF3FUhIJMKsm8YUbHjFgFDa/WNrCwvooLGiko9AlitdrcLPO5NuNmim5CHPc+T4+3h+TLG0C1PhMRSPKihpF8ZcVoG/fOEyaeDJYnhJJFPN2OCqKgTB6ZHeKxeR3tuPaqzcBrhMAd6wgaCVIxjI8+4wHdw1rJ4GwkpoZphAZPUZlYLjixmefZaB//60oLm4v0H0nGygFNz5Jbh9b0LX59/jgqR9xbMoH8AcoWD54pPuQS+aR5kdmfEqK4+FpeTUSWg8XbNaTY9Iw8l6yPpoCnA1GkY0E3y60apmKJatSZFcKhcrg8fBaTQuSIeNWa1SAnifnYWv6dmzKyMaZp9TA7vz2WLyC7cfMWFlFUaIHgXtKR2UGTu9djHBpMb6Zw/thapR9KAam4rQ5WYuiqS91OmxA66SwIvCfcp5M9C5vIP8me9i2RRo+/7oNkuJ0vpGwcJrZpiqU2ioRG+vCM8/uxmOPMGVb0yRXSHXOBd6Mxx9PwJDB1WUimfUE/5h6RD7t2JMoitaK56ZSxMZ4UK16nCqU0NjyWn6nohyqi9/nQkWDjUWR3caNVat34cxzViBjOxuh4rQHWyQ9F926ZOCzr5qhTm1TtyAU3boF4odbelQvHnh4Cx59iGad8BMN2DU1afmjuJTzcMeFU/DEXWnwlv4s0EHdhbxCQqC7ZBDuYBB7w8cipuv9iE89H1lZYVzcby5+nk3AYX1TKNuAXqcX4pH7G2Jbug/X3cydnFky45ZJGsr21VOWdBfmrEeFJ5PYjinieBklIZED+ztMGjfs1t3fJWQVK/HBeynoc3ZNvP7mDjz5ZAZ27mBqvJZsFHIPYmJNSlXOoeusmwDft+uglka3dHuc/iwusc2EidIG4I1bggkT6uK6KyMdnAeSj5LCUlx6xUrM+IzMK1QU436FSxAbuwiL5rZC204W2vNnSVklzuuYHbsW/DfaEotLdqh1uRIXFnWIuETiFWmAx2secttKjHuVGJ0G2nsgSRT+lYZ33vHiyiuZEQohxAlQQs5hg1XDLQsvtm0vQd8+S7ByJWHaHPZpiBwk4aNNpnR9GqbMwqSHN+PMdm8j5N8qtRUVNOUR5lwVWpniYBz8Kacj+YQH4I5pjfnzctG95wqEy2qidl0/Bl0fh7tHNUPtlBhMfH0HBt3E+6lv0phqznVylFNxUOW1GSJbX5AN2cDiTVpTlEYwWARw8voW4PWJ1TFooFq0RYv34N/PZuKtyVQ0KgxRCTp/Rc9kmBntaG2xKrw7y9ho6ZOiGBwNIk1cGHHlGBem4+obgpg0ob2qlLio5rk5tRhrfVz4dmYuzjiHvT2c9hyrGWhR1A0YeONejH+lEzw+a/V+m9z8OUfbxMZhpygm/20GvGhDYhjff5eLS/qlITe3rcIqpI+clfpMnHLSBnzz7SmIibOrbjRfYhwadbpjOmfl82m7cNEl21AWIirZqwonMquAfaVEyMVZbadg8ugFqJUwC2HkS1BMPz/I2YchBqLq0hSXxiCmzd2IbX4jykqTMfzu2Zi3cC+ee6ErTu4agaOMG78Tg2+mKLG4aHJvDg2QCoa6BiYDIwyT5uE4fROqMLr/6wYndyrwm4WY8EYybhhAiHtkO5wydTOee6JAiL/Zx+FBPEJmSq/CyzVYdc7pJICsgNgEiZp6LZuoJWPlv8WxKzFjZjs0b8GZ9aoo8pIHp2BKWjybir7o4nRM+4QbHpMapigZdsEXuwITJiXi2iuamR4bpxzq5L5syGIv8c/4OTr/ZS1uJFg6zCyKkMVJfKGBl0eExotzzlmImbPYS6DpTwmGQ37EuLfjzbc4XrqW6aXXgT5GCmwPpEYEIReG3LIcY18nq0oTI2msfzAVrFERd1Zf+Hs8PngF/nX1e3D7lwguSXVWi2TirTNdHAihyNseicePQkzN8xEIhFBcFEQ1jp8TsBJ9NTfGjtuKIYMpODqsR79YrUqkxiD2yvzO/j7a9bHv273Tfp6fWYAJE2vjhoGceEuoiKoea0KZWaV46P8WY8qUGOTtSYWL7clu4t1Uy5RlhYEug4pogKA46ObLdAuR6V8hsjfGIoT1eOLhMox4wPJ08Y6oGBrHWcSxlttdmD0/G/84dzvydreJ6ubkGpWgfbstWLC4A2J82mRnCST+HCtxsLOWzwxGjj6cFEU2Mo1BgjIMhmKkLZ4ffbQb/frtgotgRBFoIyihvTjnrHRM/aQDEhNIaqZACSVTs+6b9bE92L69GN27LcH2nR3hQSJCpqLsBMvcDQN70LTmdEx7YQ7aNPoO4bIsrbzb+EAyNWUIBl3IK0uBu+mtqN3+ToefVylIeX1uUfo3316LobeuhyephpQTqJSi6vYeebw7ZKroQXiDrAt5UeZRwbW7vrBWKt7DuGOS30ZpyWr8d1xXXHdFB01l0i2VgaURYf/q212461/zsXIZ+2PoorEbUV0oratEpU+FXM4UEp1ZmSzmsn3ah0B4C84+PxfTp7aHL9YkTUTRyITJdTefl9/plnDtdcvwv7fj4HI3NZsI0/P87sV45T+1MeR2tv+a/e1gsvyXvF8xRX24KYpZrqDk1gmm06A+M7MU5120Govm1oLbTUIG28NNoVmECW+kYuCAJmLwJadkglTN/HCUNtnkuce68fakbbht6G6UFLaUkXDabkt5sSRrDPeX47reX+C54b8gJW4WwkGmcZnepRdShqJQLEoT2sJb7yQkH3cJXN7OQmqnyQRL0aPCl50bwvadZXB5tCXVeJSqx+ar+f9C/8nNQfuWUSa1oCgkRpQ9stOq9XGGULd+DGpVN7gopyiokBEWQz3wYVduCV58fjMef2wLwuEOYl00MWJqI06Qb3523MMwPJIUUKrTpOR5eG/6Meh76rFSzeGLXL6idE4yxTqBbkybnoX+/TLgLyNBBK0tDyOlkx8tW8/DNzM7oGEj5dkqz0b4l2jEAb7Eqq19u7xj9rcH8/ahmS53xeSYPt7xb2zA4JtyEQp2FN+XSRiOU0aoGG3bpGP+wnZIiGddxbhm7A+R3JWhk5CMkzI0XnD+TEyfwdmDLVVw5S+dQqU9F/zUHLz7wHT0P/tzBIs3SRBcVhaHUld1hOuchITW1yI2iaMPkhU6I1Jt6wwWzs3f2SJaxcWv+LNoq/kTiTUOLC5211NLEw5pp6DtgZGzRX+FedaffpqGZ58qxvc/EcV7nLDhky+sXC+9DeAMNktGV4ilXIeRI6tjzJiGJgY0bQmORyhT7sWy0AksKgrj/LOX4Ee24LrryPdoCo8YuO146hkPht9pAa72fsrv3n+nuhzouw8jRVGhkWcrgu9CUUkQp/dah/kL68IFnRVOlkHiwtzulXj4QTfuf6CNPFBWrWkX6Pc7eD9zLvaqrFmbiwvO24gN6SQ3MGMT6IaZIosrzLRrNjo3+QCvP7AGnY+ZikJ/CUJx3eE67jIkH3umQtZDxF+x51sZ2B2uXtsxEQ6jrGglSvIWwOOx1EuH5tHrHEIX/IE4xFdvh5jk1ghFzQpR5y/SNuN4Vy4gb08ZHn14Lt6cFIPsHI5iqAaXx9Z2aN6YeuZ/FHeOvPAhFNqDTh2XY/pnx6MR57eLMdLAW0XbCDpZ4rkUHuD5Fzbirn+Vwo2Whu5JC8kI5aBt2+X46ZdTUT2ZcwLNDFY50b5h9aFZsUN3lsNDUcxa2XyMBpx8efH+lAxcde12BIOdTRZGK1vhUD7q1duGr2Y0RIcunP6qsA1VNgdnrJAJkwh94YVV+Ne/CuFGNz1eRpiZ+IZTdiUgX4Ebzv4ejw5bD1/dZNRueSHcCSSeS5SKvhUWKTEIA3u0VdAHvnfzZBQsHo04gUVEdss/konXtaEwh7DXXxM1uw5Gtcb/QFhmGmpCwyDh5UgDxjUiaAjkAMz5eTfuvHMR5s1llo6sjRwRru9r/KKoYcXUrcF77zZE/8vZd2Lg6UZR9HoMnN4AHFet2oMLL16FtA3t4CJns0DOuKbsYdmAN16Pw4BBLbVPlGhinsLQCB86kf5zznR4KIoZiiMAObEbdKEo+F7pRrz8iuX4cGoN4d2SITdSc6CkbsWZZ27ArJlnigBbZdFx1FrFlqyVUYZgoAzXX7UB706tJjUOU8CRdHBI6jTamXh2j7l49b9t0aRDG7g4vjkUY2DbhmfYoeZkBVdduyg5QsnW8QgtG4E4X9Bg0vThVZ47ed+HrevilqxgXmkq4joPQ0Kj/ggjOSqRYbBejvvFIIPWwdgAk5EqKi7Fq69sw+OP78Du3Qz26ZLyAtn3wf0/DuHwdgwclIvXxraD12vaiB2eeDPzXfEL4qJyya+4fAPee58KxdoV10Ub28LhdPTquQvTP+2OatKBrD3rjlWusiiV0W6TzZLF04KXNv+bKrIbWLAoF336rEFuzvEKCrS9DihCbOxmvPhsMm65raHMCZHgWjZItTCcM05FYWcL45ylS/agV8+52Ft4MuAyeDL2hiAbSYnZGHF/DG67pQVq1qTilIrK8rqYuZJHLEFAmSKHzXvm0TtxafHWNxBeNhyxVBRnytOB1qKyboeOiXO5irC3rAF8HUchofGVwnksCRANFBzSb2YPJXoyBA2M3TQhELEuixZl4YnR2/DRx4kIBNkJSSlm8F2E5KRVmLe4A1o3T5RNIOASvILp64hGI2s6ZcIb6Rh66x6UlpD2yI69YIxTiuSk1fhselP06l1LaZ8k3a+zcMwOUhlB+VuP+ZstChcqqgfeSSAZBKdtQIIbQ4bOw9j/psJFrl0pLlKR9EHExy7C5zM6ofcZnGOnxAgiILKD0qJQYqgohPOH8eST2zBqJGWLFWw+6HRccWkA9z/YCu07mFFx5KkVt42xCwuYdptWdK3m6EwAL7uxgYvABSqKa9kwURSHyfBAjzmaVuZXRYHFT6IUipFXVh+xHUci4ZirECaWza4b8Z7G49edXpLtKosWoGIvU1JRLpSG/Jg2bTeefGQnFi4mx1hteLxpeOGlZAwdzBSuWlpbx9fNTAMhrYG5sWxVEU7ruRK5uWTB1HZpzQ3Q7VqPW27wY+wEy8ZiHWxt0nIu7m9Vg4N/+d+sKLxA7Xk3a28yrRpQctfxyM4NFBQG0bfPcsyeTWJqdkEqAIRCHEImzjpnD6Z/2lxAbhY/pjPZifFS10jjxgCyc734R59vMXe+D53au3DfA81wwQWpiIujS8Ge8iA8UpYm3svGGKa7zoGEE3VrH7QidvUbPCjb/gZ8q0YAXsZAOmOknEDYBFe5XtiomLbi8WrKdPiQJ4SCQAN42/4/xDXoZ2IUm+2KAB51kygPYBcPTLRKISu24Yyp5JxsYPJbbLtehuYt3Pj0i75IEEQtYxWuBbN82kEpLqCJazgQ9oprluGjqbXhchGxrSluCfrDBWjedB1m/9AWqQ0VeKjfquMbiHpQ63NwQf27jzgMFMXKkQ2qVZhZnGLPHldXGkJdHnz4URquvGoLyvwnSrVYCnwmiA2Hl+H6gYV45eWuiE8g5NxUoe1McVPDEEvkcmHewp2Y89MuDLy+BWqkKHO6KidzZ7bop1O0DKV2NOhEpdoRaCqKIaiGD2nr38GC7/8P8XEqVGbz1s9E1fkq/fDlMwq5CbgCKChKwimn34PmzS9BOMwZLtb1csBUTsuv8x0m0aFujyZLVKR1/LZHWDCBXTsK4fa6UStV10Sq74zfTA960KNuFyMQcqfdfutijJ/IloI2AvWPQHZKERu/Eq+Nq4drrzEzbkzfvCKhbUH3iEh6/f2gSH2Q6jtELAtdKiXZ5pLSjZBdyBWLR8esxwP37oXH1VndDFOglJ4GrMZ998fisUfbGmGgABNIWP78zD7pxF/z7Yawgz1ikvF13tA+bQGYCHL3QA9V3TF9efHmtx/glpfuQnK1aodss5TdWC6gBKG8Evznzhdxba9+RlnNyDtT3lSDZbRY1seaMCV7sC9NxZs/9gcDY7Fhj+z81rXjoSbb53F7MPGNLAy6YQMA8hbHahuAxJr8Ow233RHGyy+Qzd40hUldVlPmh3/lpPw2dhhYFFPV5tho44aRwUeF28wi4TULB5cXGRkFOPuMuVixmlSZCrYTX1iWvhjVktPwv8nNcP4FSRrOEtdltnHbE+J2MV5hpK+mXx4vvz9MQgsdlqm/50smokQKjPtI175+w9jvZ2DI2P8DalQ3dSGz6PbQ/bli0Uq4P9dLAnPFRYVy8vHaHWNwU8++jqDbNhc1WAarJVYvEgcQ4Khks6yqGwUx/1AJSZLtMy2+irxT+8DmNwUFsR6vF7pwQQ4u6bcVW7c2g8udZAa88ru4yW1Dq1abMePzE3DccQkKVXX4BKI11TZWHf6+1+GhKGbf1f0oarexG2GU1eHDW8N8/SXLsH4dmcvJgk+go9uAWffg2Mbp+PiTZujcpYYyyQsZmrpQFHzJrZlJvbq16TfbdlW1HNH8VhUE3bme/ZuYsT9+jiHjHgSqJ0fcs/Ib1G//yfSzSCNbzl6M++fjuLHn2Q6Jj70LFTkDf7f2zKyjg36w+3mUedH2XCKFbdHWQuhDAomR1LsQwTJzyLn0a5G2mTzCdSPjGCQuyUWTJmmY9mlLdGhPlLFJHxvUsmLDrGUu94B/+5r8hZ84DBTlN9ytZLko925Mm5GDfv/YjmC4GdzuBB2SKkE7UcbsMtyIDz5si/btiClSAKK6UKS9M30X5fAeRugd4TH/Y12R3+BKj/txBgaPewioRnbHaGfnN9zrPofavFUZ3Nl7MO720bix1znG4bMWxAT9B/YRf+UCNNRWC2QIHwQoqdGbxhU+LFuZh8suXoL1UlSso30y1C1aZ2HwmI+X/3MMbruddaqj53VkKQp1wJATsDX9njuX48WX+YDbCRxD4BesljOlG8pCk6bp+PTDNmjfqaZksgiBV5SxPkDGHxoXaWatnAMgx2iPd2QLjCbQPrAQjPt+BgaPfRiu6hyrfRBhqazXYfCDQU8AyMnD2KGjcUvPc02W0KClpf/d3Ehlz2tCK2nnNawp2tVo4vcwG67VFV28NBMXX7waWzZ1EDiPfJVU9EmoxxOtweBBxXjh5U6IjTUwHwe6f2QrzRGlKHwWQTczYgzRvQgEgrhx0FK8+RYzNM2d5ib60kqlmomWzbdh6ket0L493SDpejKuGJXOL7UQdfYiE2cVEmLdLaso/LlyijL5u88w9KVHkFiNVXOb7DJdixUUp/xU4F8XJhFITxDFe/Lx4h2P4/qe52nzlBQRqc9R11dZRTGwFe27idSChKlMlJPWyoPVy7NwYb/V2LCBTJ5M0ROyr8NaVUnWYsCAbEx4rSfcpNus8NIhSJW9qMNPqY4oRSGcxSXMIWYnc7lRXBzADTetwLv/47iFptIzrv0haiVCyMWxTdLw/tSW6HZ8TXEPpH7g1tSnV9hBnNyx6dOI8vP3SRMd/CHOm/4xpj7yf6iWlKhxk2SF91UUx4odLLhX86c8Z+4gMksLcM0DD+PkPqyjWAXnN0SyWpUXSaMcUXUXk4hGmBgutxeLFmbj0n4rsGlLM8Ct9K2aQPEJSWEIG3HhhXvw7nvtERfrKTfi5EhXEPu0jxhFcVAahKLI7mloP+BG7p4wBg5YiWkfs6bQVHY5ZocCsrHRd85A4yZpeOWVDji/r447sLundspaelETCpsmMYWomNgl6p+DqUralPexdvg9SElIUDI6+9n9xK6Sjq6UojD+UnjPppAfJzz5KFpderkWSLWiJIpkcQPiLv2Gl6Y6TJOMrIeedf78XFx5xXKkb2wHuGqYtDOzhVqZJ5vKKaeU4H/vtMYxjak0dvzGb/jyI+DQI0ZRTMTgsIjYSoFUX1wu7MgMYsA1azDra+bzCXMhk4opisgIg11IrrYDw+6Mw333toY3RgGYgphlzYZwDC+VSrv/VL5tr4klXTjwE43eOTdMeR/rho1EjURVFE3ZGu8ouk5jYu99z7r/bJCSZruwKeBH16fHoNWll5gYxcRX0v2sQbnODTm4ssh9G74BcY2CrP7r2Ifxk3bivlE7kJVJvuUUKRcK14CgIfg9W9Gm/U78b3IndO4Yp71CSskRmVtyBChBZS7xiFIUuaEKrpCOotZgMy09jFsGr8I3s0hwwIfL+D2sbC10tUIcibAd111RglfHt0cCiamkDmOXKrqRSN0xzfhEAv7KLGrau1SUUaiRwNZjmzxwfLBy91C+/mHOXlFPzM9i/cLAxpAfXZ8ajdaXXhwBd9mwQFwi0xxSCUWRJRU2FYvxAQoKynDrrSvw9mQmBxrD5eagVROvSOjC/zLQpl0Gxr3WFD1P1iG1Gi+pi1mRabEy63Y4H3MEKYrulE6WygiP9HgY94jhSVZ2GYb8czU+mhILF5rJ8cIe7/TVU/TX4azTQrjvvsY47SwdhKn5Lwq1jpwQ5TDMJVZhIo29v/5IN0x5D2uHjURKolEUUywUD0wAmxHzonFKVHuu8dNU+W16zpQRXRzQGsamQCm6PP8EWl18mUMtwY8pKyU/o+3UlXnZSrreswtLlxdi1KgN+PwzbjbN4PawTycS8ymd6jr07OHHy681R8e2hOSbS5URccwwk83y4NasMtd3uBxzhCqKdfsV9cesixCBGP84v9CFoYOXYPJkO4xTG55Ujgy1aSgbiTGr8PjoerjjrpamyUgtioqYhf3z/0kuQd/bBP4HeXrLpryPn+4cjpSk5AhFUnShLVpRomOgKHNpgZ32TuUqRFFC2F5WjDP//TS69Ltc0Ad2Gok32jxVWk6txQReeGkdHnowA3m7W0gbL/vcSY0qgFJ3jDA6AktxySVuPPdMezRpyiKviUmkBGPiJWek3OEi5n/8Oo4gRYncrLpDlHtJ/iuZG/1sZroCHqH49ZcGMWTIckx8g6R4beBCojP0R/1osoyUwIsdOOusPDwypim6RXFzOWhgKcAR4qIw/YOliGnh8jdvRcbi5fB5CRa0Eqtwjcpyh1bIIhv0lk7MKgmXoWGndqjZ6Bh1dehe8sqErSKq8F3OV43WnPLQkYXzM/DIoxsx7dNawqzJYUkGsCDpYUJ7dD3W4cab/XjphY6Ii2f7gQZcktGzc0ujchd/XDwPnzMckYqy/+Wzvph5V7BbIQy7ax5e/o8bgSDHtBniNkfR6AZRALahQd0C/PP2ZNx2R31Uq0ZLZIqRBitFvJO6fsruqF6RjqaIBM1GvP8qt0NuWTcN55okrjIcxSLFVHDqp5JhaC5LX4V7ivH6xJ148ukc7NhO3BwHkZJZRhVaGGJkwj3HUKdh6K3FeOmlkx3CO4XEUHmj60vRcd7hI+h/9EqOIkWJXgoStxEhrCLx8ce7MGpEGtasY79EAzP6jnLOHdjUHkKcA7gB3bu7cPON1XDVNY2QkKAz2zXet8FYLcQQAAALlklEQVS9gjhlPou1ZDaeIeuLabc19qPC87F2wvTflNvxow/dn9+kMZqajCi4PvmJRVOiGem1YUAFmC0K/Me0UCMGJf4yvDslA+NezcCcn/kmx/lxEzHoX5Ojk9xWeAeObZyNkffWw+CbG2h7jZgPWmr+oKQUkbyBvcdK+35/VIb/ks8flYpCMWHcwrHYlsR71ao8DBywCvMXsI7SCC4XW2h9Zp4Iq/2GtjVYJFXm7iftwvC7uuCiC+rBFxdxn6QvRFoATHZHfECbFTOK4gTn0bxXNkmsu799RchEK+pUBUGzDVemXTpyAkvEEeVzWZox6fKkbpk25iDw+Zc5+PcL6zHzK/bssF+eozHUtaLAqz2gArBtYQU6nZCPSeNPQKfOWn9SC6xV9pAwt1jqp79EXv+2LzkqFYVwFM3msBfFDK5xuZCVXYzXX9mOxx7LRJFfrQvJITjdS2bFk59YagkUF6aSs3D6abkYdGNtXHRhYyRX07nlgoMy7cgCWXceXxTmKhIj78eqVOzqq9wuvG/cUt6KqsVRF5TbhHWICvaW4PMvd2DC67vwxRcUeDLIc6ARlYXIakPmLXzDhKTkwufLxO13+DBseD00rEeaJq4jmSE5IY2UUIork74eWYAKefu/TaT/nC8+OhWFQi8dgRzTxoULSs+7Zq2AqR+sw7PP7cbPP5Oyp4EM+BGKI7ESEharu8W+eY5/duWjbdtiDLuzJrp0rY4unRj0RguH9fx5vPZWOgzyIoqmp0VQAha0aF2p6AdrVU5Ttft/mfSvk5uLKFnFT6xeV4TZs3fgpZeysHxJDYRC5AMgH3GCUjXJQFC6kHov4TCt6U507JiL+++thf5X6GgHnZupOWCb0DAQMeU2M3gAveaDF2f/HFH+c896dCpKBGBluK6MC0K3QbweHwoKQ3jw0VUYN7YYBXmEhNfV2SIiMEFDAGdH2VkLk46GjV046SSgf7/GOL13PFLrK5OLVRyNTbRurZUZO+VWBVprKE51cN/N+NeKhI73poVQmX1pRjsIVCccQm5mEeb85Mc7UzPx87ww0tMZiJOOiKMvSAahLDXKdEOxJ3UsLyoLCQkrcPPNSbh3VDek1jXX6BgKGVbpNILJbTj999GxV+WAo3+uWB/6sx+dimI3e+sS2C4/2fh1Hrm1LvMX5OHJMVvw2fQilPhJWlEP8PiUVkeofkz603Y8ytzzTMTG6ni2/lcci1N7JqFRvdo4+VR1zSIvGz9Y4dHMmTaQaRLBjouWz0QZEqUZsh6Nrejtf4TcgkVFSNuwGwvnFWHKW2uwJ7cp8svIMJMosZhmuDVeUjonHS6rA2Az4HbvRp8+wEMP18WJ3VIMmzOzZYoO3u9Lfh2NrK4cZObQi/Bfc8ajUlEUEWUfYqTCbnd79ScoLFp34GvaJ1vw9DNF+Gk23bYaOmyUFWYzgVjySLbLkFSsIQa7lJa9Mny0Ti0vevXORFxMPvr2aY2+fWoLY70vxo2UlIoK9Psebn6eH/6yoAw4/emnPHz84WqUlCZjzs+J2LGD8QZRBszUkV0+ViykFAml2KkFV50ME0AonCmDlLp0CeHukXVwef/68BidMLR1Tp+OAyizyuxcfhTy2P7u6Ep2OXd6VCqKpePRuzRDNtXx0SKZSaUqGNCkUV1AUWEQH364Ha+N3YkfZlPgGMMQMUs4jIHJS8bHkCSIx2E68sN0cTiAtARerxc1a/DMhWjQKIwLLqqFlq3Y+0KD5obbE4DXE0BCYhySayajes1qIFlD7u587N6dh6K9ZQjLAEnKN8/vxsaNXnz4cS42byYlXxL27AFKSu2U4CTATUtgaknyr7KnaLJB075BmeBLetNN6Hp8jiQprru+NZKSSG2nQm+5Cmyh1NlwSJUkYDO+rOt4IEWx1/H7NoTD8VNHpaJoQG4CT9sZZZRCKXqUCI9VbidmkI1XfZ+9+cCXM3dg0qQMfPNtAYoKmSGrD7eL3FQqHOoaKfhQ6gqCYlZaHytOZJrU7BlHxlGRbCBu5iF641A9JR41UqrD7fZgd04+cnfvRYhzuh0UAIWSf2iVOJiIXMNUfrWIOm3YYsVMs5WWGDWGEWwZlSMTcbGb0aNHHAZcXx/nnV8LteuYLB57dIR2lozzZt6JjZWcqcB26JHxD51ip0lkOCQW5ZMNh6PQ/55rOkoVRYNL7a8wyxL1fDVzq/B6FST12R05Nhum3x/EvHl5GDsuHQsWuLBmNQWulQ4xpfA6MTwZYnSQqhsxwjesE32VI1mQtEawtFhn3UHd+aPTukJpGhXQiw7IZw3bjEzJoksYYbfmOYUvJUwLYinOeZdU0E1o2MSN3j1jcdPAY9Dj5ATECu9Z5BVhNGKK3CqKXTfrwpqhRmZlTY9CZNKWk4yuXKr79wjr3/mZo1JRfv+CmsyU5IY1XWxf6RtzMWdeNia8UoalyzzYnctjKdQ1ZNa7unOGlMEU4SJYKHX7bA9NJEdsxt+V271Vxe3L2AbzGwujYYbLTLlysmolCMmEYVouoHqNQnToWISbB6egc+fq6Ni2TpRm2K+wBKwHQxr/mit1dCpGRRmqUpRyKxJxmqwfLmxHURndosIS5O8N481Ja7BowV6sXVsbS5dzQA+LeCzm2ZiIkbPOfuceL3GCGVFnADFO5qu8BOtPmvEyZNcOsZxeS6RBihaOcUexxEet24XRum2h8APcNKgFatf0INFaD8ds6PnVTtgE9sEU5fdvPUfLJ6sUpbwT4lSYtWORQ4vMATKRS/hdo4JZYNOWEH6euxHFJfF4581dWLZ4O1wxCcjdUw3+QiqPDbK58xJsSURxhVqDda2s4TGsMLpXc9enMhjEM/bCHZOPGjV3wRUqQJs21TBgQAskJZaiy/F10aq5EAbbizbNVFbzyoutoK2P0izVoVbQKkXZZ0VVMziHhXGLMtlbXJeZg2JpFqMKh9zr8/MDKNpTjLDHg1lfF+DrLzPgL4kTtG32bg9Wrc5HRmahCdZpeSjUTkUvyuViMF8Gj8eFOqkJaNmqDlJTOafSD1+sHz171UXfcxMR6w0hIcmH6slWORgTqduoHYlOT5taNqsVNt4W0/UrIIBDLW1H8PmqFGWfh0cXiUpC0B+H8Fg2es4e0W5K7YSM+qBMDTb9MQcQhpICYOXqHGRm5qOwoBRhAjKDbgEwMxLXEQiahJZw3BNAYpIPteslo0WbVNSkF3eAl21qtGBFMUxyibaVWVkftYAYZW1sxuyIYwL+6zWuSlEOYFH29yg0pDW+iiXSE/mOFDdtt+Gh92j47VFFVEOJbZVLi4Im1pBUeATKr7WiaM3Wu4vcz6G/2r9elP/cb6xSlP1YlAqevPOjKgH/pmtES2MGCTls8UYYHYJvK44Kk9SXrYtEhDWSN7KKYLmDywfZlsFLbZeiD1RxhWJes2pGaYkocLTBulg2V26uz46zqFKTgytZlaI41ewDOjbOGyq+FEgbXHOaaZSYOdis6NFtEUugR0YUpfwer4GD7QjR4MH2mOgno5FV6qJZBYwMNdLLiZo1U87VMtcaXTM8uIxUHSFlrD8yqvaoWEIH937wu7FBsHQ2msFBpsU2ErRI6U//RLG46O/MuGrzTayqS7wT7RbtbzwC35f4KGJhIvqpyQdnBsD+cgPWkkR93rE2VZnhgz/3KkWx+7Rdq4NIjQihCq1CYUzB0NmobbeW2fudeYcmtRtmgdKew850iSjPgV0gq6H7U0J7D/rdkdjETgBTJ638y/xGvLUqx6symlJlUX5zZ96vVaJtBXt/4EG+F1U/kQKNEvdV7hVdHY/+f6N4tp/esVDWUjrkS87XlA/sK/v9lbvKo/WoKkU5Wp9s1X0d0hWoUpRDupxVJztaV6BKUY7WJ1t1X4d0BaoU5ZAuZ9XJjtYVqFKUo/XJVt3XIV2BKkU5pMtZdbKjdQWqFOVofbJV93VIV6BKUQ7pclad7Ghdgf8PgD0m5F2vKJkAAAAASUVORK5CYII="/>
          <p:cNvSpPr/>
          <p:nvPr/>
        </p:nvSpPr>
        <p:spPr>
          <a:xfrm>
            <a:off x="282575" y="-288925"/>
            <a:ext cx="1781175" cy="14001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 name="Google Shape;110;p15" descr="data:image/png;base64,iVBORw0KGgoAAAANSUhEUgAAAMoAAACeCAYAAABzepVJAAAAAXNSR0IArs4c6QAAIABJREFUeF7sXQeYFFW2/qu6exITGYacc04iqKBIVDAHzLAEETGjCOacQEExiwQFMawJUAQUEVdyzgxhAjPD5Jxnurvqfeece7sbZNdxH/uQt9QuDvR0V1fdOvE//znXsG3bxtnj7AqcXYF/uQLGWUU5KyFnV+CPV+CsovzxGp19x9kVwFlFOSsEZ1egBitwVlFqsEhn33J2Bc4qylkZOLsCNViBs4pSg0U6+5azK3BWUc7KwNkVqMEKnFWUGizS2becXYGzinJWBs6uQA1W4Kyi1GCRfG/RHAbj5B/yURxswOD3ePmNNkwABugleo//45Z6xXHSrzj+veqtdIbA77fVP457TX+JfD/gUF9MZ6TX6Hroz4nHid/4uyv4M6v1/+q9//WK8i9lP5DcQ4JokbzRixYMwwEm/xgk7PRLAzBseC0bpmHCpHcabhj8CScMpSx/XnrURbBCyHfbtheG6RAFZL2R76brsS0DJr2V9cAtX2e75KMmXasbNikOX9OJR8C98K/ohtW90T//iYH48/d05n3iv15RLBI8liuRAt9/j9MgL78HlgMwPGyVSVHk3fR5A7CcIEk1HCeadn1Wsc5uN5CQUISMtAKUl9lwe0x4vHQ+UjADDqeBsHADDRtFoVXLGAQH/2uhorPapLh0TbYJ23awNyP5JiXlCw/0Oif1PKQgdIji+ReCPh/wgbOKcuZp+Cm7Ylt8BAsXhyUkdBSqkCKQuSZVov+Rl6DXPOIlWIAsmKww/tCppLgSpaVuwHRi3W8V+H5JDqqqDMB0wGtbKCgykJRcisxjZSgrJ8F0iuVW0mnCjdAQD+o1DEPLVrURG0MXRgJrw+UCBl0SiyFDg2FaFsJCnIiKDVGfJe/hgMcmj0K+JkDo9WJpp8ReRnkMjhHFI2nF9ynNcYv83x2G/dd7FL8FJWH1W1bJKyTUIUtLXoMUhCw3hS2Bx+ZNFTiSmIuSMhcWzj+IAwcL4Aqpg8K8OqiqjAYQrt4uvksUS/+RXEFkWOcQ+qe+Ji2kbgQ5cxBbJxOWpwBNmoRj9OjOiKtfgcYNYnHBhREn2A/xN77QUP/VRxhX92tIDqXcT4BL0S7kXwaop8xm/ZVPdFZRfHmIkiL1w6tkhEXIsiGBvxxFheVITLAwd84+ZGQDa3+LRnYOxUgk/GEAgpRCBAGGKBWFVrDJypM6eFUOQSGb8lw6SVehjs47xMOJBxMfRsJN4R/9IS9SRVeEuBgn+l5YjLp1S3Hb33qgfScH4mLoWuSgbgoBGMST0FVI3hQQdqkgVMVtojjqeiSU++89/usVhQRGwiiA9IFSDLGtlDf4La3ltbBqRQr27/fi7bePISe/PopLSSFI0KNhGJGS3FNoZpAHMkUwOWyS0E6yGcoj6AWtmPQmUhzxXKJM+iI0wiWegXMO9m7a2+mMiu6hjBUGKEd4mInI6DxMmBiLnt3duHRIWziDRSm0TzRJQSzSfwElDJNWwgPbomzNAb71gGT+rKKcbdwSASExpLyEhMckVEuEMT29HJ9/WoCVP+Xix9VlgKcWgMYAYkRJSOBNUgYvwIiTIEc2CTz/nX7KuTi0YgPuz2n4BZ+p5kRJPBB7IYNP7yWlVdrmD4LovXSdooUk4Pw9Kn8HSgAkAsjGoIFxGDSoEW66JRQtmpOXMWHxdWgvQ9dLH68Wz0OKwrmXP2wTD/Tf61POehQWNp0LuHy41/oNWfjm20ws/CQD2RktANQHUAtwKEkky8suQz4rVl4hTiyE9LtqVbeoBFAMoECFTNojVKjf63xF50T0k0I2uh4K6SIBUP5Bf7SwCrxrmF6lXCZsg8I0Sf4JCWPvw5pFnqYI0bUPYeRtcbjh+kbod2E9HZTBy+EdKRmBE4H5iN+jisqcVZT/2uDTssUDEDRLAr9jRx5en3kI3ywORVlpHIDanHMYhiughkLGViwuBzRs1C1YNilCOecOrhAT0dHVMO1KRIbb6N07DhdebCMqggRb5QimhwVThJSsug0v1UP4nCT4DlRUBGHdWgMbfstFYREpp4mSEgcqykmJSJlCYJhRgB0Mm/Mgr4bwlNIoCNtw8/eSwtYKzcA1Vxfj/kmd0etc8owmPPAyUmZQLsTKonIq/feTFij/e8TmDPco/xvI8vjPrt94FPPnZ+KzTz0oK20EIA6mGSI1EpYbqbewUFMOwkJHHoMUo5S9Rfu2FTinpwNOowxXXd0RfS+OZItPxcGI8BAEU0rzbxzVbqCkuApejwXTBDZtrsDXX8ajotrE3v0u7N1F19JEAQmkPBpYoNBKeT12FIKw2XzNGQgLK8StNzkxbmws+vSlcBIckrFXMUihVa3IBx3/Gxf//+QjZ5aisKT6YCoJW3wP0xdJyF98EYSuk/jjfy7QcRRhIj2jEh98UIiZM+JRWloXQHPAoDjeDxdrdIhCGy4sgkKpQkRHH0XDxoUYO7Y7mjR0o1uX2mjXUUPB/0xCaqrcJ1bJT36+pJQqbNucgfS0EMz7aD9SUkJRUED3UUdCNvZYouCWgoVJeeSvFPqlISIsHWMm1MN9k5qgVRPKwbRhECWTtSKlCajU83KqtVXQuX/d//9BZGeYogSgRfxUTqIoTPEwYDGVRBJl26B/k6Xk4IJfs7w2Pv8qE9OmJWL3DgqxWor15VBdCSkn5LpwR1b4KIB8DBjYAO3bVuPOiU3QrKmBqOgTYFgNc51SaypkGAqNODQzKMEn8fdztgoLK5CZZeG9D5JxMN7EyuU5ABoAIA8ZoryLKKogbwJa2BZ5xqPo0DkLDzzQAuPGNIKDXBeDdgRD00coJ1LWhyEwURL1S3mLNi563U7p/Z/ek51ZiiIxkECo/GQCE0/tRggjEozGoSyoxdV1qqu7WKwSD1bi2Zf2YMECivObc8giVXfSJgUXMxWErHAeK0d0VClGXOPEVdeHYuAlrRHK5REqPgrh0ALxulQxUdNHTuWzJeEM8JIcGmk4mWTZqY2IX3F+WHYIPywLxpdfFSI7hy44CoZZF7CCFIWLzkHIGhkDWrVCRsquGRGERx9pjnN7RillUZiXyuX9CqFDM/+lSX2HzqopPqdyEU7fuc4wRdG1Bm3INBaqKBiqHkLFQpIpBmFti62vQwnxwoVHMWVyKjKzCfVpBhhBUuuQbESFXCQYVMjLR+fOBbj8Chtjx7RDmzah6ouVwpKiUChGoYyGUlVIorljp+zR6q8UKfQbCma3EERtwWtRIk/GwFTolbwxNbkS8xccxjeLC7BrByFordnDmKYNAjMM08mIhAEnLJuKmDmIjE3FjNfq4vbRhPiJB2bE2FfPUYCGH0H28QroWwMB8FO2BqfxRGemooidU1CrRqC0lxFh15G5joJSkkvx7AupWLigEm53YxgcwxuCFFGIRmgRoUj88xhatk7Hvfc2w4hr49CosWThLKts1YXvxXCwz7vpmJ3CGRKVk9HY/7dP2p/fSFFUCqNST9E6rEFcCjs1nV6uJTu7Et9+k4ZZs1JxIJ5CsoYwHFQodcOggqeXlF6BY5S/OJMw7JJyvDGjHdq2i5ZMn0I1NgYEKZNT125GvBNhZ6Jy/7+OM0xRAhefHoyKn4lGrhEdTl4t2JZHLCUcOLC/HLfesg07dlEtpDEMM1iq3yx3Kt62KEHPQO06OZgwoQHunhiHRo3EgxCtnaSChEDEkL7XgoPFgXIiqahzdZuhYhHjkwWGgQ7hz/ye8xJVyyBRpOsnKFn4Z+o3gV7Hp6eSyvtpKUBufgXmzs7A22/nIe0YwcPN1PJRGElGgA6XMgoJ6NY1HR8t6IHu3YRLRnUX+ipRQ62ytCZ0NU4fOeb/k6qcUYpyPF6kUCm2aNSbQTZOFc6ovsFP28Ciz4/hsUePISW5DaNA9DqzSoSjoSglOXA603DNtRamPtIU5/Sg5N7Hh/SRFcVPaVupv0tYuwahb+rcfk7Vf1ZUvDbVYaj2EeC91CJZnCcJ9Z4vTHkBXRqlHCJ+fxFeevkI/v6lA1VVDWAYdRXtxsP3o1fIjSzUa5iGyQ+58NCD3WRpbCbpiFL5Crbag/1n7/t0nP3MUxQfRCxJvQJgYLGdE0vnMhyo9gBTpsZj1qxKwNsEphHHIYYqZ/MjtizKQzLRulUqZr7eBpcNrwvTIVR6OchCkhKyX+GynCTvGv4kMfF3EbIPsQ0UHU5A9qZtcNG5fMVspUW/e8ra4gfkHvzVAVVw3z2T4AOVXqB+p06I7t6O+DbsGTWJU3IIEWD/GSQZl/9SmKnCRoaJPVj9ay7uuzsJ+/eTx23Eykdra1LvDSGIphOWRcyCJEy424033+iBICflNQpQYQQsICs73qKdDrk+5d95RinKcXevwwyTKuISepCwUCpbZdm4e+IOzJ1NuUVrwAyGQTCnitmJ2wUrHyaScf99Mbjv/oZo3lLCCg6zmAOlFUSrjM8VHf8QOMcRpdLcqPjZH2H/hAmo44yEVSP3EqAU6uy/o+CxbophSHFXofezT6LDkw+qaxZFkcxIlFUuSTGV+eqcEhaKzrOM2yaZAVJ+F46lV+PddxPx0ktZgN0FMGKozUzRL52MGkr+tgfjx3vw3gc94GBCJa2VMJDFoBzfAnfKJfY0nfAMVBQNi0qOYRNMSi24nIo7UV3hxYQ7d+GjBfTAOglfirsS6VDCbx9Gg4bpeO6JBrh9Yjv+DdFQxBBKp6HvyQdC0CwJOrNQyuGTcZ/mIv3Dj1Fyx0TUMcPhVYTIP/18T7DKVBsybQcs00IC3Gj8zCNo+sRk33VKqKWQO0mUVJ4kQkyhFtkTzp+UzjOGSPUY9pASaL03dx/eeK0ah+IJ7Kh/3PulVYAUbg/GjKnA2+/2QlgIeWAKP7Waao7z75X/T6/BX+gDZ5SiiOxQOKBjYUqehdtEHsDttTDxb3swdxFROFoxVGpQfzlTTugBkmgcxmWXV+Cll1qgaxepE+jEm9tOKGzxOQcyvcpUG8LPOv7wkwa5PViltxmzF6F8wkTEIhxeU5XpWBG10KrojV8TL8G2mAEGQeLIAIiOBhITRRGS4EGDZ6eiyRMP+UJPyhMCdUv+rgMwf5avWwr81XkFE3BrgFSbUlLduO/e/ViyhECSFjAcBH6o9zEnjc6bgNtGl+C9d3siPJR7CFhXaLkksAs0Kicqze+v9C+kEye9lDNGUeQx2TAVKmMRKsMWVBLaigpg/B17seiTYMBoLQ1TBJtyX4lU6qn6fPONmZg773yEhunJJH/wiHzPNBBS0p8JhID9Dz/l/fnIm3gX4hCsxjvo95FnE3XRSTUFP1p9nAQKiH+Dh+5LgQ1MP1FwBaXYR+FF82ceRfOnHlMhl84QNKOg5hQSUS9aV2IhCDWSvqOiwoOJ47fi40WE/LWEYYaKgqhhFjQ4A3YSbh5ZjrmzuyI0hDyNQMQElFDngVZeXzimPTLD8ZS/cQB4RlRdzhhFYfvEciBipTqhOGJwu22MG7sTCz8JV0rC40hgKGWx7SI4zWO4514DL77UAWFhVHF3w6Ri4yk+6LGXbZuP0q8fRVCITv4pOiSPQ2hSENzeWggKJU5VBdzuImkvpmvh0EjqOpySM+ysBM4hQmV6TZRVRSF62HiEXTQRHkSx9RbBpOq6EFtqdpBHFi9Fwq1NAbfYGICnGpj+WjJenZ6NwqJWgCPGBx8TKsa2BwcxamQV5nzUFS5T+RFf2qaDWfXIAr1MAA3mTKDvnzmKQq7fsmGZ0jloMHnLREW5G3fetRMLPibL155jbWmekk5C285HbO10THu5KcbdQf3rlKJWcSjhtIN9MXjNBKtm7/Lkvg8j+QGYwRYMavVlobDgNQxUWnXgtFoja185nEYpGnYNRbU3Ay6jGAZZaS7qMZkroP4hlXfh9BtwV9WD0XwcHPXugk0sZ5+lVopZY0UhDaGCJSFboijixZQCqcETK5bnYtzt8UhPbw3DUQ+w3DBtl1wm42j78bcxZZj9/jkICjL9o8N0E5vyk8cFYJxf+gPEmq3s6XvXmaMoDGt6FYok1tayDDx0/17Meodg3i4wTJpfRSGLIf0cyEWDBmn48IM2uOwKQbUsPodUlCUfOfVJZ3XmOzDi74GLUiVV46CipB3aBJ6Q1nCUt8aRZamwy0rQenhroG4WzKotsCuyfK35PgyBlUDImgxewEapVRvO5nchtPGDgBWj6omqC5Iz9UBY+o+ES0HAwk/hII8kXdoLlFeGiS1bcnHzjYlISGoBw4wjTgsHitw/w/lLAsaNy8Ps2efBVJC1gCiqvZm95ImeTpdQT/0z+KO7/rO/P2MUhXAtoTvKQAaXaeKzz5Mx6rZMeKzOoiRe8jYiJJaVgyYNM7BgUXNcfDF5EuI1SaLMClIzFvufXU9+f3XmuzDi74MrmKw1uwHAikJZVgtkJHoRFtUAlrM2SnJKULtLU5QWbkfD2scQEpkHy1EhUTtFYyrKtCkOov97TVimFyVWLFzNJiKsySTArq1GKkn15M+3jkimJ+oo0Lioi4KDGelyMBK4ZXMOrrt+P1JTOwFmNHPKGCRh10LMhoN4+okQPPlsOzg0IuLTAT14z88Ck18FJvb/1nL/n3zoDFIUUhWLk056aLv35uPqq48gKYH6R2J9FXeCQS27EHXrpuCThS0wZCh5ErJmVG+RIhnLHUOkNoyA6SqnasWrst6FGX8vXC6dTwHVZXWQsrsVSrODUY08VEWEIS8zEhEhQWjWphbswi1o3r0AZlQJmwOXRcqshFZiK85PCB4u8dZDULMJCG16L4BY30wV6lLmiO1PMM1O7CmRWouu5B+PTtHrW7YUYsSNu3A0qRNgEISs0DD2QFWICNuP775vhf4DohmSIKNE3lSDxr411gUdpaKnau3/U+c5YxSFbQ8XtwwcjC/C1dduQ/wBqpPUZY6VILf0UKrgcu3Dux+0wO1jaqshKB7uJzctSd59VlcNZjjVi1tJinLwHgQR9V1FTpanEfauqw93WiiCHFVo0LkTPMHdkXI0FXb5HtSO2o/W55XBCCuAlwqGlglTeoz52rkIapmwDBvF3voIbjEeoY3vgRdxHI4xYO5bhj+THqvWY8vgCTQqQ5dxNOrypXCpvQ6w5pd8jBiRitw8alGIAAho4HiWfhahU4ckfPlNa3RoHw2v7YWDDBTrfGA/ke/kJ1ASTvXTODXnO3MURY39IXdw680H8Onn4TAMan+lCSp0kEunUGcXJk1y4LUZVF0m7yK0DYcKISxLNSupXFl+nNoYmTyKcfBeBLk0emXDMqJRXNQVZQdqI2vrMSAsBkZwXTTq1x2V5g7ERG9GeEQaW2VK+ul/DnYPMr1SXyKFOUXeOghqPh5hjR9ANepyNZ5q5zJahTGwmpOX1eguam2Wmjp9F/k0Uj0nbfKpAiSDdUFKtgbeeSsZ99yXC6Az16uEzUDf74RtJeHC8/Px7Q+9EButmsSYzq/hYF3QJd5czaHsUyPy/95ZzixFMQx8+GEi7rqrFB5PRyEEUkDGxUQSkIMYNToXs98/H8HBQs7QhoyrFYabwwAaS2SqkOs/gbtIjnIPnMFqzJxty6jTiLZwZ7RA9qZqZGRUwDiWgoiO4Wh/azvAvQXe8iyeXayZWVyAlLlCoijqT4mbkvmJCG1KOUpswJMPSLxqqvs8sYUKnP5eSRtueGCB6zoEDChum2V42KsREEIm4I4JOzF3Ln1RN34WpGw6WLNxCDNnOTDpvjZg8iYrEr03oKEr0Kn8e/L7f/apM0JR6AFQdX3jxhwMHByPirKuXAAzbWlPJYTLwlFcNyIfCz7uijBqPyQB8CEthgpjLG4LJrwrN7cChUVeNGkUhiCqUSoKx6lYeU/eB3AmPiBDUlhgKTMnAXHBLgpDZVkcElNKEGZUom7jENSKcwOOElZknUxzfEj0HPYqDoV6kbJbqHLXg9HodgQ1uFcl88cTa7Re1ehefAQwA/9Yn41Zs3bj8cfPQ8+u4WoNfdUVVcBVPsUwUFZejbGj9+LvX9aGYTRWs8wIUKCnUoaQkO349O8tcc0VjXz9K4qNpi5NCKXSDfnXPk6/ovjyRdW9qG2SsjYaHS0pqcItt+7Asu8aACZ1JnpgeAmgJOtWgGbNj2LNL13QvDlZQG1ZVU99IARsAMmpZbjp+lXYuzsNP/98NfpcQD3lwiETsfijkl1AAquq5lJRkMp66ba5KPv6MZ66YnO4QYfJ3oEmshiOUFR5ndxh6CQv565WnEq3aoQyBSzT8KoSJAmMvCi1IhA14G5E9b8LANWPpI1KZxKSQKvhdnoB1VXoNhwBamXNi4qr8dZb2Zj1Zjpysy10616FJUu6oVnTaD4zgyhUr5dZ4UymJN/hhImCAhtDB+3C1h1NAKO2qsFQG7XUsIYOOobFSzsgNMzla6fzu0iCtHXYfFZR/vUKUHmEUR0dX1MoZcLBT9Ti3xHkO3NWGh56oAAwOkpWwZaQ2KvVCAqhEKAebrulmZpIL/Vpnter6hicLRBLAwbuuTcJ77ydg47tTaz8sRMaNwlFZVk5U+yDQoJZZXR1WmoXKpT2KbVqGqMk1aAQT7phSJjINh59fw5yJt6NOqBz+ennOtLwd2D6IyqdKfkzAt8oB9/6ySp5ef5jm2deRMsn7pNIRqFdhAvyuinlpZyBUzNCnRSMSxwyclIUVtHx7bdH8dprmVi/nhq4GgJmCGDtwZ0Tg/DeuwSW2PAyEuafkG+bAtQL2cXA94vTcfV1ifBaXbhjkgwCM2K8tC6H8PjDQXhhemv+jNBlZBql76hpmHgaden0e5QAoqEiU3CsK+ihwLfxB0oxbPh+JCdT4liL+0JsoqdY9CCO4omngeefaQkPNRMxsCL93WxnWXAoDOP0GIsWHcX4cYVMOpwztzZuvYWQG+COCd9zq+yTT/VD9+71pfDm4zYxzdYP+etGJS7s+UYtKEokcGz2xyidcA9iEcmkSN0u6+uaVQl04OQluUq+aR++5FcsobbIFBYLSbaFBk8/iSZP3QOapMqWXgmbn+xMcLhwr8Tb0XU4fcPGjxzJxew5OZg5oxReT2O4EMdMZ6ayWG6EhRzE/AUhuGFEa5lKw5C6GDOh1yjigKrkvzbjEB591A2Ppx3D9zISygHL60HjevuwbGVTdO1WB16iDhGj20edUSTU06gENfnq064ouvdaTJAIijxgvU+JgXsmxuPd2VTmbk7bjEj/CUOOuejZfR+WreiLevVMeJQn4iI2J75qxKgqoqVnW+jbZzuSk8Nw+WXBjPfTsfzHLNxw/SGUlngweHAali+/GU5qTOKDwjfNwXf4+ks4dGH6hyJ9yAsskEKzvwuximavhfefKUpNDKqAuDZcthMJtgf1nnsITZ58AB64OOAT/6NYvOwBRc04CzDIrwm72esBvvyyEI89fhhJScSebgEYIapHVAVvNilDJlq0OIING/qhHs3h4H4ezZ92cFIvk2CEol9eBQwasAEbN9SH4Wii2MSSX9nWIYwaVYaPP+7BxElJi+jzqpBaE0k9ze/5CyjKiVOHaCH9CMn6X3MxcGg8qqr7KqqTasCyqmEaB7D658boP6AuWyqaiOLgaqJU4ZUv4Z+VFR7cffcuzP8oBPXqG1ixvAm6d49EdbUbl121H6tW0LCFYiz9OhxXXFsPFeUebNlUjPMvjIWL65SyzZtsM0e9IVqJFA1eFQVJBA7OWYCD48ejjiMSFtHsA/JhdRKRL/5FTdRESKAcsngNpMCNbs9PRvsnHoZXsCnVyU7nJKRKpIq/1vT3Hu7eU47nntuOxd+EwWu1E0awHhLBuZ7kUyZvRUG4VwZGj8vBe291QUgIbWEhIaboIRkS1fIgMS02bs3D5cNTkZfTQba+cAg9BlY1goPj8fXnDXDZ1Q18BkbT2U75xJr/gFKddkXxP1FNgVVWWg2eu+7avfhmcRTANRN6SDT8gB5SIsaPL8WsN7oiJFQeID08qbbz42ZJ8RhuOOHCT8sKMPTyFB43+tTTIXj2GQm5qGf88cdKYSAGt9xcgQ8/bA8i9v5jbR4uH7obl17mxEvTe6JlixC2ytwIpobQCUZw4vREoPhwInLWb0aQg5rG/P0oPp0IjKn+xEMVdNhGpWmhbqf2iOra2Rf/EGggMwP8iqJ5bOUVHrzz3iG89qoH2ZkEJ1NvPA2B0F2fFFZ6mGRqECNAJT6WTRy6zfj22064+upYnfv750PqQYFcFBWVf/TxZEx/hYxDExn5xNYqhL1/vz7JWLW6F4LDaM1kUCHtTFZDU/EnVurUv/U0KwpJjEKmeNGE9Cfxr4GVK7JxzfXHUFHWQWjobMqqAasKzZokYcOmLmjQgCokQgj0NSqpGEc2G3UgOakaV19xGLv2ReDcXoVY/XNnhEe6cDAhH5cOSURyUivUr5uObZvboGGzIBQXA8Mv3451v9G2b/uw9LtzcMXlLY9bfUms6Wqle5ImsoiDkKT+/+Igigh7EMsQQMTwSOJu6L4W4Nd/5GDKlERs3kTzvOoDBv30H5I/eWUyLYduagNVFUraVjE6d0nA99+3QrOmRLMPoMnQHDGeW0DfT/dto6DQQt8L1uPAgY4wEa3SPEEiXY4jmP9RLG69LU4pCkVtukD0f7Fi//53nHZFoeKWeALiMfk74yrKbdx40y58910kYLbiJJYeCLlxYDfefD0W9z7QUk2F1GUseoqKoRrQtzJpUgLeeMOLEFc5PvuiIa6+RrY8GHnbAXyySGCjmTOCMOlBGvZm4c23MnD//dXsOe64w8YHH8gQuK+/OgJ3JXDN9c3g4q0TdQFNwkdGvgwTO3cWYsnSMgQHU89JIM59woPyZ/B/+ARlqpIDXsOBSk8Grr4qGt07k8DJmFUuTBLZS80Uy86twLPPHMZni7woKKwDgxAtrrircI/JbuR9lKIwWKEuiC2VFybPWSZDtA/33Q/MeqMTf97Xy+mr2svlC+HUxIdzDuOO8cQubiuoGTdqUfU+H+ddsA9TuRG2AAAgAElEQVTfL+mO2NgIMYr/Afb2Hy7mv/GGv46iEM7EFAnB9jdsKEK/fkdh2R1UAxbh8qQE5ejZbSeWr+iKuPrhqnbglzg9m1fv3LtseSZGjEhGRVkkxo2twpy5PXiZvvk6CbfeXIFKdzT6nJeO5cu7ISbahfiDpejXbzvyctuhadN0LF/ZFh3b1+J6wXkX7cDhfRmYOD4SM988H0FB9KBJACjsVhQNw4nZs49gwgSid9BUE11H+Teezu8+QvdJ37cDc+e1xNgxnQImoWh4Hfj4k3TMfPUodu8m79EGphkEMkhcX1IewAfhcS6nBxORt6DeFzVgg+pUHDpWISR4Pz79NAZXX9OS4XCCoUllmEPHpEch6NMkfFqryy7djw2b68Aw6qmaimrFtjfjq89b4bobyVj9Byncp2K5j/O8p33HLR2wC4wpOI0LN922AV8sojyCkmwaZqc2ujFT8c6bLky4qzHj+5xKswXU0KWClQ0b5dUeDBl0EOvX1kWnDmVYuiIGLZvGoLTci/791mP7jmaIjsjDdyuao98FMbxH/O3jDuCjj6iIV4J33onEXXdJLvPYY7vw8stS3BtzWwnen9sDQUEOVJVVIbiW7HHN+78bDnw4Ow13TKBrahgwzkh7oMAnGHjvWtkDXwtMZjQiQFZ+B+bMi8W4MS1F+BWrYNvuXEx7ORlffk5halOYtPERT5NRbGAfZYy8M10Ht1QKjT4QAFBkURkwQ16I8ols9D4nCWvW9kVIiLQpcDWFwQIBAJgtRkP5DAOff3YMo8bkwl3dybdXpNDx89G/byHW/KMtN6MJzvZ/E6r+b3TnNHuUwGIZkVBpL0Mb23YV49KhB5CbTYtMg6VJCClBzEW3TruwdmN/hIZTX7aaYHWcomhI2MAzL8Xj2cfLYaA9hl1SjHkLY1AvLhiPPRaPadOCYVkujB+XjdlzevIaLv4uBdddnQ7LaohLBxfh6yXUNuzE3gOlGDo4HhnpddG+dQrW/ONc1GsQjIyMMtw9/idcdU1X3DS6GYJ5JhgwZ3Y6xk+gv+tdrfQjOjGL12msgBTCedHNTScgYjwVkgTTAXi34/2PojDhbzRDGCgsKseCjzLwyitlyMikwmFdyelMytFIFF2qPd3PI9Nom9RjieKjPZ/kDBLBSt1GwGfamzIFjzzkxguvdJSNk/jyqZgp8DkXeB2SL1a7TVw4cD82r6U1oIq9HjpYhZjIvfj6780wYGgcQ/0y9ebPpvR/AjH832iI+uzpVxSyTGyF9H6fBu6bHI+3ZlDVuxkvogyGoJAjAbPf82D8ne1kuLRClCSRF+SLBp1SvXj3jkIMGpaO/KymcCAIbqSha49SPDa1DqY8vBcpqa3RrIUHv/2jFZo0diA7uwpDh+7Erl3NEexKwqqVrdFvQB1UVntx9YitWLm0LkyzCnPfD8bo8ZKzvPjyQTzx2DEWhOuvDcZzLzRBhw7hWPRJBm4bSQ++PrOWvXqLBS58Sg2eHbkqWLrsw4gMyUGxpwvcXtrTRDVQcU4WULAkaSTPau3AvI8jMWZUC2zdXIopj+3DLz+TYnZlVI82L/KrpBJA305c/i5DYi3w+1iK5RN6eB6rTcDrIi+ViA7fiVW/tMM5vWIl36Hr0ztjcIpE5yEoPQiL/p6B226krTLOle0p6NLZke3GXXdX4K03+zCNR1FH/VXT4wRbqPkaqlEX5aMc+XY28DnsQI/8ZzSEvKYeh/t7pf1LKIoOA4iYmJJaisuuOIy9uzrANIPVdEeqFpegbdtj+O23Nqhb18kRmmWSuyfesNg8jsN5xKgTQ4b+ilWrWsKBJrANqgkQpr8XX37bDJ5yN+8hMu6Ophh1q+w0Nf2VFEx9lB5wCCY9UI2ZM5ty2LJwUQpGjSoArGhcdnkRFn/ZFc4QYNv2IgwcdAClhQTR1oKFfIRH7MXzTzdAfkFdPP8iwa11JNnmkIPCMlXQI8NADFyuRQANI77AvaNC8fqi3sguJGRKBlHIzl6a6q4KfpwUp+LxxyIQEVqAF145itKyNjCNxjLZhVEFsvYklVopdLukBh8kzJV8roaWXI1ote009L8oC8tX9UEop2cnE0yx9vlFxRg8fBd2rO8FJz1Los8QNuYtQWzsPqxd2xHt25MHrOlxYpj+73ii33+X7J6m70XOeSLIcNoVRQwZCZOMsPtuSRquvDoJMC5U1WZdLd6BZ55x4emnu/imOXLvAzc0CQ2CFIJu8IflhzBy1H7k59KwibYweOB0Kq4ZkYl5c7oiOjIYq39Owb6DWbh9XHfs3lWJYUMPoqCoPtq0TcePP/ZA82YuZOdZuPCCvTh0qAnqxKZh2Yo49O5VHx6PF7fesg9//zKGWbO+7MKmzYbyERYcgQoCzZhhQHsshsleLXr0KW3TDS9coW5EhmfghosW4Im7KjB8QnMcK74eBXkh8HppHFMQc8WEYUB5mhuWt5R37w0NC0M57YiHEMAIltoS7w4soQ8jhJxkawHwTx2WFwN6QwJnF/8LmWXPYVkICTqEaa+GYOTIBqisUiOKGJYWbpmuM4VGmHjhtXzMeC4UTiMSXoKvue5Etag0zJ1XC1deGQ434QyKbBngX3yFUz8FSDyybxJmgN/0gXnq+9kLqd1AeAWUPTiuGGvbCAl2ICrKBYfDT6Xxexb/Ypx2RZH2Xr2NswOXDNmPH1fFKSYqXShZVQ9ia+/Gku8aoO8FDdUwA97vWT0YWhRCxWiPQycKCsqxZ08JHplyFBs20cDtWNSKTsRv69qiR8cwlBYBlwxfj/XrgYsvjENsbDi+XkzWNw+fLCL+V3143DYefOQg3p5JyXAVJj8YhldnSC1l0cIs3DaqEHBQMu3bJwHMryHrZHnhdBSgUd1jKKiMRXFBXZhGqI8CIlMfS9Cm4THc87dtuG7gYjSI3YvEogvwzeob8NyM+igpbw+DmMG+wXt07lJc2DsdCYkHkJ7bEzAayRbbTPuRrR801UVkiLxRIEigQy1pzhIdIumvYTLNTGgKB4sRFlSAqGgKK92qnYGKq+JJpGfFC9vlRllpFCppyz+FrnFQyGON3KgVmotatcolHPPx1dQ2HFz9Z5jguHtgA6DfrHZU84dfsh2HoKOqAnocXkLXrl8w4XGX4ZJLPEytCdYz/v4JZH1aFUXQei8n5VR/yMupxLl9EpCURF7AAR6qwKYmE4OHpOGnH3uLp1fz09gH8e/l5m3TRElZNSJrSXGyuBCYOy8Jz728Go8+1Q9T7m3HgvzGzEw8+DA1cVHYVaaaiXIw7OpsfLGgByIiXNi2tQAXXHgM1ZV1cM45Gfjpp/aIiQlFemoFhl4aj3372wNmqJrXJdtCyKAF2ase2IDrh+WgZevOmP4W8X0vkM1ITfJ6ouAOay+6N3wSPyxqgDqNs7F9VyFuntAKiXlPwEvbUzBdhkFYFZOn4aWphVj540r8uuNGRrZonai7kQ0F1yxUuKXpMUIflpqJJvVoJeEITISxRocCFBhiDphg6SvZ/y6M09vaqYkuhG75CJMUTp8Y9mkSp76awNCKFlW3YujrDYSXdW5EnxHI/o+PSgwenInlPzSHU33EH+Ecf22nWVGksk0NWLSAL768Fk89EQTb6s1WQ3rF6c8+LP62Ma66SmJ+IXJw1gEnWVRGy5zYsj0Hjz3+C0b/7ULceH19OJ1ys/sP5aJJ89qICDJxcE8Jzuu7HYUl58MgPhJ7onKER+/DP/7RET26hKOyChh+2Xr88nNDBAUVYf7cONxyG0G9wORJ6ZjxBlEzCDamXIPSVAopSJwpFHSjfYtCnNPhB1x87s8YPKAnpr9ZiKO547B6fSwqLYGY+WFaBejX+Rc8NLE+du//Ba1axGLeFz3wyxZKyunahFMWHFKC3r3L0TpuOcbecAB5uR58umQ49qT0wb54UpVwrmKQ3Hm4uKeFX/eoq3nNZOmVpZFQRLbtriniJOCU9JBIi7VmIwSEKD5Lps8rCixT91UuyW3HOhRU5Ej2EmqrPEXRFP8oRVRionHRmYn9ss2H/x7oDign5PiNjYJ87iQplA/loF+WY/iwbCxZ0iJAUU5WBKXnfFrrKJKAC47uwF337cF7b9FQOqroEpWenogbMTGbsHFDV7RtR3u+00FCSX9kxyt6gBVVBq67ZhuWL6fFDsa1N9l44vH26NwhCC6HGooFYMqUNXj1VVK+Xgw9y7rtxfMvBuGJx6SS/P6cY7iX2o3dJm66sQqffd6F37X6lzRcf90xFBSeo0iNKnRhSrlCp4xKdG/+A2Y9uQF9z/+RkbqkpGF44b0r8dmKQajw0EZGNltTA9Vo1zQDFRVlOJpdhraNcuF1dkPCUUroFX/eAsKDknDN4J/w2qNfo27sZsDqhsXfdcEz84ZgV8IFgBXnYwZwsxdDuiFqwJwanqe20dOVePbAanuHP7a86h0s+2SelOVnMMJv3XmPeqUoGjpmo8AhmQrvdE6qn6/2TGwAJafSTGgmttJgPt0uoDyxWH1VAxJXLi0ACiUMJG/+83sjhSrDsGE5WLK4JVwUhJwUceak53QrijgIur+ExEpcOiwDRw4R5h7OgwgYFbILMOHOYrzzdlNOuIQoIpE4t0mpm1v0aTJG3loN22jFAxqICRwUehg//9wO/c6n7aTFbadlluDzz3Lx3DNZKCluxpa7a5eDWPlTN9SvVwtHk0rRq88W5Oa0Q8NGmVi+rCW6dotGVbWFKy8/gB9/orGtjSSEYuqNMlu0ay7JJCFOWI/hfb7HJ2/uR3T9XVi4oB9GPXkNgCuV9SZ0ja6Hwj7auZeEiGaPUTWftt+mvIpiARfgNAFPBWoZH+OTmZ9jWL98OIMuxZ1TyjFn5WAYziuloZPY03YBj2k1ZdQET0gxzXAOy2U8kyZMqlC1poiXT0+0OdYFS+2RNK1f6i6y3R89G7+B4lNoWj7nRLILgfyR3IENpmpNJlBCDqIsEUgiO3r5FZPOQYXeIBj8k5JxGdpOP2UuWUD4pP/q8yh0bWUYdql4lH+uKHIVp92jaEn/9bdcXHwR7cDbjq0DN28RRd3KxPRXLDw8talaOK0omnpowXYb6NZtMfYc6A2DhJgHJhQjMvIgfvtHe3TtFkmOCV7DDZcKRjduysObsw7hh+VJWLjoClwxXCZJTrz9CN6fS3/Pw/MvAU88Sh2VwBuvH8GkB6tgGO3Fo7F+qO21VXigax5OxOOecUGoLlsHeHaifrPb8ep7sSguN+By5SAuJhtRETYGDGqCnr0jEBQCeCwDR1O9+HlFEpIOFsJdXRfZhcT0JWZCCFrUS8XUew7j22+XoF/v63A03Y1539dnig/VN5zOY7h9rInhl0XCFexCRkY5nn86GUlHG8A0m6lp/tq+BnSOseCcmCucxA4zpK3bpQWJOy638VljXaSkJyveRiNVPkURwVPCrQEIycYohIaXDEghatfJRFhoDs7v3YRbKSKoedIBFBUY+MdqIrEeg7sqDuk5FGnQjmG1ZBcAMgo0DPFfukr6vnIMuzTrBEUJzP79J/gLKIpQTz6eV4DR4yoAg6y/ctV2KRo3yMLXXzdH7/PJu4j1ltxFGLKkUF63gamPbsDsD10oLSHBagyX6xBmvOrAPfe14oV75eV92LsvHU88MRDt20sYUFnlwcaNaehzfnOEBgGrfsrHVVdkobyqHs47Px8rf2qCyFrBSEosxvBLDyD+MCkxWX7qmVFxv34cqs2QBCDEkYqoiAJkFlJjVBliI2n8az56943Azbc0wvDB4Zw/RceGqp12/Q+kuKgaVRXVyMoEZr1/GMuWliMjow6iwxrDNPYivywaLgSjdTMLSdl1UFlBHigRE8a58M77zeAI2GV07boM3HpzJlJSSdlpgoZCQvT6cl5Qc0XxcbM0p17UQKFQfuWhNeCcyReW6XxFGRjdys1lSKmAcaeoLbt6nXOuiWHDauPWkXVQO9KLqMhQBIccDzhUV3hQVFgJt8eJD+ckYfH3Fdi5neInGvkapkJbn/v4XbVH6kcnKErg/ZwAcJxmRZGFrq60MGzweqxe11ZNTCeIlei5Weh7wS6sXTfUj3gwt0nQDh5RxIaJEkwH1qwrwCOTDmLTFgfOOQfYsPZcZvmu3VCGS4fuQ1lpDJo0qcbUqUEYM7oFwmppqbKRl+fBJYN3YNvOBnC60vH3r1rjmitlFNCE2w9h9lwKhZop907fLsoWGZaFykovqiyijdC4BQoRPNKFyeFHDho1zcOTT4Zhwu20j2SAVZfoV2Jy7iDUoYVfKPbsy8KHc/Lx1hukmFQEpekoivLCW38DEWEHseSrWAwYVlf6cTjcF2MycUIK3p8dDcOI9G044TNEEo/JBQWGKRJrHPeaWGe97rpAwbG7Uha6ZumVFwiQFEefm0JSQe743dTGzSdU52H9LUJoSCpuHw8881w71I6m56/dlF/g/5n3y8orxaIFGXjmiQKUlNO2HzKQ3a8hJ3gKvt+TKYpW/r8Q6qWeEAta9x4/42D8uTzTljF4jmPTcdkV+/H90kBF0fGw3xJKMCZDt0tL3Zg9Zw/O6VUH/fs1RXlZJUaO3I9vviWLTNwiCu8KceFFpfhucVdExYhQzpqViAceoHg4FKPHlmL+XAqxHPh+eRZuuC4NFRVdpcnIqBRvwklAAabcno+/f7MByfnX82aqUtsR1MlGPrr0SMOChe3RvRNZuxPCleNCg+O5VvQrIn1yWgbgmed349mn6B/Es1LbKzDYUY2Gcan4YWkjdDuPGqS03JJiOTDx7iS8/24UYFI4qXIU1gEtCIouw3Qa3fKslcKPiolPkCIlE4ZU6CUJvDwLfg40NJllTc9q0oM49KAPDS0rljLlLd5yhNfKw5vv1cGYkVKp94/0rkFYGEAM/XrxUYwelYDSkq4wDArJdJ2LcidVX2HDRGtYjmGXZGPJ0uaSoxz3fAINwGnPUUR7k5It9B+4BalJVEmPELdtO2E60rB0WRguuySWi46838lJDj9wR+jH8S76o3npGDNuH4AB/HmBNnPRsXMifvvHOagd48CeXZUYOHgXcnMbo0nzVCz/oSM6daA24Wqmqaxb24Dn7EreWY24qEOIidyGMEcCXpgMLF2yEb/svBaldg9k5TeH16oH2y5FaMghLPq8Ba65ijyThGqUWP+6rghzPsyAp8wBl8MFD/OwpJfGa1VhyJAY3HhLDKIiQ5jRzO3NAB55ci+mvUCC2UnWyEHbhJPY7sHcOVEYM1ZmAPjRGxvXj0jE11+Rt6MaDjljgpxlgJ1+szgTsu4B0+dZmEQ9fHmw9hAkUETF5+F4GvZV4q2KkoKuCePbFwHoKfvsKAjuVXmKeQCTJ5mY9prkg/pISCzH7LfTkZhswcG5pRo/4rDgrq5A29ZOTLyzGZq2CPPNICNzufjbo7j11gKUV9CgixCBstXW5r6Ts6KUYPil2Vi8pBVcQccrht/iqDU4vfCwXPbMmcl4eEoJLG8rQTCowcgOgmEmYt+BOujQVjdABUwZPEFhdJ+98HYEriUL+umiVDz9zF4cOUK9IRKru1y7seyHBhgyOA4V5VWYcPs+LPyMWK6FeOf92rhrAuU5wMsvHcHjT5Tx5p9kQalxiuDsHh2SMOW+SvRsvQ4Nwhaiqrod9h57GG98FISlP9POVDQnLAGjRubj4wW9mNRJWyFkZpXg4Yd34evFDlSUULGTrCcpv7LqLJIEl2egc5dkzHqrOwb0bwieCOFwIiunCkOGxmPPznacp3gpxOOibA7atc/Ah3Na4MIL/Nypaa/E48knS+DxErwdpLZpUQRSn/TzDEc1n0n1wLMCKCHWXoTfryveajgfsxL0idQIKd9z0Z2eglCyGqnKvS5wCNesFK3bHMGO7Z0QHk7lcdoYyos33jqC19/IQEYarRM9OzWXybcLM3n/XNStm4qnnmqMu+9ur+yDeNK77jqM994jmLydahDToIG2D3QvpCg5WLyE4OEzQFHuvy8eb75FcTSNCVKolu2Fy3UY27c1ROcu1IAkXLATY1TtTWT7OaKw6Mq0Mq2GgeSkPMyalY233y+DpwoYe3stvPdOO970ZslXebh6xBFGTYYMycNXX3VCZGQQ4g+VYEC/bGTmkDch+FHv4EUylIKOLb7G61OWY+jlFpL2xWHyC62weO1tvJkRtSZHxyZj2Q8xuKB3LDcfVlfaGD9hFz75hKDhjoCDqO9Sh5CBDTrsUVYYmYitsxcrfuyFXj2oX50Kak4882wGnnvOC8OijUhFyNk72Llo1DgVgy+24fVWoqQiAksWk4Gpz7UIE9RWQGsjSkksBl9BzrdPpWwqRNckOYWk5ASFsy559fWKR5AT6KKwqmmp4IwgYrbFKoeRhF3x9vRYVTZqiZjxRigevJ9mIoiQ/31RJm68jVjHxH4IUwoqUDPBzxLm0TrRWlbCMPbinTnRmDjW75HWbcjBdVdlITunPYdc7Bc1g0OHnXYZhl9CitICruAzQFEenHwUr8+IhOGIhuGVll/bTsfgoRa++qIJc4rEvp2cahGoLDr00PUZ/qk+tuiL/Vi+IgXTXhyCRg0dyMyswCWXJGD37mYIdR3CipWNcdEA6SG57paN+OYz6s5rIaxkEhZSVN7N00KLBqvw+esrkZmRjNgGI/Di68ewfNMVMqDPrkKj5kcQH98e4cEieKkJ5ejcIwHFJe2lK5IeOD97nbBKV5WIl6o/WIcxelwp3n+nG89SpiM5pQq9++xATmY3ho05KuNTEN+LWJJUS6FrJSWJU/PIZAwfgR+qTCHxOn9WBj2Is6Dwj7wJCSxZbHqRxrnSex0wvYpXxpQZlW9R6MUdkZS3aeWh1wILjHKRfiEXKgvsahjGFmze2B69elN4SrUgFwYPWI2ff20Jh9mM+ResdOTNacK/amcWzriCoO0sdOyUguUrO6NpI2I+yHHpkANYuYpqXpSfEXlWQkumRtF9WcVKUVqdGYoy+vYUfDw3DDBoP0JpKaUtmp96PgTPPkFJNdVVpAJfo0M9LzKOslmbBir9ilZd7cGjj+3CzBlStHr6EReeeVn6TL5anIUxo7NRWtIShk3xrxYMnbaWok50Crq3SsCOrclo3qoHvM5Y7E1oBLeHIOFSNGx2APt2d0N0JMXWTmz6rQL9L8lCVUVzVX2mmoHaGEmjdxpVYj0h5K8StaPX4FDSAMRGEwxM9RY32rT+BclJ53NxkvpduAJhC41GrDJZWhJwykuo0Uudj0dwEc2dFogUQXtpYiCr93BxrxwhIfkIjypDeVk4yksJQaLvD1dzAMUDkkejXc+kcFqE4PB8RIaVoboiEkUlJPiEXNUSReMhIrLzsVwxfY7yzl+xbk1HnH8RUYSqUV4RhP7912PrltYwjDhusyCdpq0jvD4kTbyY6q1UGMQe/Lg6DkMGSNhMx4gR+/EV5WcO8siB42pVCGmVYvgllKO0/OsrSmpaFa64MgG7djTmB8tUJbY22/DK9GBMfZgsp+Iv1VRRlJGmHyQyvC0CCx4JDyXOJtIzCzHhznX4fomNNm0NrFp5EZo2j0RegRv9L96DfbtbA6YMqhYUS9Ug+KEXwkkblVqRcCACXpTB5aCAizYsdcKyK9C0+UHs2dkZkVESruzeW45evZPhruigrDtZcTIAEsHT9ETJs6T9jEiiluVBVNQRzJ7fGhHhZSgvrUJhoQOPP56NrExS4hCZvmIbCHYWYujQUtSuQ2RPLyqrDCxbHoWyslih26vhF4bhQZOmZeh7QRFb9PzCCKz5xYWqSiAoOA2Dh0aiSUMnLh1eHx072UhKMLBiWSaOJlXi+xW0OWsTGGas5JHeIq57DB4YipbtQjD8ivro0s5A4iEDy37IwaGEMvy0qhru6vqAozaDFX44WRNVfuWicN8LG3IIyp2R/X7Els20ixoxxaVtgPryWT2VQsun9SYU5A3z8dxLFvpfEITCnEpu4Js+vRrrNxPiFya7Q/NOBuRRVNZklYtHWUqV+b946LV+XQYGDjiMKnc/Ca58TOgteOVlJ6Y+0tM3c7vGHkWlJ1KclFjbt1MzV39l+7qyCmDu/F2IjnJi1K00Zxd45NF4THuFLC2NSKJXZCSPjGDw7yHJr9gGPDweRThpTI61KLyx0bxJEg4caImQWmJNMwurcHG/HTi4Lwam0QoWgRas0LT9N0mAHhNEiJ+aF0yDG5wlCK9lobSkFF5GXsn6RzChkw0Knd5jIiYiFXt21UejFmqsk22hVYtEJB6lgeYSOvFhFWPk3yqw4CMJMROP2ji314+IiaiNaa/Vx3XXUq4QeOjQEPhoQSImTy5FXg6xJMrQvmMOnn0yBteNaAgHzTA7ybFiZSYm3Z+C+INEF6L2CTE4goqRV9iO9Rvb4fw+MT6wbtJ9m/HGW2TiejJDW/aSlEBLK46Gn6X2SSpUhdCwPNr4G6VltChhcKA2eJt1zlG0x1Rb6XGYSTlKLhYvPQOS+V9/OYaLByYA6CcJoxquTYPXXp/pxAOTesqAnD+zgacuSTBUqbwRU8MD+vm0gNMSV4Mnz2/akIHhwxKQX9QTBlHiOT6Wwh2ZMmpbpSSXnADTAnknXSlq8WPkoqEIfXRUApYuDceFF5FVpLDIidU/J+Opx1OwYTOBE4Tm0HfQXi0unmypcwU9WFzIk9WKBUCeySUttarpmWdi0aW5TUSEJ2LTpgbo0FHYyTQetkvnZCSnEDNBLlBo7WW4ZWQZFi0gPpmBbVur8eY7a/H44xehbet/sp14QK3uy6+ycMOIDWjZKgJLvu+Fzu0p1DzJEVDb2LmnCNcMT0cyIVjkpSkgJpiafWcqXnnRiamPNfPlWqlHy/DwIzvx5ReRsGxialAIR1ZI5R9Ue+FOT3UwIZWQUuHQEXCh3DTD51TgZPYxlx3oNzpHIq5XjqKw/MU9yi+/HMPAgYcB9GUIlJEMywWncx8WfhyOm25prhRFZtzW6AjYG0U2eYpTOc8AACAASURBVBKB4iHevsE6EvAw7MvWxsSuXRkYOXoX9uyiCjr1eqg9qPh7FYpD/ZLOIthGOardVNAKgUuFTLSdp4/XZCfi+huy8OUXfQMGRwAlBcCqVSn47MtjWLOmiPOgikpKNin5puYn8TSsxwpZojyA5wPwtUqsbxsu4V5xV6MDUeFHsX5TXXRkRbFQXOpG1y6pOJrcWoSEhkGwkFTgllFlWPQxKYoDx1KrYDssNG4oQngstQyfLMzHzl2FiKsbjpFj6uHcnmHH1eIWLjyErl3roFs3un8vjhyswkcLS3DoUC6aNw3D2HF10a4DeQLKKwXJevrxI3juJbqxNqoGI5NciG/VsukBbN3bDTERxDTQs8mA1auysPKnQnz69wQUF9RBcRHlH6Ro5B1pwowOif1YKKOfPPVSTRzlaIDkisASMlhkMTR6GkiK/Isryuo16Rg0gBTlAqaAyDxbMD6+5Nt6OO+CWsdtQlMjRVF9DEwPYTq7RDac46sBCDotl8n5ymsYBlIz3Jj1ehreezcD5WVk9akmorajZkErQv++HlSWH8GmHTQFJZYbdumiPZRX0Fs4xypnvtnzL4Zi6mQCJCgCp0nukrNUVbpRUlSFLVsNfLIoAV5PCPbsrcD+A8QgJoEgQSbPE6xmLgtVh+k6nBA7GcWRhNaBqFrJ2LCxHjp0Fo9SXFKNLl1SkHKUkmLpoxdYtRS3jirDJx/TDGCF7joMZgHMev0gXnwxGfn51MlJnqIS0TGH8OZbLTDyVmJlq1RN2avSMg8mT9qCL76k3ImKneQhixAbm4CHpjTHpPvbIDhYSDp7d5Zj+GVZSE1vqpJ7KX5yWm8m4Lqb8jB3zjkIp02gfExhCRczc8uQkerAvLmpyMhyIyvDhbXrMtX3yZQXCUkVc4zhbJWTqrBZnCJ5HPI+lNvQTZxBirLqlwwMGZgEgFAciTepmat1m0ys+qkZmlFoq8Tsj7b3qZkSnTROCGiqlt+vWXMMr0wrxsoVhAK1hMsRAaedCq+1A0/cH4vkxF8w77uOcDmGwbBrcXVdfJMgKnwfdgkcjgN48eXamPpwOz4vI6gBg7MDrybhSCm27khBXn4U5s/NReIRG/kFZEGjYBh1/H3f7BoUrZw9ChARnoTN6xugfRfxDCUlbnTukoSUo5pfpqW8FLeOLMMnC6iIx5UOeL0WZsw6gqkP0b1ST44LoO3ImepejoYNDuGn1e3QsX24tNKyohgYe/tuzJ9LwkxoITWaUZ5FOGMpwkJSsWFbK3TtSNcvXqVPnyPYvJkeqOJ6+eaG0bWl4oZbM/HBe70RHSEMDN7qjtOw4yOJgiIL635NQlGxA0uWVGH16hIUFcfA46F7j4VhUgOd1IQ4KmADRu6LQmcxnDRxk1qrzxjUSxSFWmVJUZSAwYsOndPxy+rmqEeGld2xJOWn/NDxN8c7Cmenvg0DcFd58eqrOzB/vhOpR4MxuG8eBp63FtcPzcSx1BSs2DIAK369EtsO1IGXvaHBu4Dx/uuU3xD8a1FvTCrGjQnGHROi0LuPZkcrCI/DJzUTKyC0LC6pRGmxhfnzDuGbxVXYvp0g2kbMjJXQTIZcc4XJdiAiIhFb1jVEO6UoxSVudDlOUVhNWYhPVJT16/PQv18KPDyVk4Za6OKTorvY2/DadAMPPdzTFxpt25mDSwaRUtM22gENXCz8dP+J+GZpbVxzBV03Tdpwcpv31i203blmWAipkorEXgJDkIJ+F7ox6d4wHlsr4I2GMFVthz/rz6WqqrwoLa7CiuVZ+HhhOn5aRcpCvL5Iactmqgo3SSuumwIFeP+QM0lRVmdgyCCtKOQ6xaN06Z6GX9e0REyUWBZZtP+AomjN4+cR4BW4yi8WNzvTi5tu3I3UlFx8Mv039OnxEVDZDrO/uRVPz+qMzHwiTFJ4JvwnFhQy8/yMTMBLQpCK6Oh8XDwgCBddFIWbb6iDsDATkdEUrtCXEzlQLK3XJHBT4E868vIq8fabmXhjZj4KS5sL2U/NVmaCpk3J/FFs3tAA7X2hl6fGivLNkjxcd3UFDOrTd1Yzw0FYEDLgwbZ3YNorLkyZ2lWKkYYDj05Zh1deJdi1B0+/EfyZPIqqUSANjzziwcsvS8s0Gbtzex/B1q3kfbRHofFKYjDE4tP9ZgBIw6AhEejQuQITJ7RHXIyFuLoqoVcUFgmdaJgEfUbJhWVj0WdpeG16JnbubsjzlnlQOydDtKKaBqPW1q7A8EuyzozK/CqfopynekxEUbr1TMOaNS0RzUVVSsT8glMzr+KHNWvyfnEsAdRyhfq6YeGzhZl45aVyHIjPwjdvb0SfTstQUj4A733SELM+awEDA0XBeaKlmg6jAnpdaWfbzwPGC2AgD3H1jqFhIy9Gje6G+nFudG4Xhy49SGnkUKQWWF4vXGoC5U8rsjBq9FFkZhF0HQ4H7aVoCdM6PDwFmzbUQ8c/qSgeCxh/5y589CHF+vVhOEnxyFtJAix98bvwyjQHpk6hGWayro9P2YOXXiV0qa0ore7V9/XgH8PYsXmYO5f6/2V1zz33kCgKWXrVtiv5E0VtsoEUd2fyOahGk4XI2EJE1MrFzbe1wLndohAdFYpBA2sTAyjg8MJyWzBdojRJCaW45ca92LitIQyT8kw3d8N6LQFv/EpdqeooxB7+iyfzq1anK49CiiJTR4gy0qlrGlb/3BJ164gAywz1k7OHf68IJ970v1AV1g1V5GMKk9qBlwKBo5V46tkj+Hg+eYRWCAouxV0jD2Ln5h8QHnUp2rWpg5nz6IFexGMlaLAD86+I0cuGkqwZ7bsuVpb3L2HCJ4UBpAp0XsoLirnId975hYipXYQx485F23ZO1I6WfEOUTxoJvl2SgxtGpMDj7gTDoDZYQnkMhIcnByiKheISbw08ionSSjfO77MGe3f3gmHE+MYYSZsDKQp5lF14ZbqJqQ/L7AA6pk7eg+kzCKUT5oRWIIHJ6X4zMHpsDuazojC8hd69j2DL1mYB9BYZRSRtMdLCyzC84oIR6ZP3WOHknn5WwBVUgSGD3IiKyMFVIzri4gERqBdL60Rojc0MI/JSqRlFGNj/MI4cbgvTrKWAD9oxTXt++i5SlDwsZpr9X1xRVq85hkEDqI5CMKqeL1WNNu3Tseqn5mjKgxz1g9C//yMfcXJF8e/kFfB5Ne6It9rmxFGU8dOPk/HIo5lIzSBLWw9whMFh0qZEx+B2V8FALYQGGyirDoVtREqIotmxXAWj+Jv2V6eKu6g6kx/ZolF8HIik0TdK+yv9DK9loGHdfNxzXwxPf4mtQ1P76TtNVLoduO7GdfjhW4r1G/taSGpFJGLT+obodFKPInH573MUGu/kRq9ev+IQ9QIR0hU474s/Rv/ZiWmvOjFlMnkUOR56eAdmvkb3oL2MGDRRFFrDTIwel4/5cxRRkUOvBGzdKhM4hWYvUK1A6joP1bmoTNOUNaPf6/Wq4DZtWidXsAOR4YUYNbIWxo2tjU5deA89pd7Ay68l4MlHy2F5W8Npu2TcuM+b0fXqyvwZoSgED0uOQg1JmibfoHEqvlvcGOecIxtjChu1pjnKP1cUWp7jKvyE7HDRQqz+ocNFeOSRw1i61IDXQ5BnuNRZ2OwJa1W8nvCkeKQc77SrC48qP2HB1/E6eSmF3SvwQCrTVBsJqOap4qUINXmqfeh/oRuLFvVGoyY0XpY8lRNfLc3AiKuyYZhdlLE2QYqycUMDdO6k6ig19CglJR70OnctDh3sAhixMNjLqcYm2TEWNvZg2jQTU6YIe4GOByfvxOs8H5pe0xVesg8y5NavKFq5lKJsodBLGRLaAIm/j0JSOghEoekxUrWXfEczqyV/ZXVkpoGmcNDnk9GofhY+/6o9+vWtK8CcAaRllaJD+3UoLbwQDoTIUBJNBuXia4kaLnEG9KOsWZOKAawoF0lRjeFFE0HBB/DpwihcN4JcilTDa77pTKDwHe99NJ9Kx83wUjHSQHGxG4s+ysGMt9KRcIQgTVKSIBkTqobLcWWfQ3Q1b8qmApkeUu1W+bUXjZsUoFefcrhoH3kncCQhDFs20+5TlJDy5APZuZjomgr8kqvUVl9v/ErF1xTcdH0VFn7eBU7lULftLMCVVyQiPa2l7KBlk6IcxcaN9dBZFxxrqijFHvTqvQmHDlLTHE3A0R2PivaiFGX6Kw48PNVPY3/woT14faYKvfhedN+JXvs0jL49H/M/lP1oSOB7nnsEO7a25NDLsCsRGZ6PPucbiIguR7DTQH5eEH5a5YRFjW/Km2ngi8/KqKRSKP4pk1mo+ErbSbRutR8//XwBmjcTI1Rc5sbt4w/iy88ay6wDNrgKFT/TFGX1L6kYNPAwJ8TiNCkEokRyK956PQj3PCDJoH+a+fGC/+f/JUREcQCqTwEWDsYXoGuHLahGb2YxC1StoERfAqgLkwIwSGW5lMe4WjT+lOWhCGPGFmHeXNVtCOCThccwchTF4E2VOOlGLb3jlVZbukvl4bjfQgYERobvxjffNcagixv4em5uG70Niz6mnIKoH4ZSlPpKUYCawcMmxKNsVB6F7lvvdKwEiiVrN6ZPc+DhQI/CiqKSeR1ysRXRgEgqxowrwLw53dUjstGrzyFs20whI7EPctC52yFs3dIXwSoxjz+chw5td3A3qgwPoSckiqcajFUYxiaG5xNQFmM71DxUKwXPPG7g6Reaqm1jDHzwYSbuvIPOQLPS/LmUeKsyXHppNpbyuKK/eI7y62/HMKj/IXjt/kowiV9F4dYOvPqSgcmPdleNTX80fkZb5ONM9HF6JF6JvBPRu+lXFSgrSkKtqLrweuvjuecO4LnnquFEd1i+vgcJ+YQEyft4KQSUKr8FGNArF7v35SCvgupApOBFuGN8IT6YTYU1ecjLlufgphE5KC2joQfSBObzIJqZrMmbxzUXyXfa+AXzP66D0aMomZZ6wNixWzB/PpEMm/PX1IpIwqaN9dCpoyBnv1cULQiBdRQTJaVu9Dr3NxyKp6F+SlFUIVKEngRqH6a/YuLhqTQaSY4HH9qtFKWdyjdIX4WrLTysTIwZU4B58/RnLPTscwQ7NlPVn8LQQnTqcgCbNp+PWiHS25KWVoBLBu3C/kN9eHaB5Dyyq5cUM5U7UEwDGnxOptXmsJaWNQO335aFDxf28JVfPpydiTsmUH8MzT9WYSUT5KRnXhTlDMhREg6X4rLLEnHwcBs1yExTF3cr9nBn2DbFsC4fg1Tkz68Q0o2qahFkiditWtImqzMbH1GS3lsCd8UOlBz4DpV5KYjrMRquOsOQdqwYV112ADt2ET8qSmJlHQIEtLzKVtrUJJWKN58qwYez12BP5u0ACKKrRteO8UzdbtEqWogrbhMjrt2Opd9TI1gjqQtJA7siUtKXOOAgKrkCFSREo9vyIipmC5YsaYL+F0oYmpBYjRHXx2PHDurhoIosEBaZzIrSmThWzPXycmU+NbmNgtYVzRzluGVkORYtoMKnoZL5tUpRVCcp0z6oC1LlKvY+laMEKgp5FKrGE+NApthzPYWvmxQlG2NH52PufELF5Pn0OO8wdm4iOJ0wwiqEhibhg3m1MfImuRY63piRgkmTKwG0VhtIqZ2L+QtEcSUEp7BUUVF45KobDjsRzz7hxGPPExtBwvWpU9Px6qs07Fx4aT4N4udZgWGX5KjhEn9xj0K59N9Gp+KTT2gCY5QvVbbt/Xjh5WA8/kgbtgTsZVTLT2CfNj8CXmPFFObONXonWSLpghPsxICDBfMoKjN+RkXyMjjyN8Fh2fA0uB6R50yBaTbFsmWFuPxyGkbRR8AFDVnycGmiZnvQpF4RendLRaM6azB6RCK2by3Emu3jsSu5I/YeoODxIL5b0gyXX9lItRcZ+HV1MYYNi0dFNXGvoqWdgOlXUky1bJPJlV6TgAGynsTlovQzBddfX4QvvuimiJLAt0uP4dqrMmGaXVXjlAO1IlKwcUNdlcx7GR7u3DUFqcnkxWR6PbcA+BRFFKyk1INze63HwYM9VL6jdyzTBE/yKHsxbbqBKQ/7k/mHHtyLma9TjhKoKHoCi3iUsWPyMHee/oyNHn0OY+dmalwjYad6yTE88GA1Xp9BXaTkq73IyzMxfNgubN5Cvf/UIkDwsexooJqVBGGk9/O2e7qTshCNG2zE9p0DEFdX2MMZmcXodc46pKf3h2EE++aL+ozqmQQP0w1NmpSMN96gLeiI7kBNSw54vSm49jobCz9uirBaJKKawas1PwAyFL+rDJfQ6ZkGbxisCNTGa6EMdlk8So98Dm/actQycuFwUAjmQEF1PYR1uQNhzSaiqsqJiRP3YP782jCMBrDJOvIkH2FykcrVj9uDsdcuw6MjV6JWzB5UV3fGF4vPw8xFQ7AnoSe8XjcuuywH3yzpjiDeCUIIiW/NTMQLr2YjJ5ssdwMYJvVgCItW2i1ISRQ8ahNqlobmjVLx2ec9cV4/mkQjXYWTp6Rgxqu09Vw9hqAJjg2nyvz6euiguV7FbnTuSlwv8o461aYvodCrFJ8oj1Ja4kWvc9fh4EHaRoKAAblWNkpc36B134Pp00yVo0iYNPnBPZjx+okeReg4xP6mOsrYsTkBBUcL55yXiO2bSFHUTDa40bzZbvy4ui3atIyAhUqYCMWGjfmY8nA61q6lSKIZDMQqYyheRaOfEtiS98mD6UjBjLfDcd+dhLLJO1b+WIxrrjyCiipC9OSe/CUIsqZUmad+lDMgR6FbfeD+BMx6kzrRYtTMNEK/LNQKO4Ttmxujbaf/ae87wKOqtu/XtPQAoYSuSO9FQRRB7KA+G4pdQSyg+Pw/BQXUn12w+/TpUxBBVJ5YsCBiAbug9N5J6JCEhCSQOpny/9be59yZBJCoqMCX8QNM5s6de8/d++y29tpcRHVX1EDbzIqdiaY7s/WplXcqCvASzMKerR8gvGEy4go3we0rg8sXgiekzCploTAK4tojodtTiE0+EWvW+nH6abORkdEaLk89LfgJYz6Xn4WtXNSKm4RpL36HHj2zsHVnF1x1iwez066Gy30iwqEyxMatwYcfp+K8PuxHUU4pfnrN+nyMfmIxPp8Wh+xsxgTcHChY3Bltr3oRqicXo99VZbjrjuZo366aQR57MG9OLs79x3rk5nVEmP0ZAmGhomzELz/XM3UUgiL9aN9xPbZsoktLV8dC0vNw7XWFeOtNZecv3BPCCSf+jLVrO5kZ9E7YbNwoG6O4ymW9ht+1wigKQZRmepdDeMfPZOCmG7Lw2gRbmQ+h64lpWDifGC5OKTZkGliP4ffE4eknGdMZFhiXG0XFQYwePQeffJSIFSu5sdCl5BrZPyxA8lrzcGafAtw6JBWXXtzUWA1O+yrFheetxpw5/D5+XivyzuwUiaWoKFlHRsGRD+v+B5Zj9GPcGUnuxpSrMtV73BuxamkdtGyfjACC8BKvExWrW0I29YvNHxl7yIyI1ly2pu9G1qr30CRmPJKD6fARekVT7nLDG2BXovZ1FPjjEGjcHzU63yvDQt+alI7rB/JhtBJ4BUdLcBKJ1tSL0bLFTowYuAUff/oVevW+CPPnl+CDb/mg+MC5W+Wibr3l+GBKK/TsbSDtUdc+b2420jYUYVdeDBYuzseObTmom5KILifWRWq9MjQ7pjp6nMIHbDcGFwr2AJdcshyzvqkJt6uB3Kfl1WJl/pe5DOY1RmE2q32HdGzZ3Ewq3WIP5fh8XH9tESa9pYpSsDeErt3oenWGC9UQFhIN3YikWU7cnBUmRmF6WCEsalEshMVC/+0N8t8MDBqUZSyKWvxu3dZiwYJmAqLUnKKiMGJiVuO5F5Nw2y1sW9BkhX1t21KK2T9mo7DUgyXL9mLd+izE+Lzo3LkRmh3nRu0awDl96gsjqF6Z/j36qfW4bwStcmdnJmbEsvI2mABgwfGIUBSNK5auCuC8vkuwYythGWxzJSWpGx7PFvz0TSpOOjVB0oBeGdTjrKHDXOgskcAhVEFKSwMY+9JOPP/vOejZ5iu8MHIrkrES4WCxEa4QPBIPEPHLFmQP8sN1EdPhfiTWvxRFhV6ce/4S/PBDHRk/52EvSZgJSQ9CngLUrl0I194N2FVUG7G+MJo1BNK2N0JpgCQZdvxaLhrVX4J33+mAHr0FiyNBqDovEbCSPxhGWUkZ4jweeOKi0QdUVN6PD5s2+THq3nRMeYcL0MoE24ZeKMwK9WbMnptq0sMB5BeE0KH9Zmzd3NT0s/A8PL4Q111TjDffZhXbhfzCMpzYVbNeksAQRRHHVdj6VVGWYszTHowc3t5J1A8btgzPMT0sMQoVxbJP2kxZBgYOysLE18l5oDHjiSeux4L5mvVShLEd303O4dV46aVUDB2qU83kM04LcOShFxcr2USczSnLgYxfNPPFMXevvZqBEaO2o6CQxc1kQOostruVsSuvkccfMRZFFYWzTU44/gesXtUFLroiQrpAC5GGa6/egrcmn2H2mQiZmj5Iu98ypaz8w3QzFi8twSMPc/gQhbEhknwfY8KY7bi0+0cIFqXBFeLk3DACHhIxcP/yihtWGvCgKOk01Ow+Cq7YE7B4xR70PSsNWZmGYsg2E0v0zWsPwi1Bqe7CDBil41CSZaXwhvNRFipGnTo5GDI4Hrfe0hT1G7PoaCVBi5cmvVVuJ7WHlJSWYtbMbAwbtgPr1qUi3hcr2Z7iUC1D/8NPe1EteQuWrGyA4xqrwPCKmjfdiM0b2ampXYM6P7EUAwcGMXGitvDyuPbt5mDtKt5jiqyjuim8R+0HDYdX4Ln/xOHO2yPcySM5gnyMKq0mWewoCKsouzBocCFefzUi+N27p2s/imxmFWKhUCliXJvRv38J7hzZGJ06pcBrKY+MlSi/cNxwiIyIIIeXr8zBiJHr8PkMbgKpgNustSi8TWAaVk753RGjKLrX+ItC6NHjOyxcSkXhA9Q+Z46kO7n7Esz5pW8UFy3dMo0VbFaYlJmExPtDwPhXNuPe+zOQz+m6RMMy2xHOxYlNP8ZHo99Fg1pLQLYemU4b4gBRLTrqSIMgSspigOMGILHtCMCVgrvvWY1nnqbkEyVr/GrTNWfV1KaQtThWJuP2gFXo0WkHikNNsHi5pk3r1gduHlod7VrloUPbhmjXlmnR/b+++3Yz0rcE8ebbfsz+zo9AgG6YB0OvLcJ33/yAlTvOhxs1BZtGpzAuPhsPPV6A5o0J1w8jt9iFkffEI2cXC226o1jSuFN7FeKfd+SLbSsqisN9I/cic2djuF0JSi7OwUvcCIQngDv7Tlx+ZREuv8yHUn8QMZ4YjJ9Ugi8+ryFDjFRRjMNmsoQuFKDn6fkYPCQIr6sM4ZAP943yIX0jCQVthlKR1gQxSqglafccJCbl4MKLPDj/Qi9qN4jFmT2bHBAOu3x1DlYszcDMWW588F4B9u5lGriBZsokgFcl0SYuQzslF8vfGwK8IyWYJ9r2uWd2YPgIylM9U2Qi2VwhWjTNwCfTm6JNm2hKTRNUy/NXfqeFCzNx370ZmDmTKcOG4m9rcVuZ1T34BQ9fPQsjbpgDb3A2Qq54DsWDV85BsBwfnh+uoB9FvtaIPX4EYmr2Q0GBB6eeuhKLF5NILcXk8q0loELog1YcWBCxnhw0rLsVwaIPMODiUnTv2RfDH5iF4lAPbN/VEf4AszSb0KxJbRzfvTbcnjAQYAwBBD0hmUnpL/Jg1sytKChmH/1xiEvMRaOaK+AvTsOYfwHzF/yC92f3RsjTGVlZxyAcbixp33B4nSCR9RUndKIuFhGleMp1osvDZjKCCrcaF4vdk6QKStDUvFgewzfsZMBoeXebXhFmorhTky+rjhE4dg468qhZJ+n4zBKovGamGM8cB7iZWdM150t6EF1sRdY+F50pyY1lh2T94qoHcEbvhqiREEYooBkaFiBDQuwBLFqYj/R1BJMyvuHGo5S8ahX1G+RvM0pchxzZmNaysBwBWS/LJfDjDzk4tTcXljSazJEzdmCuaxuefdaDu+46xoQi1lWxwbua8MsunYGpH9LMt4TbMqeYLIfihvagjncmPvj3PJzaYQYCRTuFVpTtF1KucpNELijBfonfh9KU01Gz22jA1xQzZmTh2mt2IDePVWgKiaaiJRg1C+8WmqIA4hPzcdN1Beh/+ma0TH0DSXG5yCy+AFO/64nnx1bDjsxUE1xz97SBM+lDOXmLwTItKt/zwSPdhqVo0mwjHhoej87HrECj+Ako8/iwqWQYnh1fDe+9nwAXh7ZKoZLZOQV/iFUW8gzNc2iQq/IpTphUpo1CGPfPuk82QyaMM3KjFGAtvqpxUj9f790NV1BVy2YbJQsm12B4t2Rmo7YZhMn2IUBhTcxELJFmLt3C/aXyzXoSrb5C7COumslBOxkwEnFLDw2PsQV8UQzbe2ISE2JYrA/GA20wf0QoinI2rVhegDPP3omsTJI5xAvUxBP2IIAsDB9RgKfGsKJrgjpZSZsO1iag6TOy0f/iHJSUHQew0UlI36IekDzsdFzW+xM8f/cq1I2bDlewEB7h//Ug4HYj4KHihKX2sidcE742NyOxyQCpuA+6bi4mvk1slRbwHNIKoppFIZW0gJbJ5f4W15zzPiY8tgy+Opvx9cwLcNXdfbBr92lChKDuDGmIiBDeg9SEGRh4aQ28+VFrZBTQlYk31ovVegrAdrQ+5is8fOtkXHZlEXbvjMUz44/F828OQUmgl3GqFJkgxUrppzdKIQBO7WnR1VPApfa4qLWV7KG4TBb5rKKo3MYmrSp9OgYhLYUfcs6Yz1sCD6MsSo/ENRFqSN1UgrRWETSwVRRxCIU5RQVYetpNqzP7PG31Si/PJhl0K3AyzHKPTN/blLOiM6zDqS0Pmh530NpH3tgHFXhS7tx061JMGMcKfTPhmHWHSDBXgHqNF2D2t8ejadMaQoBtm33EsaWgm7EIg25YgomTiAYm/JzugKYaBQIvg7N+/AAAIABJREFUylUCd+hnPD34B9w14AsE9q6VYFAeiMREYfik+Sco/nuptxGSTn4BnoQzsDG9AGf3TUfa+saAm7s+ZzhS7LhrGgC4A02dixsuWob7rl+GXP8s/LDqZgx79AzA3Vl8f24MnEPfrmU2kpK2oVfnaRh6JXDfI/WRVdwd2/amYvkagh11p2SSIiVuOma8MQ0+rIc3/mI8/d/dePvLc4W9RvfyIHwIoMxl70V3fpsRNKJvaiOmEUzkymzrDq5LJdBuSrZi5URSIsV2/qLXAHgNJstYEc3U8bmaSb2CltCEsFphMRdOu4Mz+t18iQNGrRi+Odkb406Z951rtDFkFLyp4ikiP/McHCTEGY46HyV67m9FpPrfPHFLd0HlFXbjwcd+xGMPMqA8XhRFuBmJ83ItxDdft8Tpp9Uh6ab2pVs8ks1+eVxYuTYL552zGVu2tNcMlO6lErBLkkp2wAJ0rPsRxj+yCl2bTgNC25UKleJIoQyHEXBzxn0IQT9QXPcqpHS5B3A3xsv/XYvbh+bB4zoRQREWuof0PszuJV4FH3MaBl2eio2rv8OKdfNx5nmXYuHyWlifRqh3ghzjcZegRYscDB+8Df1OnYgk13fYmXM5vl5yHZ6bGIsVq2sbEj59tNXiduDsXmuxZPEC1EjpiKTqLTFnWXX4/bUd9sWYcAgBURQKohV4dVkiaXWxFRpryZJEZ91sUdKibAlOjaRmtd2AYyn4r1piUUZnVorNeNH6qNWXMxpGe1UAbkzWjdNEuV5KVN7fyXJVVNOKx0SrwcHes+eKPq4YfftkYJoE88ZCWZ63Cr1Pf7uiaK5c3YXN24rRq8c2bN3KngXdeTm0koHnRRewMMQuPH0ArLM4Hi53aQ/Fz4snx+zAyHuz4XJ1dECHuhHR3zdCHVqJAacvwH/v+xKxgVnC/shjSOogMmQG/tDxKA42QGyXO+Grf62MKbmy32ZM/bSa0AfZx6vEdNqjotD9QnhQiEBI+abi3ZmITyjE3oLaCLgSTfsur38zujW9F9MnJiD1uAJ8++UCDLy7F7bkjTaDi4wbJTgollzpr7OgWAQva0DueIP10iyOEGBLTGLjAKMUZsMo1yQmAYK6MmoBbKHPZKRsrUEWzQQNZuApNyl1ifgZO+HY1n8qKlsMPGyHFtfPpcMAzEgIyRXIPVnE6oH3/9/+jhP9OHbKJhD0F7zOQpx1Vg5mfNZSLYrcqnai2qlm9nsrpSi/ZpJ++w2U/4SaXfqpOl6ux8kr8csvjQAPMz7EQTFIDuK4Yzfiy2+aoEXTGKUoFUCc0pBK34LJcBQXBXD5pSsx/Qty6NaSHnXtKzd8VFTKYBjJMTPx7+EzcUPfeXAVLEXYFQO/R10DrylOsacrEPCiML47qne7D96k7pj/SynOPXcRcvLaw+dKEvZJARxK2YEZLAvlJmDQp4E1QZ3i6ytURVKw8qBy0b3l+7j71kZYtuJznHpWPdz/RBv8svQfhifLCnLkPsNsenKVIhxkFioIlzsZ4XA8XGwiE8i51neEDFv8cFNnkGU3Ab+IBGMVjllgPPcrXASiTFZRNCXvc+eiRvUMuF3FUhIJMKsm8YUbHjFgFDa/WNrCwvooLGiko9AlitdrcLPO5NuNmim5CHPc+T4+3h+TLG0C1PhMRSPKihpF8ZcVoG/fOEyaeDJYnhJJFPN2OCqKgTB6ZHeKxeR3tuPaqzcBrhMAd6wgaCVIxjI8+4wHdw1rJ4GwkpoZphAZPUZlYLjixmefZaB//60oLm4v0H0nGygFNz5Jbh9b0LX59/jgqR9xbMoH8AcoWD54pPuQS+aR5kdmfEqK4+FpeTUSWg8XbNaTY9Iw8l6yPpoCnA1GkY0E3y60apmKJatSZFcKhcrg8fBaTQuSIeNWa1SAnifnYWv6dmzKyMaZp9TA7vz2WLyC7cfMWFlFUaIHgXtKR2UGTu9djHBpMb6Zw/thapR9KAam4rQ5WYuiqS91OmxA66SwIvCfcp5M9C5vIP8me9i2RRo+/7oNkuJ0vpGwcJrZpiqU2ioRG+vCM8/uxmOPMGVb0yRXSHXOBd6Mxx9PwJDB1WUimfUE/5h6RD7t2JMoitaK56ZSxMZ4UK16nCqU0NjyWn6nohyqi9/nQkWDjUWR3caNVat34cxzViBjOxuh4rQHWyQ9F926ZOCzr5qhTm1TtyAU3boF4odbelQvHnh4Cx59iGad8BMN2DU1afmjuJTzcMeFU/DEXWnwlv4s0EHdhbxCQqC7ZBDuYBB7w8cipuv9iE89H1lZYVzcby5+nk3AYX1TKNuAXqcX4pH7G2Jbug/X3cydnFky45ZJGsr21VOWdBfmrEeFJ5PYjinieBklIZED+ztMGjfs1t3fJWQVK/HBeynoc3ZNvP7mDjz5ZAZ27mBqvJZsFHIPYmJNSlXOoeusmwDft+uglka3dHuc/iwusc2EidIG4I1bggkT6uK6KyMdnAeSj5LCUlx6xUrM+IzMK1QU436FSxAbuwiL5rZC204W2vNnSVklzuuYHbsW/DfaEotLdqh1uRIXFnWIuETiFWmAx2secttKjHuVGJ0G2nsgSRT+lYZ33vHiyiuZEQohxAlQQs5hg1XDLQsvtm0vQd8+S7ByJWHaHPZpiBwk4aNNpnR9GqbMwqSHN+PMdm8j5N8qtRUVNOUR5lwVWpniYBz8Kacj+YQH4I5pjfnzctG95wqEy2qidl0/Bl0fh7tHNUPtlBhMfH0HBt3E+6lv0phqznVylFNxUOW1GSJbX5AN2cDiTVpTlEYwWARw8voW4PWJ1TFooFq0RYv34N/PZuKtyVQ0KgxRCTp/Rc9kmBntaG2xKrw7y9ho6ZOiGBwNIk1cGHHlGBem4+obgpg0ob2qlLio5rk5tRhrfVz4dmYuzjiHvT2c9hyrGWhR1A0YeONejH+lEzw+a/V+m9z8OUfbxMZhpygm/20GvGhDYhjff5eLS/qlITe3rcIqpI+clfpMnHLSBnzz7SmIibOrbjRfYhwadbpjOmfl82m7cNEl21AWIirZqwonMquAfaVEyMVZbadg8ugFqJUwC2HkS1BMPz/I2YchBqLq0hSXxiCmzd2IbX4jykqTMfzu2Zi3cC+ee6ErTu4agaOMG78Tg2+mKLG4aHJvDg2QCoa6BiYDIwyT5uE4fROqMLr/6wYndyrwm4WY8EYybhhAiHtkO5wydTOee6JAiL/Zx+FBPEJmSq/CyzVYdc7pJICsgNgEiZp6LZuoJWPlv8WxKzFjZjs0b8GZ9aoo8pIHp2BKWjybir7o4nRM+4QbHpMapigZdsEXuwITJiXi2iuamR4bpxzq5L5syGIv8c/4OTr/ZS1uJFg6zCyKkMVJfKGBl0eExotzzlmImbPYS6DpTwmGQ37EuLfjzbc4XrqW6aXXgT5GCmwPpEYEIReG3LIcY18nq0oTI2msfzAVrFERd1Zf+Hs8PngF/nX1e3D7lwguSXVWi2TirTNdHAihyNseicePQkzN8xEIhFBcFEQ1jp8TsBJ9NTfGjtuKIYMpODqsR79YrUqkxiD2yvzO/j7a9bHv273Tfp6fWYAJE2vjhoGceEuoiKoea0KZWaV46P8WY8qUGOTtSYWL7clu4t1Uy5RlhYEug4pogKA46ObLdAuR6V8hsjfGIoT1eOLhMox4wPJ08Y6oGBrHWcSxlttdmD0/G/84dzvydreJ6ubkGpWgfbstWLC4A2J82mRnCST+HCtxsLOWzwxGjj6cFEU2Mo1BgjIMhmKkLZ4ffbQb/frtgotgRBFoIyihvTjnrHRM/aQDEhNIaqZACSVTs+6b9bE92L69GN27LcH2nR3hQSJCpqLsBMvcDQN70LTmdEx7YQ7aNPoO4bIsrbzb+EAyNWUIBl3IK0uBu+mtqN3+ToefVylIeX1uUfo3316LobeuhyephpQTqJSi6vYeebw7ZKroQXiDrAt5UeZRwbW7vrBWKt7DuGOS30ZpyWr8d1xXXHdFB01l0i2VgaURYf/q212461/zsXIZ+2PoorEbUV0oratEpU+FXM4UEp1ZmSzmsn3ah0B4C84+PxfTp7aHL9YkTUTRyITJdTefl9/plnDtdcvwv7fj4HI3NZsI0/P87sV45T+1MeR2tv+a/e1gsvyXvF8xRX24KYpZrqDk1gmm06A+M7MU5120Govm1oLbTUIG28NNoVmECW+kYuCAJmLwJadkglTN/HCUNtnkuce68fakbbht6G6UFLaUkXDabkt5sSRrDPeX47reX+C54b8gJW4WwkGmcZnepRdShqJQLEoT2sJb7yQkH3cJXN7OQmqnyQRL0aPCl50bwvadZXB5tCXVeJSqx+ar+f9C/8nNQfuWUSa1oCgkRpQ9stOq9XGGULd+DGpVN7gopyiokBEWQz3wYVduCV58fjMef2wLwuEOYl00MWJqI06Qb3523MMwPJIUUKrTpOR5eG/6Meh76rFSzeGLXL6idE4yxTqBbkybnoX+/TLgLyNBBK0tDyOlkx8tW8/DNzM7oGEj5dkqz0b4l2jEAb7Eqq19u7xj9rcH8/ahmS53xeSYPt7xb2zA4JtyEQp2FN+XSRiOU0aoGG3bpGP+wnZIiGddxbhm7A+R3JWhk5CMkzI0XnD+TEyfwdmDLVVw5S+dQqU9F/zUHLz7wHT0P/tzBIs3SRBcVhaHUld1hOuchITW1yI2iaMPkhU6I1Jt6wwWzs3f2SJaxcWv+LNoq/kTiTUOLC5211NLEw5pp6DtgZGzRX+FedaffpqGZ58qxvc/EcV7nLDhky+sXC+9DeAMNktGV4ilXIeRI6tjzJiGJgY0bQmORyhT7sWy0AksKgrj/LOX4Ee24LrryPdoCo8YuO146hkPht9pAa72fsrv3n+nuhzouw8jRVGhkWcrgu9CUUkQp/dah/kL68IFnRVOlkHiwtzulXj4QTfuf6CNPFBWrWkX6Pc7eD9zLvaqrFmbiwvO24gN6SQ3MGMT6IaZIosrzLRrNjo3+QCvP7AGnY+ZikJ/CUJx3eE67jIkH3umQtZDxF+x51sZ2B2uXtsxEQ6jrGglSvIWwOOx1EuH5tHrHEIX/IE4xFdvh5jk1ghFzQpR5y/SNuN4Vy4gb08ZHn14Lt6cFIPsHI5iqAaXx9Z2aN6YeuZ/FHeOvPAhFNqDTh2XY/pnx6MR57eLMdLAW0XbCDpZ4rkUHuD5Fzbirn+Vwo2Whu5JC8kI5aBt2+X46ZdTUT2ZcwLNDFY50b5h9aFZsUN3lsNDUcxa2XyMBpx8efH+lAxcde12BIOdTRZGK1vhUD7q1duGr2Y0RIcunP6qsA1VNgdnrJAJkwh94YVV+Ne/CuFGNz1eRpiZ+IZTdiUgX4Ebzv4ejw5bD1/dZNRueSHcCSSeS5SKvhUWKTEIA3u0VdAHvnfzZBQsHo04gUVEdss/konXtaEwh7DXXxM1uw5Gtcb/QFhmGmpCwyDh5UgDxjUiaAjkAMz5eTfuvHMR5s1llo6sjRwRru9r/KKoYcXUrcF77zZE/8vZd2Lg6UZR9HoMnN4AHFet2oMLL16FtA3t4CJns0DOuKbsYdmAN16Pw4BBLbVPlGhinsLQCB86kf5zznR4KIoZiiMAObEbdKEo+F7pRrz8iuX4cGoN4d2SITdSc6CkbsWZZ27ArJlnigBbZdFx1FrFlqyVUYZgoAzXX7UB706tJjUOU8CRdHBI6jTamXh2j7l49b9t0aRDG7g4vjkUY2DbhmfYoeZkBVdduyg5QsnW8QgtG4E4X9Bg0vThVZ47ed+HrevilqxgXmkq4joPQ0Kj/ggjOSqRYbBejvvFIIPWwdgAk5EqKi7Fq69sw+OP78Du3Qz26ZLyAtn3wf0/DuHwdgwclIvXxraD12vaiB2eeDPzXfEL4qJyya+4fAPee58KxdoV10Ub28LhdPTquQvTP+2OatKBrD3rjlWusiiV0W6TzZLF04KXNv+bKrIbWLAoF336rEFuzvEKCrS9DihCbOxmvPhsMm65raHMCZHgWjZItTCcM05FYWcL45ylS/agV8+52Ft4MuAyeDL2hiAbSYnZGHF/DG67pQVq1qTilIrK8rqYuZJHLEFAmSKHzXvm0TtxafHWNxBeNhyxVBRnytOB1qKyboeOiXO5irC3rAF8HUchofGVwnksCRANFBzSb2YPJXoyBA2M3TQhELEuixZl4YnR2/DRx4kIBNkJSSlm8F2E5KRVmLe4A1o3T5RNIOASvILp64hGI2s6ZcIb6Rh66x6UlpD2yI69YIxTiuSk1fhselP06l1LaZ8k3a+zcMwOUhlB+VuP+ZstChcqqgfeSSAZBKdtQIIbQ4bOw9j/psJFrl0pLlKR9EHExy7C5zM6ofcZnGOnxAgiILKD0qJQYqgohPOH8eST2zBqJGWLFWw+6HRccWkA9z/YCu07mFFx5KkVt42xCwuYdptWdK3m6EwAL7uxgYvABSqKa9kwURSHyfBAjzmaVuZXRYHFT6IUipFXVh+xHUci4ZirECaWza4b8Z7G49edXpLtKosWoGIvU1JRLpSG/Jg2bTeefGQnFi4mx1hteLxpeOGlZAwdzBSuWlpbx9fNTAMhrYG5sWxVEU7ruRK5uWTB1HZpzQ3Q7VqPW27wY+wEy8ZiHWxt0nIu7m9Vg4N/+d+sKLxA7Xk3a28yrRpQctfxyM4NFBQG0bfPcsyeTWJqdkEqAIRCHEImzjpnD6Z/2lxAbhY/pjPZifFS10jjxgCyc734R59vMXe+D53au3DfA81wwQWpiIujS8Ge8iA8UpYm3svGGKa7zoGEE3VrH7QidvUbPCjb/gZ8q0YAXsZAOmOknEDYBFe5XtiomLbi8WrKdPiQJ4SCQAN42/4/xDXoZ2IUm+2KAB51kygPYBcPTLRKISu24Yyp5JxsYPJbbLtehuYt3Pj0i75IEEQtYxWuBbN82kEpLqCJazgQ9oprluGjqbXhchGxrSluCfrDBWjedB1m/9AWqQ0VeKjfquMbiHpQ63NwQf27jzgMFMXKkQ2qVZhZnGLPHldXGkJdHnz4URquvGoLyvwnSrVYCnwmiA2Hl+H6gYV45eWuiE8g5NxUoe1McVPDEEvkcmHewp2Y89MuDLy+BWqkKHO6KidzZ7bop1O0DKV2NOhEpdoRaCqKIaiGD2nr38GC7/8P8XEqVGbz1s9E1fkq/fDlMwq5CbgCKChKwimn34PmzS9BOMwZLtb1csBUTsuv8x0m0aFujyZLVKR1/LZHWDCBXTsK4fa6UStV10Sq74zfTA960KNuFyMQcqfdfutijJ/IloI2AvWPQHZKERu/Eq+Nq4drrzEzbkzfvCKhbUH3iEh6/f2gSH2Q6jtELAtdKiXZ5pLSjZBdyBWLR8esxwP37oXH1VndDFOglJ4GrMZ998fisUfbGmGgABNIWP78zD7pxF/z7Yawgz1ikvF13tA+bQGYCHL3QA9V3TF9efHmtx/glpfuQnK1aodss5TdWC6gBKG8Evznzhdxba9+RlnNyDtT3lSDZbRY1seaMCV7sC9NxZs/9gcDY7Fhj+z81rXjoSbb53F7MPGNLAy6YQMA8hbHahuAxJr8Ow233RHGyy+Qzd40hUldVlPmh3/lpPw2dhhYFFPV5tho44aRwUeF28wi4TULB5cXGRkFOPuMuVixmlSZCrYTX1iWvhjVktPwv8nNcP4FSRrOEtdltnHbE+J2MV5hpK+mXx4vvz9MQgsdlqm/50smokQKjPtI175+w9jvZ2DI2P8DalQ3dSGz6PbQ/bli0Uq4P9dLAnPFRYVy8vHaHWNwU8++jqDbNhc1WAarJVYvEgcQ4Khks6yqGwUx/1AJSZLtMy2+irxT+8DmNwUFsR6vF7pwQQ4u6bcVW7c2g8udZAa88ru4yW1Dq1abMePzE3DccQkKVXX4BKI11TZWHf6+1+GhKGbf1f0oarexG2GU1eHDW8N8/SXLsH4dmcvJgk+go9uAWffg2Mbp+PiTZujcpYYyyQsZmrpQFHzJrZlJvbq16TfbdlW1HNH8VhUE3bme/ZuYsT9+jiHjHgSqJ0fcs/Ib1G//yfSzSCNbzl6M++fjuLHn2Q6Jj70LFTkDf7f2zKyjg36w+3mUedH2XCKFbdHWQuhDAomR1LsQwTJzyLn0a5G2mTzCdSPjGCQuyUWTJmmY9mlLdGhPlLFJHxvUsmLDrGUu94B/+5r8hZ84DBTlN9ytZLko925Mm5GDfv/YjmC4GdzuBB2SKkE7UcbsMtyIDz5si/btiClSAKK6UKS9M30X5fAeRugd4TH/Y12R3+BKj/txBgaPewioRnbHaGfnN9zrPofavFUZ3Nl7MO720bix1znG4bMWxAT9B/YRf+UCNNRWC2QIHwQoqdGbxhU+LFuZh8suXoL1UlSso30y1C1aZ2HwmI+X/3MMbruddaqj53VkKQp1wJATsDX9njuX48WX+YDbCRxD4BesljOlG8pCk6bp+PTDNmjfqaZksgiBV5SxPkDGHxoXaWatnAMgx2iPd2QLjCbQPrAQjPt+BgaPfRiu6hyrfRBhqazXYfCDQU8AyMnD2KGjcUvPc02W0KClpf/d3Ehlz2tCK2nnNawp2tVo4vcwG67VFV28NBMXX7waWzZ1EDiPfJVU9EmoxxOtweBBxXjh5U6IjTUwHwe6f2QrzRGlKHwWQTczYgzRvQgEgrhx0FK8+RYzNM2d5ib60kqlmomWzbdh6ket0L493SDpejKuGJXOL7UQdfYiE2cVEmLdLaso/LlyijL5u88w9KVHkFiNVXOb7DJdixUUp/xU4F8XJhFITxDFe/Lx4h2P4/qe52nzlBQRqc9R11dZRTGwFe27idSChKlMlJPWyoPVy7NwYb/V2LCBTJ5M0ROyr8NaVUnWYsCAbEx4rSfcpNus8NIhSJW9qMNPqY4oRSGcxSXMIWYnc7lRXBzADTetwLv/47iFptIzrv0haiVCyMWxTdLw/tSW6HZ8TXEPpH7g1tSnV9hBnNyx6dOI8vP3SRMd/CHOm/4xpj7yf6iWlKhxk2SF91UUx4odLLhX86c8Z+4gMksLcM0DD+PkPqyjWAXnN0SyWpUXSaMcUXUXk4hGmBgutxeLFmbj0n4rsGlLM8Ct9K2aQPEJSWEIG3HhhXvw7nvtERfrKTfi5EhXEPu0jxhFcVAahKLI7mloP+BG7p4wBg5YiWkfs6bQVHY5ZocCsrHRd85A4yZpeOWVDji/r447sLundspaelETCpsmMYWomNgl6p+DqUralPexdvg9SElIUDI6+9n9xK6Sjq6UojD+UnjPppAfJzz5KFpderkWSLWiJIpkcQPiLv2Gl6Y6TJOMrIeedf78XFx5xXKkb2wHuGqYtDOzhVqZJ5vKKaeU4H/vtMYxjak0dvzGb/jyI+DQI0ZRTMTgsIjYSoFUX1wu7MgMYsA1azDra+bzCXMhk4opisgIg11IrrYDw+6Mw333toY3RgGYgphlzYZwDC+VSrv/VL5tr4klXTjwE43eOTdMeR/rho1EjURVFE3ZGu8ouk5jYu99z7r/bJCSZruwKeBH16fHoNWll5gYxcRX0v2sQbnODTm4ssh9G74BcY2CrP7r2Ifxk3bivlE7kJVJvuUUKRcK14CgIfg9W9Gm/U78b3IndO4Yp71CSskRmVtyBChBZS7xiFIUuaEKrpCOotZgMy09jFsGr8I3s0hwwIfL+D2sbC10tUIcibAd111RglfHt0cCiamkDmOXKrqRSN0xzfhEAv7KLGrau1SUUaiRwNZjmzxwfLBy91C+/mHOXlFPzM9i/cLAxpAfXZ8ajdaXXhwBd9mwQFwi0xxSCUWRJRU2FYvxAQoKynDrrSvw9mQmBxrD5eagVROvSOjC/zLQpl0Gxr3WFD1P1iG1Gi+pi1mRabEy63Y4H3MEKYrulE6WygiP9HgY94jhSVZ2GYb8czU+mhILF5rJ8cIe7/TVU/TX4azTQrjvvsY47SwdhKn5Lwq1jpwQ5TDMJVZhIo29v/5IN0x5D2uHjURKolEUUywUD0wAmxHzonFKVHuu8dNU+W16zpQRXRzQGsamQCm6PP8EWl18mUMtwY8pKyU/o+3UlXnZSrreswtLlxdi1KgN+PwzbjbN4PawTycS8ymd6jr07OHHy681R8e2hOSbS5URccwwk83y4NasMtd3uBxzhCqKdfsV9cesixCBGP84v9CFoYOXYPJkO4xTG55Ujgy1aSgbiTGr8PjoerjjrpamyUgtioqYhf3z/0kuQd/bBP4HeXrLpryPn+4cjpSk5AhFUnShLVpRomOgKHNpgZ32TuUqRFFC2F5WjDP//TS69Ltc0Ad2Gok32jxVWk6txQReeGkdHnowA3m7W0gbL/vcSY0qgFJ3jDA6AktxySVuPPdMezRpyiKviUmkBGPiJWek3OEi5n/8Oo4gRYncrLpDlHtJ/iuZG/1sZroCHqH49ZcGMWTIckx8g6R4beBCojP0R/1osoyUwIsdOOusPDwypim6RXFzOWhgKcAR4qIw/YOliGnh8jdvRcbi5fB5CRa0Eqtwjcpyh1bIIhv0lk7MKgmXoWGndqjZ6Bh1dehe8sqErSKq8F3OV43WnPLQkYXzM/DIoxsx7dNawqzJYUkGsCDpYUJ7dD3W4cab/XjphY6Ii2f7gQZcktGzc0ujchd/XDwPnzMckYqy/+Wzvph5V7BbIQy7ax5e/o8bgSDHtBniNkfR6AZRALahQd0C/PP2ZNx2R31Uq0ZLZIqRBitFvJO6fsruqF6RjqaIBM1GvP8qt0NuWTcN55okrjIcxSLFVHDqp5JhaC5LX4V7ivH6xJ148ukc7NhO3BwHkZJZRhVaGGJkwj3HUKdh6K3FeOmlkx3CO4XEUHmj60vRcd7hI+h/9EqOIkWJXgoStxEhrCLx8ce7MGpEGtasY79EAzP6jnLOHdjUHkKcA7gB3bu7cPON1XDVNY2QkKAz2zXet8FYLcQQAAALlklEQVS9gjhlPou1ZDaeIeuLabc19qPC87F2wvTflNvxow/dn9+kMZqajCi4PvmJRVOiGem1YUAFmC0K/Me0UCMGJf4yvDslA+NezcCcn/kmx/lxEzHoX5Ojk9xWeAeObZyNkffWw+CbG2h7jZgPWmr+oKQUkbyBvcdK+35/VIb/ks8flYpCMWHcwrHYlsR71ao8DBywCvMXsI7SCC4XW2h9Zp4Iq/2GtjVYJFXm7iftwvC7uuCiC+rBFxdxn6QvRFoATHZHfECbFTOK4gTn0bxXNkmsu799RchEK+pUBUGzDVemXTpyAkvEEeVzWZox6fKkbpk25iDw+Zc5+PcL6zHzK/bssF+eozHUtaLAqz2gArBtYQU6nZCPSeNPQKfOWn9SC6xV9pAwt1jqp79EXv+2LzkqFYVwFM3msBfFDK5xuZCVXYzXX9mOxx7LRJFfrQvJITjdS2bFk59YagkUF6aSs3D6abkYdGNtXHRhYyRX07nlgoMy7cgCWXceXxTmKhIj78eqVOzqq9wuvG/cUt6KqsVRF5TbhHWICvaW4PMvd2DC67vwxRcUeDLIc6ARlYXIakPmLXzDhKTkwufLxO13+DBseD00rEeaJq4jmSE5IY2UUIork74eWYAKefu/TaT/nC8+OhWFQi8dgRzTxoULSs+7Zq2AqR+sw7PP7cbPP5Oyp4EM+BGKI7ESEharu8W+eY5/duWjbdtiDLuzJrp0rY4unRj0RguH9fx5vPZWOgzyIoqmp0VQAha0aF2p6AdrVU5Ttft/mfSvk5uLKFnFT6xeV4TZs3fgpZeysHxJDYRC5AMgH3GCUjXJQFC6kHov4TCt6U507JiL+++thf5X6GgHnZupOWCb0DAQMeU2M3gAveaDF2f/HFH+c896dCpKBGBluK6MC0K3QbweHwoKQ3jw0VUYN7YYBXmEhNfV2SIiMEFDAGdH2VkLk46GjV046SSgf7/GOL13PFLrK5OLVRyNTbRurZUZO+VWBVprKE51cN/N+NeKhI73poVQmX1pRjsIVCccQm5mEeb85Mc7UzPx87ww0tMZiJOOiKMvSAahLDXKdEOxJ3UsLyoLCQkrcPPNSbh3VDek1jXX6BgKGVbpNILJbTj999GxV+WAo3+uWB/6sx+dimI3e+sS2C4/2fh1Hrm1LvMX5OHJMVvw2fQilPhJWlEP8PiUVkeofkz603Y8ytzzTMTG6ni2/lcci1N7JqFRvdo4+VR1zSIvGz9Y4dHMmTaQaRLBjouWz0QZEqUZsh6Nrejtf4TcgkVFSNuwGwvnFWHKW2uwJ7cp8svIMJMosZhmuDVeUjonHS6rA2Az4HbvRp8+wEMP18WJ3VIMmzOzZYoO3u9Lfh2NrK4cZObQi/Bfc8ajUlEUEWUfYqTCbnd79ScoLFp34GvaJ1vw9DNF+Gk23bYaOmyUFWYzgVjySLbLkFSsIQa7lJa9Mny0Ti0vevXORFxMPvr2aY2+fWoLY70vxo2UlIoK9Psebn6eH/6yoAw4/emnPHz84WqUlCZjzs+J2LGD8QZRBszUkV0+ViykFAml2KkFV50ME0AonCmDlLp0CeHukXVwef/68BidMLR1Tp+OAyizyuxcfhTy2P7u6Ep2OXd6VCqKpePRuzRDNtXx0SKZSaUqGNCkUV1AUWEQH364Ha+N3YkfZlPgGMMQMUs4jIHJS8bHkCSIx2E68sN0cTiAtARerxc1a/DMhWjQKIwLLqqFlq3Y+0KD5obbE4DXE0BCYhySayajes1qIFlD7u587N6dh6K9ZQjLAEnKN8/vxsaNXnz4cS42byYlXxL27AFKSu2U4CTATUtgaknyr7KnaLJB075BmeBLetNN6Hp8jiQprru+NZKSSG2nQm+5Cmyh1NlwSJUkYDO+rOt4IEWx1/H7NoTD8VNHpaJoQG4CT9sZZZRCKXqUCI9VbidmkI1XfZ+9+cCXM3dg0qQMfPNtAYoKmSGrD7eL3FQqHOoaKfhQ6gqCYlZaHytOZJrU7BlHxlGRbCBu5iF641A9JR41UqrD7fZgd04+cnfvRYhzuh0UAIWSf2iVOJiIXMNUfrWIOm3YYsVMs5WWGDWGEWwZlSMTcbGb0aNHHAZcXx/nnV8LteuYLB57dIR2lozzZt6JjZWcqcB26JHxD51ip0lkOCQW5ZMNh6PQ/55rOkoVRYNL7a8wyxL1fDVzq/B6FST12R05Nhum3x/EvHl5GDsuHQsWuLBmNQWulQ4xpfA6MTwZYnSQqhsxwjesE32VI1mQtEawtFhn3UHd+aPTukJpGhXQiw7IZw3bjEzJoksYYbfmOYUvJUwLYinOeZdU0E1o2MSN3j1jcdPAY9Dj5ATECu9Z5BVhNGKK3CqKXTfrwpqhRmZlTY9CZNKWk4yuXKr79wjr3/mZo1JRfv+CmsyU5IY1XWxf6RtzMWdeNia8UoalyzzYnctjKdQ1ZNa7unOGlMEU4SJYKHX7bA9NJEdsxt+V271Vxe3L2AbzGwujYYbLTLlysmolCMmEYVouoHqNQnToWISbB6egc+fq6Ni2TpRm2K+wBKwHQxr/mit1dCpGRRmqUpRyKxJxmqwfLmxHURndosIS5O8N481Ja7BowV6sXVsbS5dzQA+LeCzm2ZiIkbPOfuceL3GCGVFnADFO5qu8BOtPmvEyZNcOsZxeS6RBihaOcUexxEet24XRum2h8APcNKgFatf0INFaD8ds6PnVTtgE9sEU5fdvPUfLJ6sUpbwT4lSYtWORQ4vMATKRS/hdo4JZYNOWEH6euxHFJfF4581dWLZ4O1wxCcjdUw3+QiqPDbK58xJsSURxhVqDda2s4TGsMLpXc9enMhjEM/bCHZOPGjV3wRUqQJs21TBgQAskJZaiy/F10aq5EAbbizbNVFbzyoutoK2P0izVoVbQKkXZZ0VVMziHhXGLMtlbXJeZg2JpFqMKh9zr8/MDKNpTjLDHg1lfF+DrLzPgL4kTtG32bg9Wrc5HRmahCdZpeSjUTkUvyuViMF8Gj8eFOqkJaNmqDlJTOafSD1+sHz171UXfcxMR6w0hIcmH6slWORgTqduoHYlOT5taNqsVNt4W0/UrIIBDLW1H8PmqFGWfh0cXiUpC0B+H8Fg2es4e0W5K7YSM+qBMDTb9MQcQhpICYOXqHGRm5qOwoBRhAjKDbgEwMxLXEQiahJZw3BNAYpIPteslo0WbVNSkF3eAl21qtGBFMUxyibaVWVkftYAYZW1sxuyIYwL+6zWuSlEOYFH29yg0pDW+iiXSE/mOFDdtt+Gh92j47VFFVEOJbZVLi4Im1pBUeATKr7WiaM3Wu4vcz6G/2r9elP/cb6xSlP1YlAqevPOjKgH/pmtES2MGCTls8UYYHYJvK44Kk9SXrYtEhDWSN7KKYLmDywfZlsFLbZeiD1RxhWJes2pGaYkocLTBulg2V26uz46zqFKTgytZlaI41ewDOjbOGyq+FEgbXHOaaZSYOdis6NFtEUugR0YUpfwer4GD7QjR4MH2mOgno5FV6qJZBYwMNdLLiZo1U87VMtcaXTM8uIxUHSFlrD8yqvaoWEIH937wu7FBsHQ2msFBpsU2ErRI6U//RLG46O/MuGrzTayqS7wT7RbtbzwC35f4KGJhIvqpyQdnBsD+cgPWkkR93rE2VZnhgz/3KkWx+7Rdq4NIjQihCq1CYUzB0NmobbeW2fudeYcmtRtmgdKew850iSjPgV0gq6H7U0J7D/rdkdjETgBTJ638y/xGvLUqx6symlJlUX5zZ96vVaJtBXt/4EG+F1U/kQKNEvdV7hVdHY/+f6N4tp/esVDWUjrkS87XlA/sK/v9lbvKo/WoKkU5Wp9s1X0d0hWoUpRDupxVJztaV6BKUY7WJ1t1X4d0BaoU5ZAuZ9XJjtYVqFKUo/XJVt3XIV2BKkU5pMtZdbKjdQWqFOVofbJV93VIV6BKUQ7pclad7Ghdgf8PgD0m5F2vKJkAAAAASUVORK5CYII="/>
          <p:cNvSpPr/>
          <p:nvPr/>
        </p:nvSpPr>
        <p:spPr>
          <a:xfrm>
            <a:off x="434975" y="-136525"/>
            <a:ext cx="1781175" cy="14001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 name="Google Shape;111;p15" descr="data:image/png;base64,iVBORw0KGgoAAAANSUhEUgAAAMoAAACeCAYAAABzepVJAAAAAXNSR0IArs4c6QAAIABJREFUeF7sXQeYFFW2/qu6exITGYacc04iqKBIVDAHzLAEETGjCOacQEExiwQFMawJUAQUEVdyzgxhAjPD5Jxnurvqfeece7sbZNdxH/uQt9QuDvR0V1fdOvE//znXsG3bxtnj7AqcXYF/uQLGWUU5KyFnV+CPV+CsovzxGp19x9kVwFlFOSsEZ1egBitwVlFqsEhn33J2Bc4qylkZOLsCNViBs4pSg0U6+5azK3BWUc7KwNkVqMEKnFWUGizS2becXYGzinJWBs6uQA1W4Kyi1GCRfG/RHAbj5B/yURxswOD3ePmNNkwABugleo//45Z6xXHSrzj+veqtdIbA77fVP457TX+JfD/gUF9MZ6TX6Hroz4nHid/4uyv4M6v1/+q9//WK8i9lP5DcQ4JokbzRixYMwwEm/xgk7PRLAzBseC0bpmHCpHcabhj8CScMpSx/XnrURbBCyHfbtheG6RAFZL2R76brsS0DJr2V9cAtX2e75KMmXasbNikOX9OJR8C98K/ohtW90T//iYH48/d05n3iv15RLBI8liuRAt9/j9MgL78HlgMwPGyVSVHk3fR5A7CcIEk1HCeadn1Wsc5uN5CQUISMtAKUl9lwe0x4vHQ+UjADDqeBsHADDRtFoVXLGAQH/2uhorPapLh0TbYJ23awNyP5JiXlCw/0Oif1PKQgdIji+ReCPh/wgbOKcuZp+Cm7Ylt8BAsXhyUkdBSqkCKQuSZVov+Rl6DXPOIlWIAsmKww/tCppLgSpaVuwHRi3W8V+H5JDqqqDMB0wGtbKCgykJRcisxjZSgrJ8F0iuVW0mnCjdAQD+o1DEPLVrURG0MXRgJrw+UCBl0SiyFDg2FaFsJCnIiKDVGfJe/hgMcmj0K+JkDo9WJpp8ReRnkMjhHFI2nF9ynNcYv83x2G/dd7FL8FJWH1W1bJKyTUIUtLXoMUhCw3hS2Bx+ZNFTiSmIuSMhcWzj+IAwcL4Aqpg8K8OqiqjAYQrt4uvksUS/+RXEFkWOcQ+qe+Ji2kbgQ5cxBbJxOWpwBNmoRj9OjOiKtfgcYNYnHBhREn2A/xN77QUP/VRxhX92tIDqXcT4BL0S7kXwaop8xm/ZVPdFZRfHmIkiL1w6tkhEXIsiGBvxxFheVITLAwd84+ZGQDa3+LRnYOxUgk/GEAgpRCBAGGKBWFVrDJypM6eFUOQSGb8lw6SVehjs47xMOJBxMfRsJN4R/9IS9SRVeEuBgn+l5YjLp1S3Hb33qgfScH4mLoWuSgbgoBGMST0FVI3hQQdqkgVMVtojjqeiSU++89/usVhQRGwiiA9IFSDLGtlDf4La3ltbBqRQr27/fi7bePISe/PopLSSFI0KNhGJGS3FNoZpAHMkUwOWyS0E6yGcoj6AWtmPQmUhzxXKJM+iI0wiWegXMO9m7a2+mMiu6hjBUGKEd4mInI6DxMmBiLnt3duHRIWziDRSm0TzRJQSzSfwElDJNWwgPbomzNAb71gGT+rKKcbdwSASExpLyEhMckVEuEMT29HJ9/WoCVP+Xix9VlgKcWgMYAYkRJSOBNUgYvwIiTIEc2CTz/nX7KuTi0YgPuz2n4BZ+p5kRJPBB7IYNP7yWlVdrmD4LovXSdooUk4Pw9Kn8HSgAkAsjGoIFxGDSoEW66JRQtmpOXMWHxdWgvQ9dLH68Wz0OKwrmXP2wTD/Tf61POehQWNp0LuHy41/oNWfjm20ws/CQD2RktANQHUAtwKEkky8suQz4rVl4hTiyE9LtqVbeoBFAMoECFTNojVKjf63xF50T0k0I2uh4K6SIBUP5Bf7SwCrxrmF6lXCZsg8I0Sf4JCWPvw5pFnqYI0bUPYeRtcbjh+kbod2E9HZTBy+EdKRmBE4H5iN+jisqcVZT/2uDTssUDEDRLAr9jRx5en3kI3ywORVlpHIDanHMYhiughkLGViwuBzRs1C1YNilCOecOrhAT0dHVMO1KRIbb6N07DhdebCMqggRb5QimhwVThJSsug0v1UP4nCT4DlRUBGHdWgMbfstFYREpp4mSEgcqykmJSJlCYJhRgB0Mm/Mgr4bwlNIoCNtw8/eSwtYKzcA1Vxfj/kmd0etc8owmPPAyUmZQLsTKonIq/feTFij/e8TmDPco/xvI8vjPrt94FPPnZ+KzTz0oK20EIA6mGSI1EpYbqbewUFMOwkJHHoMUo5S9Rfu2FTinpwNOowxXXd0RfS+OZItPxcGI8BAEU0rzbxzVbqCkuApejwXTBDZtrsDXX8ajotrE3v0u7N1F19JEAQmkPBpYoNBKeT12FIKw2XzNGQgLK8StNzkxbmws+vSlcBIckrFXMUihVa3IBx3/Gxf//+QjZ5aisKT6YCoJW3wP0xdJyF98EYSuk/jjfy7QcRRhIj2jEh98UIiZM+JRWloXQHPAoDjeDxdrdIhCGy4sgkKpQkRHH0XDxoUYO7Y7mjR0o1uX2mjXUUPB/0xCaqrcJ1bJT36+pJQqbNucgfS0EMz7aD9SUkJRUED3UUdCNvZYouCWgoVJeeSvFPqlISIsHWMm1MN9k5qgVRPKwbRhECWTtSKlCajU83KqtVXQuX/d//9BZGeYogSgRfxUTqIoTPEwYDGVRBJl26B/k6Xk4IJfs7w2Pv8qE9OmJWL3DgqxWor15VBdCSkn5LpwR1b4KIB8DBjYAO3bVuPOiU3QrKmBqOgTYFgNc51SaypkGAqNODQzKMEn8fdztgoLK5CZZeG9D5JxMN7EyuU5ABoAIA8ZoryLKKogbwJa2BZ5xqPo0DkLDzzQAuPGNIKDXBeDdgRD00coJ1LWhyEwURL1S3mLNi563U7p/Z/ek51ZiiIxkECo/GQCE0/tRggjEozGoSyoxdV1qqu7WKwSD1bi2Zf2YMECivObc8giVXfSJgUXMxWErHAeK0d0VClGXOPEVdeHYuAlrRHK5REqPgrh0ALxulQxUdNHTuWzJeEM8JIcGmk4mWTZqY2IX3F+WHYIPywLxpdfFSI7hy44CoZZF7CCFIWLzkHIGhkDWrVCRsquGRGERx9pjnN7RillUZiXyuX9CqFDM/+lSX2HzqopPqdyEU7fuc4wRdG1Bm3INBaqKBiqHkLFQpIpBmFti62vQwnxwoVHMWVyKjKzCfVpBhhBUuuQbESFXCQYVMjLR+fOBbj8Chtjx7RDmzah6ouVwpKiUChGoYyGUlVIorljp+zR6q8UKfQbCma3EERtwWtRIk/GwFTolbwxNbkS8xccxjeLC7BrByFordnDmKYNAjMM08mIhAEnLJuKmDmIjE3FjNfq4vbRhPiJB2bE2FfPUYCGH0H28QroWwMB8FO2BqfxRGemooidU1CrRqC0lxFh15G5joJSkkvx7AupWLigEm53YxgcwxuCFFGIRmgRoUj88xhatk7Hvfc2w4hr49CosWThLKts1YXvxXCwz7vpmJ3CGRKVk9HY/7dP2p/fSFFUCqNST9E6rEFcCjs1nV6uJTu7Et9+k4ZZs1JxIJ5CsoYwHFQodcOggqeXlF6BY5S/OJMw7JJyvDGjHdq2i5ZMn0I1NgYEKZNT125GvBNhZ6Jy/7+OM0xRAhefHoyKn4lGrhEdTl4t2JZHLCUcOLC/HLfesg07dlEtpDEMM1iq3yx3Kt62KEHPQO06OZgwoQHunhiHRo3EgxCtnaSChEDEkL7XgoPFgXIiqahzdZuhYhHjkwWGgQ7hz/ye8xJVyyBRpOsnKFn4Z+o3gV7Hp6eSyvtpKUBufgXmzs7A22/nIe0YwcPN1PJRGElGgA6XMgoJ6NY1HR8t6IHu3YRLRnUX+ipRQ62ytCZ0NU4fOeb/k6qcUYpyPF6kUCm2aNSbQTZOFc6ovsFP28Ciz4/hsUePISW5DaNA9DqzSoSjoSglOXA603DNtRamPtIU5/Sg5N7Hh/SRFcVPaVupv0tYuwahb+rcfk7Vf1ZUvDbVYaj2EeC91CJZnCcJ9Z4vTHkBXRqlHCJ+fxFeevkI/v6lA1VVDWAYdRXtxsP3o1fIjSzUa5iGyQ+58NCD3WRpbCbpiFL5Crbag/1n7/t0nP3MUxQfRCxJvQJgYLGdE0vnMhyo9gBTpsZj1qxKwNsEphHHIYYqZ/MjtizKQzLRulUqZr7eBpcNrwvTIVR6OchCkhKyX+GynCTvGv4kMfF3EbIPsQ0UHU5A9qZtcNG5fMVspUW/e8ra4gfkHvzVAVVw3z2T4AOVXqB+p06I7t6O+DbsGTWJU3IIEWD/GSQZl/9SmKnCRoaJPVj9ay7uuzsJ+/eTx23Eykdra1LvDSGIphOWRcyCJEy424033+iBICflNQpQYQQsICs73qKdDrk+5d95RinKcXevwwyTKuISepCwUCpbZdm4e+IOzJ1NuUVrwAyGQTCnitmJ2wUrHyaScf99Mbjv/oZo3lLCCg6zmAOlFUSrjM8VHf8QOMcRpdLcqPjZH2H/hAmo44yEVSP3EqAU6uy/o+CxbophSHFXofezT6LDkw+qaxZFkcxIlFUuSTGV+eqcEhaKzrOM2yaZAVJ+F46lV+PddxPx0ktZgN0FMGKozUzRL52MGkr+tgfjx3vw3gc94GBCJa2VMJDFoBzfAnfKJfY0nfAMVBQNi0qOYRNMSi24nIo7UV3hxYQ7d+GjBfTAOglfirsS6VDCbx9Gg4bpeO6JBrh9Yjv+DdFQxBBKp6HvyQdC0CwJOrNQyuGTcZ/mIv3Dj1Fyx0TUMcPhVYTIP/18T7DKVBsybQcs00IC3Gj8zCNo+sRk33VKqKWQO0mUVJ4kQkyhFtkTzp+UzjOGSPUY9pASaL03dx/eeK0ah+IJ7Kh/3PulVYAUbg/GjKnA2+/2QlgIeWAKP7Waao7z75X/T6/BX+gDZ5SiiOxQOKBjYUqehdtEHsDttTDxb3swdxFROFoxVGpQfzlTTugBkmgcxmWXV+Cll1qgaxepE+jEm9tOKGzxOQcyvcpUG8LPOv7wkwa5PViltxmzF6F8wkTEIhxeU5XpWBG10KrojV8TL8G2mAEGQeLIAIiOBhITRRGS4EGDZ6eiyRMP+UJPyhMCdUv+rgMwf5avWwr81XkFE3BrgFSbUlLduO/e/ViyhECSFjAcBH6o9zEnjc6bgNtGl+C9d3siPJR7CFhXaLkksAs0Kicqze+v9C+kEye9lDNGUeQx2TAVKmMRKsMWVBLaigpg/B17seiTYMBoLQ1TBJtyX4lU6qn6fPONmZg773yEhunJJH/wiHzPNBBS0p8JhID9Dz/l/fnIm3gX4hCsxjvo95FnE3XRSTUFP1p9nAQKiH+Dh+5LgQ1MP1FwBaXYR+FF82ceRfOnHlMhl84QNKOg5hQSUS9aV2IhCDWSvqOiwoOJ47fi40WE/LWEYYaKgqhhFjQ4A3YSbh5ZjrmzuyI0hDyNQMQElFDngVZeXzimPTLD8ZS/cQB4RlRdzhhFYfvEciBipTqhOGJwu22MG7sTCz8JV0rC40hgKGWx7SI4zWO4514DL77UAWFhVHF3w6Ri4yk+6LGXbZuP0q8fRVCITv4pOiSPQ2hSENzeWggKJU5VBdzuImkvpmvh0EjqOpySM+ysBM4hQmV6TZRVRSF62HiEXTQRHkSx9RbBpOq6EFtqdpBHFi9Fwq1NAbfYGICnGpj+WjJenZ6NwqJWgCPGBx8TKsa2BwcxamQV5nzUFS5T+RFf2qaDWfXIAr1MAA3mTKDvnzmKQq7fsmGZ0jloMHnLREW5G3fetRMLPibL155jbWmekk5C285HbO10THu5KcbdQf3rlKJWcSjhtIN9MXjNBKtm7/Lkvg8j+QGYwRYMavVlobDgNQxUWnXgtFoja185nEYpGnYNRbU3Ay6jGAZZaS7qMZkroP4hlXfh9BtwV9WD0XwcHPXugk0sZ5+lVopZY0UhDaGCJSFboijixZQCqcETK5bnYtzt8UhPbw3DUQ+w3DBtl1wm42j78bcxZZj9/jkICjL9o8N0E5vyk8cFYJxf+gPEmq3s6XvXmaMoDGt6FYok1tayDDx0/17Meodg3i4wTJpfRSGLIf0cyEWDBmn48IM2uOwKQbUsPodUlCUfOfVJZ3XmOzDi74GLUiVV46CipB3aBJ6Q1nCUt8aRZamwy0rQenhroG4WzKotsCuyfK35PgyBlUDImgxewEapVRvO5nchtPGDgBWj6omqC5Iz9UBY+o+ES0HAwk/hII8kXdoLlFeGiS1bcnHzjYlISGoBw4wjTgsHitw/w/lLAsaNy8Ps2efBVJC1gCiqvZm95ImeTpdQT/0z+KO7/rO/P2MUhXAtoTvKQAaXaeKzz5Mx6rZMeKzOoiRe8jYiJJaVgyYNM7BgUXNcfDF5EuI1SaLMClIzFvufXU9+f3XmuzDi74MrmKw1uwHAikJZVgtkJHoRFtUAlrM2SnJKULtLU5QWbkfD2scQEpkHy1EhUTtFYyrKtCkOov97TVimFyVWLFzNJiKsySTArq1GKkn15M+3jkimJ+oo0Lioi4KDGelyMBK4ZXMOrrt+P1JTOwFmNHPKGCRh10LMhoN4+okQPPlsOzg0IuLTAT14z88Ck18FJvb/1nL/n3zoDFIUUhWLk056aLv35uPqq48gKYH6R2J9FXeCQS27EHXrpuCThS0wZCh5ErJmVG+RIhnLHUOkNoyA6SqnasWrst6FGX8vXC6dTwHVZXWQsrsVSrODUY08VEWEIS8zEhEhQWjWphbswi1o3r0AZlQJmwOXRcqshFZiK85PCB4u8dZDULMJCG16L4BY30wV6lLmiO1PMM1O7CmRWouu5B+PTtHrW7YUYsSNu3A0qRNgEISs0DD2QFWICNuP775vhf4DohmSIKNE3lSDxr411gUdpaKnau3/U+c5YxSFbQ8XtwwcjC/C1dduQ/wBqpPUZY6VILf0UKrgcu3Dux+0wO1jaqshKB7uJzctSd59VlcNZjjVi1tJinLwHgQR9V1FTpanEfauqw93WiiCHFVo0LkTPMHdkXI0FXb5HtSO2o/W55XBCCuAlwqGlglTeoz52rkIapmwDBvF3voIbjEeoY3vgRdxHI4xYO5bhj+THqvWY8vgCTQqQ5dxNOrypXCpvQ6w5pd8jBiRitw8alGIAAho4HiWfhahU4ckfPlNa3RoHw2v7YWDDBTrfGA/ke/kJ1ASTvXTODXnO3MURY39IXdw680H8Onn4TAMan+lCSp0kEunUGcXJk1y4LUZVF0m7yK0DYcKISxLNSupXFl+nNoYmTyKcfBeBLk0emXDMqJRXNQVZQdqI2vrMSAsBkZwXTTq1x2V5g7ERG9GeEQaW2VK+ul/DnYPMr1SXyKFOUXeOghqPh5hjR9ANepyNZ5q5zJahTGwmpOX1eguam2Wmjp9F/k0Uj0nbfKpAiSDdUFKtgbeeSsZ99yXC6Az16uEzUDf74RtJeHC8/Px7Q+9EButmsSYzq/hYF3QJd5czaHsUyPy/95ZzixFMQx8+GEi7rqrFB5PRyEEUkDGxUQSkIMYNToXs98/H8HBQs7QhoyrFYabwwAaS2SqkOs/gbtIjnIPnMFqzJxty6jTiLZwZ7RA9qZqZGRUwDiWgoiO4Wh/azvAvQXe8iyeXayZWVyAlLlCoijqT4mbkvmJCG1KOUpswJMPSLxqqvs8sYUKnP5eSRtueGCB6zoEDChum2V42KsREEIm4I4JOzF3Ln1RN34WpGw6WLNxCDNnOTDpvjZg8iYrEr03oKEr0Kn8e/L7f/apM0JR6AFQdX3jxhwMHByPirKuXAAzbWlPJYTLwlFcNyIfCz7uijBqPyQB8CEthgpjLG4LJrwrN7cChUVeNGkUhiCqUSoKx6lYeU/eB3AmPiBDUlhgKTMnAXHBLgpDZVkcElNKEGZUom7jENSKcwOOElZknUxzfEj0HPYqDoV6kbJbqHLXg9HodgQ1uFcl88cTa7Re1ehefAQwA/9Yn41Zs3bj8cfPQ8+u4WoNfdUVVcBVPsUwUFZejbGj9+LvX9aGYTRWs8wIUKCnUoaQkO349O8tcc0VjXz9K4qNpi5NCKXSDfnXPk6/ovjyRdW9qG2SsjYaHS0pqcItt+7Asu8aACZ1JnpgeAmgJOtWgGbNj2LNL13QvDlZQG1ZVU99IARsAMmpZbjp+lXYuzsNP/98NfpcQD3lwiETsfijkl1AAquq5lJRkMp66ba5KPv6MZ66YnO4QYfJ3oEmshiOUFR5ndxh6CQv565WnEq3aoQyBSzT8KoSJAmMvCi1IhA14G5E9b8LANWPpI1KZxKSQKvhdnoB1VXoNhwBamXNi4qr8dZb2Zj1Zjpysy10616FJUu6oVnTaD4zgyhUr5dZ4UymJN/hhImCAhtDB+3C1h1NAKO2qsFQG7XUsIYOOobFSzsgNMzla6fzu0iCtHXYfFZR/vUKUHmEUR0dX1MoZcLBT9Ti3xHkO3NWGh56oAAwOkpWwZaQ2KvVCAqhEKAebrulmZpIL/Vpnter6hicLRBLAwbuuTcJ77ydg47tTaz8sRMaNwlFZVk5U+yDQoJZZXR1WmoXKpT2KbVqGqMk1aAQT7phSJjINh59fw5yJt6NOqBz+ennOtLwd2D6IyqdKfkzAt8oB9/6ySp5ef5jm2deRMsn7pNIRqFdhAvyuinlpZyBUzNCnRSMSxwyclIUVtHx7bdH8dprmVi/nhq4GgJmCGDtwZ0Tg/DeuwSW2PAyEuafkG+bAtQL2cXA94vTcfV1ifBaXbhjkgwCM2K8tC6H8PjDQXhhemv+jNBlZBql76hpmHgaden0e5QAoqEiU3CsK+ihwLfxB0oxbPh+JCdT4liL+0JsoqdY9CCO4omngeefaQkPNRMxsCL93WxnWXAoDOP0GIsWHcX4cYVMOpwztzZuvYWQG+COCd9zq+yTT/VD9+71pfDm4zYxzdYP+etGJS7s+UYtKEokcGz2xyidcA9iEcmkSN0u6+uaVQl04OQluUq+aR++5FcsobbIFBYLSbaFBk8/iSZP3QOapMqWXgmbn+xMcLhwr8Tb0XU4fcPGjxzJxew5OZg5oxReT2O4EMdMZ6ayWG6EhRzE/AUhuGFEa5lKw5C6GDOh1yjigKrkvzbjEB591A2Ppx3D9zISygHL60HjevuwbGVTdO1WB16iDhGj20edUSTU06gENfnq064ouvdaTJAIijxgvU+JgXsmxuPd2VTmbk7bjEj/CUOOuejZfR+WreiLevVMeJQn4iI2J75qxKgqoqVnW+jbZzuSk8Nw+WXBjPfTsfzHLNxw/SGUlngweHAali+/GU5qTOKDwjfNwXf4+ks4dGH6hyJ9yAsskEKzvwuximavhfefKUpNDKqAuDZcthMJtgf1nnsITZ58AB64OOAT/6NYvOwBRc04CzDIrwm72esBvvyyEI89fhhJScSebgEYIapHVAVvNilDJlq0OIING/qhHs3h4H4ezZ92cFIvk2CEol9eBQwasAEbN9SH4Wii2MSSX9nWIYwaVYaPP+7BxElJi+jzqpBaE0k9ze/5CyjKiVOHaCH9CMn6X3MxcGg8qqr7KqqTasCyqmEaB7D658boP6AuWyqaiOLgaqJU4ZUv4Z+VFR7cffcuzP8oBPXqG1ixvAm6d49EdbUbl121H6tW0LCFYiz9OhxXXFsPFeUebNlUjPMvjIWL65SyzZtsM0e9IVqJFA1eFQVJBA7OWYCD48ejjiMSFtHsA/JhdRKRL/5FTdRESKAcsngNpMCNbs9PRvsnHoZXsCnVyU7nJKRKpIq/1vT3Hu7eU47nntuOxd+EwWu1E0awHhLBuZ7kUyZvRUG4VwZGj8vBe291QUgIbWEhIaboIRkS1fIgMS02bs3D5cNTkZfTQba+cAg9BlY1goPj8fXnDXDZ1Q18BkbT2U75xJr/gFKddkXxP1FNgVVWWg2eu+7avfhmcRTANRN6SDT8gB5SIsaPL8WsN7oiJFQeID08qbbz42ZJ8RhuOOHCT8sKMPTyFB43+tTTIXj2GQm5qGf88cdKYSAGt9xcgQ8/bA8i9v5jbR4uH7obl17mxEvTe6JlixC2ytwIpobQCUZw4vREoPhwInLWb0aQg5rG/P0oPp0IjKn+xEMVdNhGpWmhbqf2iOra2Rf/EGggMwP8iqJ5bOUVHrzz3iG89qoH2ZkEJ1NvPA2B0F2fFFZ6mGRqECNAJT6WTRy6zfj22064+upYnfv750PqQYFcFBWVf/TxZEx/hYxDExn5xNYqhL1/vz7JWLW6F4LDaM1kUCHtTFZDU/EnVurUv/U0KwpJjEKmeNGE9Cfxr4GVK7JxzfXHUFHWQWjobMqqAasKzZokYcOmLmjQgCokQgj0NSqpGEc2G3UgOakaV19xGLv2ReDcXoVY/XNnhEe6cDAhH5cOSURyUivUr5uObZvboGGzIBQXA8Mv3451v9G2b/uw9LtzcMXlLY9bfUms6Wqle5ImsoiDkKT+/+Igigh7EMsQQMTwSOJu6L4W4Nd/5GDKlERs3kTzvOoDBv30H5I/eWUyLYduagNVFUraVjE6d0nA99+3QrOmRLMPoMnQHDGeW0DfT/dto6DQQt8L1uPAgY4wEa3SPEEiXY4jmP9RLG69LU4pCkVtukD0f7Fi//53nHZFoeKWeALiMfk74yrKbdx40y58910kYLbiJJYeCLlxYDfefD0W9z7QUk2F1GUseoqKoRrQtzJpUgLeeMOLEFc5PvuiIa6+RrY8GHnbAXyySGCjmTOCMOlBGvZm4c23MnD//dXsOe64w8YHH8gQuK+/OgJ3JXDN9c3g4q0TdQFNwkdGvgwTO3cWYsnSMgQHU89JIM59woPyZ/B/+ARlqpIDXsOBSk8Grr4qGt07k8DJmFUuTBLZS80Uy86twLPPHMZni7woKKwDgxAtrrircI/JbuR9lKIwWKEuiC2VFybPWSZDtA/33Q/MeqMTf97Xy+mr2svlC+HUxIdzDuOO8cQubiuoGTdqUfU+H+ddsA9TuRG2AAAgAElEQVTfL+mO2NgIMYr/Afb2Hy7mv/GGv46iEM7EFAnB9jdsKEK/fkdh2R1UAxbh8qQE5ejZbSeWr+iKuPrhqnbglzg9m1fv3LtseSZGjEhGRVkkxo2twpy5PXiZvvk6CbfeXIFKdzT6nJeO5cu7ISbahfiDpejXbzvyctuhadN0LF/ZFh3b1+J6wXkX7cDhfRmYOD4SM988H0FB9KBJACjsVhQNw4nZs49gwgSid9BUE11H+Teezu8+QvdJ37cDc+e1xNgxnQImoWh4Hfj4k3TMfPUodu8m79EGphkEMkhcX1IewAfhcS6nBxORt6DeFzVgg+pUHDpWISR4Pz79NAZXX9OS4XCCoUllmEPHpEch6NMkfFqryy7djw2b68Aw6qmaimrFtjfjq89b4bobyVj9Byncp2K5j/O8p33HLR2wC4wpOI0LN922AV8sojyCkmwaZqc2ujFT8c6bLky4qzHj+5xKswXU0KWClQ0b5dUeDBl0EOvX1kWnDmVYuiIGLZvGoLTci/791mP7jmaIjsjDdyuao98FMbxH/O3jDuCjj6iIV4J33onEXXdJLvPYY7vw8stS3BtzWwnen9sDQUEOVJVVIbiW7HHN+78bDnw4Ow13TKBrahgwzkh7oMAnGHjvWtkDXwtMZjQiQFZ+B+bMi8W4MS1F+BWrYNvuXEx7ORlffk5halOYtPERT5NRbGAfZYy8M10Ht1QKjT4QAFBkURkwQ16I8ols9D4nCWvW9kVIiLQpcDWFwQIBAJgtRkP5DAOff3YMo8bkwl3dybdXpNDx89G/byHW/KMtN6MJzvZ/E6r+b3TnNHuUwGIZkVBpL0Mb23YV49KhB5CbTYtMg6VJCClBzEW3TruwdmN/hIZTX7aaYHWcomhI2MAzL8Xj2cfLYaA9hl1SjHkLY1AvLhiPPRaPadOCYVkujB+XjdlzevIaLv4uBdddnQ7LaohLBxfh6yXUNuzE3gOlGDo4HhnpddG+dQrW/ONc1GsQjIyMMtw9/idcdU1X3DS6GYJ5JhgwZ3Y6xk+gv+tdrfQjOjGL12msgBTCedHNTScgYjwVkgTTAXi34/2PojDhbzRDGCgsKseCjzLwyitlyMikwmFdyelMytFIFF2qPd3PI9Nom9RjieKjPZ/kDBLBSt1GwGfamzIFjzzkxguvdJSNk/jyqZgp8DkXeB2SL1a7TVw4cD82r6U1oIq9HjpYhZjIvfj6780wYGgcQ/0y9ebPpvR/AjH832iI+uzpVxSyTGyF9H6fBu6bHI+3ZlDVuxkvogyGoJAjAbPf82D8ne1kuLRClCSRF+SLBp1SvXj3jkIMGpaO/KymcCAIbqSha49SPDa1DqY8vBcpqa3RrIUHv/2jFZo0diA7uwpDh+7Erl3NEexKwqqVrdFvQB1UVntx9YitWLm0LkyzCnPfD8bo8ZKzvPjyQTzx2DEWhOuvDcZzLzRBhw7hWPRJBm4bSQ++PrOWvXqLBS58Sg2eHbkqWLrsw4gMyUGxpwvcXtrTRDVQcU4WULAkaSTPau3AvI8jMWZUC2zdXIopj+3DLz+TYnZlVI82L/KrpBJA305c/i5DYi3w+1iK5RN6eB6rTcDrIi+ViA7fiVW/tMM5vWIl36Hr0ztjcIpE5yEoPQiL/p6B226krTLOle0p6NLZke3GXXdX4K03+zCNR1FH/VXT4wRbqPkaqlEX5aMc+XY28DnsQI/8ZzSEvKYeh/t7pf1LKIoOA4iYmJJaisuuOIy9uzrANIPVdEeqFpegbdtj+O23Nqhb18kRmmWSuyfesNg8jsN5xKgTQ4b+ilWrWsKBJrANqgkQpr8XX37bDJ5yN+8hMu6Ophh1q+w0Nf2VFEx9lB5wCCY9UI2ZM5ty2LJwUQpGjSoArGhcdnkRFn/ZFc4QYNv2IgwcdAClhQTR1oKFfIRH7MXzTzdAfkFdPP8iwa11JNnmkIPCMlXQI8NADFyuRQANI77AvaNC8fqi3sguJGRKBlHIzl6a6q4KfpwUp+LxxyIQEVqAF145itKyNjCNxjLZhVEFsvYklVopdLukBh8kzJV8roaWXI1ote009L8oC8tX9UEop2cnE0yx9vlFxRg8fBd2rO8FJz1Los8QNuYtQWzsPqxd2xHt25MHrOlxYpj+73ii33+X7J6m70XOeSLIcNoVRQwZCZOMsPtuSRquvDoJMC5U1WZdLd6BZ55x4emnu/imOXLvAzc0CQ2CFIJu8IflhzBy1H7k59KwibYweOB0Kq4ZkYl5c7oiOjIYq39Owb6DWbh9XHfs3lWJYUMPoqCoPtq0TcePP/ZA82YuZOdZuPCCvTh0qAnqxKZh2Yo49O5VHx6PF7fesg9//zKGWbO+7MKmzYbyERYcgQoCzZhhQHsshsleLXr0KW3TDS9coW5EhmfghosW4Im7KjB8QnMcK74eBXkh8HppHFMQc8WEYUB5mhuWt5R37w0NC0M57YiHEMAIltoS7w4soQ8jhJxkawHwTx2WFwN6QwJnF/8LmWXPYVkICTqEaa+GYOTIBqisUiOKGJYWbpmuM4VGmHjhtXzMeC4UTiMSXoKvue5Etag0zJ1XC1deGQ434QyKbBngX3yFUz8FSDyybxJmgN/0gXnq+9kLqd1AeAWUPTiuGGvbCAl2ICrKBYfDT6Xxexb/Ypx2RZH2Xr2NswOXDNmPH1fFKSYqXShZVQ9ia+/Gku8aoO8FDdUwA97vWT0YWhRCxWiPQycKCsqxZ08JHplyFBs20cDtWNSKTsRv69qiR8cwlBYBlwxfj/XrgYsvjENsbDi+XkzWNw+fLCL+V3143DYefOQg3p5JyXAVJj8YhldnSC1l0cIs3DaqEHBQMu3bJwHMryHrZHnhdBSgUd1jKKiMRXFBXZhGqI8CIlMfS9Cm4THc87dtuG7gYjSI3YvEogvwzeob8NyM+igpbw+DmMG+wXt07lJc2DsdCYkHkJ7bEzAayRbbTPuRrR801UVkiLxRIEigQy1pzhIdIumvYTLNTGgKB4sRFlSAqGgKK92qnYGKq+JJpGfFC9vlRllpFCppyz+FrnFQyGON3KgVmotatcolHPPx1dQ2HFz9Z5jguHtgA6DfrHZU84dfsh2HoKOqAnocXkLXrl8w4XGX4ZJLPEytCdYz/v4JZH1aFUXQei8n5VR/yMupxLl9EpCURF7AAR6qwKYmE4OHpOGnH3uLp1fz09gH8e/l5m3TRElZNSJrSXGyuBCYOy8Jz728Go8+1Q9T7m3HgvzGzEw8+DA1cVHYVaaaiXIw7OpsfLGgByIiXNi2tQAXXHgM1ZV1cM45Gfjpp/aIiQlFemoFhl4aj3372wNmqJrXJdtCyKAF2ase2IDrh+WgZevOmP4W8X0vkM1ITfJ6ouAOay+6N3wSPyxqgDqNs7F9VyFuntAKiXlPwEvbUzBdhkFYFZOn4aWphVj540r8uuNGRrZonai7kQ0F1yxUuKXpMUIflpqJJvVoJeEITISxRocCFBhiDphg6SvZ/y6M09vaqYkuhG75CJMUTp8Y9mkSp76awNCKFlW3YujrDYSXdW5EnxHI/o+PSgwenInlPzSHU33EH+Ecf22nWVGksk0NWLSAL768Fk89EQTb6s1WQ3rF6c8+LP62Ma66SmJ+IXJw1gEnWVRGy5zYsj0Hjz3+C0b/7ULceH19OJ1ys/sP5aJJ89qICDJxcE8Jzuu7HYUl58MgPhJ7onKER+/DP/7RET26hKOyChh+2Xr88nNDBAUVYf7cONxyG0G9wORJ6ZjxBlEzCDamXIPSVAopSJwpFHSjfYtCnNPhB1x87s8YPKAnpr9ZiKO547B6fSwqLYGY+WFaBejX+Rc8NLE+du//Ba1axGLeFz3wyxZKyunahFMWHFKC3r3L0TpuOcbecAB5uR58umQ49qT0wb54UpVwrmKQ3Hm4uKeFX/eoq3nNZOmVpZFQRLbtriniJOCU9JBIi7VmIwSEKD5Lps8rCixT91UuyW3HOhRU5Ej2EmqrPEXRFP8oRVRionHRmYn9ss2H/x7oDign5PiNjYJ87iQplA/loF+WY/iwbCxZ0iJAUU5WBKXnfFrrKJKAC47uwF337cF7b9FQOqroEpWenogbMTGbsHFDV7RtR3u+00FCSX9kxyt6gBVVBq67ZhuWL6fFDsa1N9l44vH26NwhCC6HGooFYMqUNXj1VVK+Xgw9y7rtxfMvBuGJx6SS/P6cY7iX2o3dJm66sQqffd6F37X6lzRcf90xFBSeo0iNKnRhSrlCp4xKdG/+A2Y9uQF9z/+RkbqkpGF44b0r8dmKQajw0EZGNltTA9Vo1zQDFRVlOJpdhraNcuF1dkPCUUroFX/eAsKDknDN4J/w2qNfo27sZsDqhsXfdcEz84ZgV8IFgBXnYwZwsxdDuiFqwJwanqe20dOVePbAanuHP7a86h0s+2SelOVnMMJv3XmPeqUoGjpmo8AhmQrvdE6qn6/2TGwAJafSTGgmttJgPt0uoDyxWH1VAxJXLi0ACiUMJG/+83sjhSrDsGE5WLK4JVwUhJwUceak53QrijgIur+ExEpcOiwDRw4R5h7OgwgYFbILMOHOYrzzdlNOuIQoIpE4t0mpm1v0aTJG3loN22jFAxqICRwUehg//9wO/c6n7aTFbadlluDzz3Lx3DNZKCluxpa7a5eDWPlTN9SvVwtHk0rRq88W5Oa0Q8NGmVi+rCW6dotGVbWFKy8/gB9/orGtjSSEYuqNMlu0ay7JJCFOWI/hfb7HJ2/uR3T9XVi4oB9GPXkNgCuV9SZ0ja6Hwj7auZeEiGaPUTWftt+mvIpiARfgNAFPBWoZH+OTmZ9jWL98OIMuxZ1TyjFn5WAYziuloZPY03YBj2k1ZdQET0gxzXAOy2U8kyZMqlC1poiXT0+0OdYFS+2RNK1f6i6y3R89G7+B4lNoWj7nRLILgfyR3IENpmpNJlBCDqIsEUgiO3r5FZPOQYXeIBj8k5JxGdpOP2UuWUD4pP/q8yh0bWUYdql4lH+uKHIVp92jaEn/9bdcXHwR7cDbjq0DN28RRd3KxPRXLDw8talaOK0omnpowXYb6NZtMfYc6A2DhJgHJhQjMvIgfvtHe3TtFkmOCV7DDZcKRjduysObsw7hh+VJWLjoClwxXCZJTrz9CN6fS3/Pw/MvAU88Sh2VwBuvH8GkB6tgGO3Fo7F+qO21VXigax5OxOOecUGoLlsHeHaifrPb8ep7sSguN+By5SAuJhtRETYGDGqCnr0jEBQCeCwDR1O9+HlFEpIOFsJdXRfZhcT0JWZCCFrUS8XUew7j22+XoF/v63A03Y1539dnig/VN5zOY7h9rInhl0XCFexCRkY5nn86GUlHG8A0m6lp/tq+BnSOseCcmCucxA4zpK3bpQWJOy638VljXaSkJyveRiNVPkURwVPCrQEIycYohIaXDEghatfJRFhoDs7v3YRbKSKoedIBFBUY+MdqIrEeg7sqDuk5FGnQjmG1ZBcAMgo0DPFfukr6vnIMuzTrBEUJzP79J/gLKIpQTz6eV4DR4yoAg6y/ctV2KRo3yMLXXzdH7/PJu4j1ltxFGLKkUF63gamPbsDsD10oLSHBagyX6xBmvOrAPfe14oV75eV92LsvHU88MRDt20sYUFnlwcaNaehzfnOEBgGrfsrHVVdkobyqHs47Px8rf2qCyFrBSEosxvBLDyD+MCkxWX7qmVFxv34cqs2QBCDEkYqoiAJkFlJjVBliI2n8az56943Azbc0wvDB4Zw/RceGqp12/Q+kuKgaVRXVyMoEZr1/GMuWliMjow6iwxrDNPYivywaLgSjdTMLSdl1UFlBHigRE8a58M77zeAI2GV07boM3HpzJlJSSdlpgoZCQvT6cl5Qc0XxcbM0p17UQKFQfuWhNeCcyReW6XxFGRjdys1lSKmAcaeoLbt6nXOuiWHDauPWkXVQO9KLqMhQBIccDzhUV3hQVFgJt8eJD+ckYfH3Fdi5neInGvkapkJbn/v4XbVH6kcnKErg/ZwAcJxmRZGFrq60MGzweqxe11ZNTCeIlei5Weh7wS6sXTfUj3gwt0nQDh5RxIaJEkwH1qwrwCOTDmLTFgfOOQfYsPZcZvmu3VCGS4fuQ1lpDJo0qcbUqUEYM7oFwmppqbKRl+fBJYN3YNvOBnC60vH3r1rjmitlFNCE2w9h9lwKhZop907fLsoWGZaFykovqiyijdC4BQoRPNKFyeFHDho1zcOTT4Zhwu20j2SAVZfoV2Jy7iDUoYVfKPbsy8KHc/Lx1hukmFQEpekoivLCW38DEWEHseSrWAwYVlf6cTjcF2MycUIK3p8dDcOI9G044TNEEo/JBQWGKRJrHPeaWGe97rpAwbG7Uha6ZumVFwiQFEefm0JSQe743dTGzSdU52H9LUJoSCpuHw8881w71I6m56/dlF/g/5n3y8orxaIFGXjmiQKUlNO2HzKQ3a8hJ3gKvt+TKYpW/r8Q6qWeEAta9x4/42D8uTzTljF4jmPTcdkV+/H90kBF0fGw3xJKMCZDt0tL3Zg9Zw/O6VUH/fs1RXlZJUaO3I9vviWLTNwiCu8KceFFpfhucVdExYhQzpqViAceoHg4FKPHlmL+XAqxHPh+eRZuuC4NFRVdpcnIqBRvwklAAabcno+/f7MByfnX82aqUtsR1MlGPrr0SMOChe3RvRNZuxPCleNCg+O5VvQrIn1yWgbgmed349mn6B/Es1LbKzDYUY2Gcan4YWkjdDuPGqS03JJiOTDx7iS8/24UYFI4qXIU1gEtCIouw3Qa3fKslcKPiolPkCIlE4ZU6CUJvDwLfg40NJllTc9q0oM49KAPDS0rljLlLd5yhNfKw5vv1cGYkVKp94/0rkFYGEAM/XrxUYwelYDSkq4wDArJdJ2LcidVX2HDRGtYjmGXZGPJ0uaSoxz3fAINwGnPUUR7k5It9B+4BalJVEmPELdtO2E60rB0WRguuySWi46838lJDj9wR+jH8S76o3npGDNuH4AB/HmBNnPRsXMifvvHOagd48CeXZUYOHgXcnMbo0nzVCz/oSM6daA24Wqmqaxb24Dn7EreWY24qEOIidyGMEcCXpgMLF2yEb/svBaldg9k5TeH16oH2y5FaMghLPq8Ba65ijyThGqUWP+6rghzPsyAp8wBl8MFD/OwpJfGa1VhyJAY3HhLDKIiQ5jRzO3NAB55ci+mvUCC2UnWyEHbhJPY7sHcOVEYM1ZmAPjRGxvXj0jE11+Rt6MaDjljgpxlgJ1+szgTsu4B0+dZmEQ9fHmw9hAkUETF5+F4GvZV4q2KkoKuCePbFwHoKfvsKAjuVXmKeQCTJ5mY9prkg/pISCzH7LfTkZhswcG5pRo/4rDgrq5A29ZOTLyzGZq2CPPNICNzufjbo7j11gKUV9CgixCBstXW5r6Ts6KUYPil2Vi8pBVcQccrht/iqDU4vfCwXPbMmcl4eEoJLG8rQTCowcgOgmEmYt+BOujQVjdABUwZPEFhdJ+98HYEriUL+umiVDz9zF4cOUK9IRKru1y7seyHBhgyOA4V5VWYcPs+LPyMWK6FeOf92rhrAuU5wMsvHcHjT5Tx5p9kQalxiuDsHh2SMOW+SvRsvQ4Nwhaiqrod9h57GG98FISlP9POVDQnLAGjRubj4wW9mNRJWyFkZpXg4Yd34evFDlSUULGTrCcpv7LqLJIEl2egc5dkzHqrOwb0bwieCOFwIiunCkOGxmPPznacp3gpxOOibA7atc/Ah3Na4MIL/Nypaa/E48knS+DxErwdpLZpUQRSn/TzDEc1n0n1wLMCKCHWXoTfryveajgfsxL0idQIKd9z0Z2eglCyGqnKvS5wCNesFK3bHMGO7Z0QHk7lcdoYyos33jqC19/IQEYarRM9OzWXybcLM3n/XNStm4qnnmqMu+9ur+yDeNK77jqM994jmLydahDToIG2D3QvpCg5WLyE4OEzQFHuvy8eb75FcTSNCVKolu2Fy3UY27c1ROcu1IAkXLATY1TtTWT7OaKw6Mq0Mq2GgeSkPMyalY233y+DpwoYe3stvPdOO970ZslXebh6xBFGTYYMycNXX3VCZGQQ4g+VYEC/bGTmkDch+FHv4EUylIKOLb7G61OWY+jlFpL2xWHyC62weO1tvJkRtSZHxyZj2Q8xuKB3LDcfVlfaGD9hFz75hKDhjoCDqO9Sh5CBDTrsUVYYmYitsxcrfuyFXj2oX50Kak4882wGnnvOC8OijUhFyNk72Llo1DgVgy+24fVWoqQiAksWk4Gpz7UIE9RWQGsjSkksBl9BzrdPpWwqRNckOYWk5ASFsy559fWKR5AT6KKwqmmp4IwgYrbFKoeRhF3x9vRYVTZqiZjxRigevJ9mIoiQ/31RJm68jVjHxH4IUwoqUDPBzxLm0TrRWlbCMPbinTnRmDjW75HWbcjBdVdlITunPYdc7Bc1g0OHnXYZhl9CitICruAzQFEenHwUr8+IhOGIhuGVll/bTsfgoRa++qIJc4rEvp2cahGoLDr00PUZ/qk+tuiL/Vi+IgXTXhyCRg0dyMyswCWXJGD37mYIdR3CipWNcdEA6SG57paN+OYz6s5rIaxkEhZSVN7N00KLBqvw+esrkZmRjNgGI/Di68ewfNMVMqDPrkKj5kcQH98e4cEieKkJ5ejcIwHFJe2lK5IeOD97nbBKV5WIl6o/WIcxelwp3n+nG89SpiM5pQq9++xATmY3ho05KuNTEN+LWJJUS6FrJSWJU/PIZAwfgR+qTCHxOn9WBj2Is6Dwj7wJCSxZbHqRxrnSex0wvYpXxpQZlW9R6MUdkZS3aeWh1wILjHKRfiEXKgvsahjGFmze2B69elN4SrUgFwYPWI2ff20Jh9mM+ResdOTNacK/amcWzriCoO0sdOyUguUrO6NpI2I+yHHpkANYuYpqXpSfEXlWQkumRtF9WcVKUVqdGYoy+vYUfDw3DDBoP0JpKaUtmp96PgTPPkFJNdVVpAJfo0M9LzKOslmbBir9ilZd7cGjj+3CzBlStHr6EReeeVn6TL5anIUxo7NRWtIShk3xrxYMnbaWok50Crq3SsCOrclo3qoHvM5Y7E1oBLeHIOFSNGx2APt2d0N0JMXWTmz6rQL9L8lCVUVzVX2mmoHaGEmjdxpVYj0h5K8StaPX4FDSAMRGEwxM9RY32rT+BclJ53NxkvpduAJhC41GrDJZWhJwykuo0Uudj0dwEc2dFogUQXtpYiCr93BxrxwhIfkIjypDeVk4yksJQaLvD1dzAMUDkkejXc+kcFqE4PB8RIaVoboiEkUlJPiEXNUSReMhIrLzsVwxfY7yzl+xbk1HnH8RUYSqUV4RhP7912PrltYwjDhusyCdpq0jvD4kTbyY6q1UGMQe/Lg6DkMGSNhMx4gR+/EV5WcO8siB42pVCGmVYvgllKO0/OsrSmpaFa64MgG7djTmB8tUJbY22/DK9GBMfZgsp+Iv1VRRlJGmHyQyvC0CCx4JDyXOJtIzCzHhznX4fomNNm0NrFp5EZo2j0RegRv9L96DfbtbA6YMqhYUS9Ug+KEXwkkblVqRcCACXpTB5aCAizYsdcKyK9C0+UHs2dkZkVESruzeW45evZPhruigrDtZcTIAEsHT9ETJs6T9jEiiluVBVNQRzJ7fGhHhZSgvrUJhoQOPP56NrExS4hCZvmIbCHYWYujQUtSuQ2RPLyqrDCxbHoWyslih26vhF4bhQZOmZeh7QRFb9PzCCKz5xYWqSiAoOA2Dh0aiSUMnLh1eHx072UhKMLBiWSaOJlXi+xW0OWsTGGas5JHeIq57DB4YipbtQjD8ivro0s5A4iEDy37IwaGEMvy0qhru6vqAozaDFX44WRNVfuWicN8LG3IIyp2R/X7Els20ixoxxaVtgPryWT2VQsun9SYU5A3z8dxLFvpfEITCnEpu4Js+vRrrNxPiFya7Q/NOBuRRVNZklYtHWUqV+b946LV+XQYGDjiMKnc/Ca58TOgteOVlJ6Y+0tM3c7vGHkWlJ1KclFjbt1MzV39l+7qyCmDu/F2IjnJi1K00Zxd45NF4THuFLC2NSKJXZCSPjGDw7yHJr9gGPDweRThpTI61KLyx0bxJEg4caImQWmJNMwurcHG/HTi4Lwam0QoWgRas0LT9N0mAHhNEiJ+aF0yDG5wlCK9lobSkFF5GXsn6RzChkw0Knd5jIiYiFXt21UejFmqsk22hVYtEJB6lgeYSOvFhFWPk3yqw4CMJMROP2ji314+IiaiNaa/Vx3XXUq4QeOjQEPhoQSImTy5FXg6xJMrQvmMOnn0yBteNaAgHzTA7ybFiZSYm3Z+C+INEF6L2CTE4goqRV9iO9Rvb4fw+MT6wbtJ9m/HGW2TiejJDW/aSlEBLK46Gn6X2SSpUhdCwPNr4G6VltChhcKA2eJt1zlG0x1Rb6XGYSTlKLhYvPQOS+V9/OYaLByYA6CcJoxquTYPXXp/pxAOTesqAnD+zgacuSTBUqbwRU8MD+vm0gNMSV4Mnz2/akIHhwxKQX9QTBlHiOT6Wwh2ZMmpbpSSXnADTAnknXSlq8WPkoqEIfXRUApYuDceFF5FVpLDIidU/J+Opx1OwYTOBE4Tm0HfQXi0unmypcwU9WFzIk9WKBUCeySUttarpmWdi0aW5TUSEJ2LTpgbo0FHYyTQetkvnZCSnEDNBLlBo7WW4ZWQZFi0gPpmBbVur8eY7a/H44xehbet/sp14QK3uy6+ycMOIDWjZKgJLvu+Fzu0p1DzJEVDb2LmnCNcMT0cyIVjkpSkgJpiafWcqXnnRiamPNfPlWqlHy/DwIzvx5ReRsGxialAIR1ZI5R9Ue+FOT3UwIZWQUuHQEXCh3DTD51TgZPYxlx3oNzpHIq5XjqKw/MU9yi+/HMPAgYcB9GUIlJEMywWncx8WfhyOm25prhRFZtzW6AjYG0U2eYpTOc8AACAASURBVBKB4iHevsE6EvAw7MvWxsSuXRkYOXoX9uyiCjr1eqg9qPh7FYpD/ZLOIthGOardVNAKgUuFTLSdp4/XZCfi+huy8OUXfQMGRwAlBcCqVSn47MtjWLOmiPOgikpKNin5puYn8TSsxwpZojyA5wPwtUqsbxsu4V5xV6MDUeFHsX5TXXRkRbFQXOpG1y6pOJrcWoSEhkGwkFTgllFlWPQxKYoDx1KrYDssNG4oQngstQyfLMzHzl2FiKsbjpFj6uHcnmHH1eIWLjyErl3roFs3un8vjhyswkcLS3DoUC6aNw3D2HF10a4DeQLKKwXJevrxI3juJbqxNqoGI5NciG/VsukBbN3bDTERxDTQs8mA1auysPKnQnz69wQUF9RBcRHlH6Ro5B1pwowOif1YKKOfPPVSTRzlaIDkisASMlhkMTR6GkiK/Isryuo16Rg0gBTlAqaAyDxbMD6+5Nt6OO+CWsdtQlMjRVF9DEwPYTq7RDac46sBCDotl8n5ymsYBlIz3Jj1ehreezcD5WVk9akmorajZkErQv++HlSWH8GmHTQFJZYbdumiPZRX0Fs4xypnvtnzL4Zi6mQCJCgCp0nukrNUVbpRUlSFLVsNfLIoAV5PCPbsrcD+A8QgJoEgQSbPE6xmLgtVh+k6nBA7GcWRhNaBqFrJ2LCxHjp0Fo9SXFKNLl1SkHKUkmLpoxdYtRS3jirDJx/TDGCF7joMZgHMev0gXnwxGfn51MlJnqIS0TGH8OZbLTDyVmJlq1RN2avSMg8mT9qCL76k3ImKneQhixAbm4CHpjTHpPvbIDhYSDp7d5Zj+GVZSE1vqpJ7KX5yWm8m4Lqb8jB3zjkIp02gfExhCRczc8uQkerAvLmpyMhyIyvDhbXrMtX3yZQXCUkVc4zhbJWTqrBZnCJ5HPI+lNvQTZxBirLqlwwMGZgEgFAciTepmat1m0ys+qkZmlFoq8Tsj7b3qZkSnTROCGiqlt+vWXMMr0wrxsoVhAK1hMsRAaedCq+1A0/cH4vkxF8w77uOcDmGwbBrcXVdfJMgKnwfdgkcjgN48eXamPpwOz4vI6gBg7MDrybhSCm27khBXn4U5s/NReIRG/kFZEGjYBh1/H3f7BoUrZw9ChARnoTN6xugfRfxDCUlbnTukoSUo5pfpqW8FLeOLMMnC6iIx5UOeL0WZsw6gqkP0b1ST44LoO3ImepejoYNDuGn1e3QsX24tNKyohgYe/tuzJ9LwkxoITWaUZ5FOGMpwkJSsWFbK3TtSNcvXqVPnyPYvJkeqOJ6+eaG0bWl4oZbM/HBe70RHSEMDN7qjtOw4yOJgiIL635NQlGxA0uWVGH16hIUFcfA46F7j4VhUgOd1IQ4KmADRu6LQmcxnDRxk1qrzxjUSxSFWmVJUZSAwYsOndPxy+rmqEeGld2xJOWn/NDxN8c7Cmenvg0DcFd58eqrOzB/vhOpR4MxuG8eBp63FtcPzcSx1BSs2DIAK369EtsO1IGXvaHBu4Dx/uuU3xD8a1FvTCrGjQnGHROi0LuPZkcrCI/DJzUTKyC0LC6pRGmxhfnzDuGbxVXYvp0g2kbMjJXQTIZcc4XJdiAiIhFb1jVEO6UoxSVudDlOUVhNWYhPVJT16/PQv18KPDyVk4Za6OKTorvY2/DadAMPPdzTFxpt25mDSwaRUtM22gENXCz8dP+J+GZpbVxzBV03Tdpwcpv31i203blmWAipkorEXgJDkIJ+F7ox6d4wHlsr4I2GMFVthz/rz6WqqrwoLa7CiuVZ+HhhOn5aRcpCvL5Iactmqgo3SSuumwIFeP+QM0lRVmdgyCCtKOQ6xaN06Z6GX9e0REyUWBZZtP+AomjN4+cR4BW4yi8WNzvTi5tu3I3UlFx8Mv039OnxEVDZDrO/uRVPz+qMzHwiTFJ4JvwnFhQy8/yMTMBLQpCK6Oh8XDwgCBddFIWbb6iDsDATkdEUrtCXEzlQLK3XJHBT4E868vIq8fabmXhjZj4KS5sL2U/NVmaCpk3J/FFs3tAA7X2hl6fGivLNkjxcd3UFDOrTd1Yzw0FYEDLgwbZ3YNorLkyZ2lWKkYYDj05Zh1deJdi1B0+/EfyZPIqqUSANjzziwcsvS8s0Gbtzex/B1q3kfbRHofFKYjDE4tP9ZgBIw6AhEejQuQITJ7RHXIyFuLoqoVcUFgmdaJgEfUbJhWVj0WdpeG16JnbubsjzlnlQOydDtKKaBqPW1q7A8EuyzozK/CqfopynekxEUbr1TMOaNS0RzUVVSsT8glMzr+KHNWvyfnEsAdRyhfq6YeGzhZl45aVyHIjPwjdvb0SfTstQUj4A733SELM+awEDA0XBeaKlmg6jAnpdaWfbzwPGC2AgD3H1jqFhIy9Gje6G+nFudG4Xhy49SGnkUKQWWF4vXGoC5U8rsjBq9FFkZhF0HQ4H7aVoCdM6PDwFmzbUQ8c/qSgeCxh/5y589CHF+vVhOEnxyFtJAix98bvwyjQHpk6hGWayro9P2YOXXiV0qa0ore7V9/XgH8PYsXmYO5f6/2V1zz33kCgKWXrVtiv5E0VtsoEUd2fyOahGk4XI2EJE1MrFzbe1wLndohAdFYpBA2sTAyjg8MJyWzBdojRJCaW45ca92LitIQyT8kw3d8N6LQFv/EpdqeooxB7+iyfzq1anK49CiiJTR4gy0qlrGlb/3BJ164gAywz1k7OHf68IJ970v1AV1g1V5GMKk9qBlwKBo5V46tkj+Hg+eYRWCAouxV0jD2Ln5h8QHnUp2rWpg5nz6IFexGMlaLAD86+I0cuGkqwZ7bsuVpb3L2HCJ4UBpAp0XsoLirnId975hYipXYQx485F23ZO1I6WfEOUTxoJvl2SgxtGpMDj7gTDoDZYQnkMhIcnByiKheISbw08ionSSjfO77MGe3f3gmHE+MYYSZsDKQp5lF14ZbqJqQ/L7AA6pk7eg+kzCKUT5oRWIIHJ6X4zMHpsDuazojC8hd69j2DL1mYB9BYZRSRtMdLCyzC84oIR6ZP3WOHknn5WwBVUgSGD3IiKyMFVIzri4gERqBdL60Rojc0MI/JSqRlFGNj/MI4cbgvTrKWAD9oxTXt++i5SlDwsZpr9X1xRVq85hkEDqI5CMKqeL1WNNu3Tseqn5mjKgxz1g9C//yMfcXJF8e/kFfB5Ne6It9rmxFGU8dOPk/HIo5lIzSBLWw9whMFh0qZEx+B2V8FALYQGGyirDoVtREqIotmxXAWj+Jv2V6eKu6g6kx/ZolF8HIik0TdK+yv9DK9loGHdfNxzXwxPf4mtQ1P76TtNVLoduO7GdfjhW4r1G/taSGpFJGLT+obodFKPInH573MUGu/kRq9ev+IQ9QIR0hU474s/Rv/ZiWmvOjFlMnkUOR56eAdmvkb3oL2MGDRRFFrDTIwel4/5cxRRkUOvBGzdKhM4hWYvUK1A6joP1bmoTNOUNaPf6/Wq4DZtWidXsAOR4YUYNbIWxo2tjU5deA89pd7Ay68l4MlHy2F5W8Npu2TcuM+b0fXqyvwZoSgED0uOQg1JmibfoHEqvlvcGOecIxtjChu1pjnKP1cUWp7jKvyE7HDRQqz+ocNFeOSRw1i61IDXQ5BnuNRZ2OwJa1W8nvCkeKQc77SrC48qP2HB1/E6eSmF3SvwQCrTVBsJqOap4qUINXmqfeh/oRuLFvVGoyY0XpY8lRNfLc3AiKuyYZhdlLE2QYqycUMDdO6k6ig19CglJR70OnctDh3sAhixMNjLqcYm2TEWNvZg2jQTU6YIe4GOByfvxOs8H5pe0xVesg8y5NavKFq5lKJsodBLGRLaAIm/j0JSOghEoekxUrWXfEczqyV/ZXVkpoGmcNDnk9GofhY+/6o9+vWtK8CcAaRllaJD+3UoLbwQDoTIUBJNBuXia4kaLnEG9KOsWZOKAawoF0lRjeFFE0HBB/DpwihcN4JcilTDa77pTKDwHe99NJ9Kx83wUjHSQHGxG4s+ysGMt9KRcIQgTVKSIBkTqobLcWWfQ3Q1b8qmApkeUu1W+bUXjZsUoFefcrhoH3kncCQhDFs20+5TlJDy5APZuZjomgr8kqvUVl9v/ErF1xTcdH0VFn7eBU7lULftLMCVVyQiPa2l7KBlk6IcxcaN9dBZFxxrqijFHvTqvQmHDlLTHE3A0R2PivaiFGX6Kw48PNVPY3/woT14faYKvfhedN+JXvs0jL49H/M/lP1oSOB7nnsEO7a25NDLsCsRGZ6PPucbiIguR7DTQH5eEH5a5YRFjW/Km2ngi8/KqKRSKP4pk1mo+ErbSbRutR8//XwBmjcTI1Rc5sbt4w/iy88ay6wDNrgKFT/TFGX1L6kYNPAwJ8TiNCkEokRyK956PQj3PCDJoH+a+fGC/+f/JUREcQCqTwEWDsYXoGuHLahGb2YxC1StoERfAqgLkwIwSGW5lMe4WjT+lOWhCGPGFmHeXNVtCOCThccwchTF4E2VOOlGLb3jlVZbukvl4bjfQgYERobvxjffNcagixv4em5uG70Niz6mnIKoH4ZSlPpKUYCawcMmxKNsVB6F7lvvdKwEiiVrN6ZPc+DhQI/CiqKSeR1ysRXRgEgqxowrwLw53dUjstGrzyFs20whI7EPctC52yFs3dIXwSoxjz+chw5td3A3qgwPoSckiqcajFUYxiaG5xNQFmM71DxUKwXPPG7g6Reaqm1jDHzwYSbuvIPOQLPS/LmUeKsyXHppNpbyuKK/eI7y62/HMKj/IXjt/kowiV9F4dYOvPqSgcmPdleNTX80fkZb5ONM9HF6JF6JvBPRu+lXFSgrSkKtqLrweuvjuecO4LnnquFEd1i+vgcJ+YQEyft4KQSUKr8FGNArF7v35SCvgupApOBFuGN8IT6YTYU1ecjLlufgphE5KC2joQfSBObzIJqZrMmbxzUXyXfa+AXzP66D0aMomZZ6wNixWzB/PpEMm/PX1IpIwqaN9dCpoyBnv1cULQiBdRQTJaVu9Dr3NxyKp6F+SlFUIVKEngRqH6a/YuLhqTQaSY4HH9qtFKWdyjdIX4WrLTysTIwZU4B58/RnLPTscwQ7NlPVn8LQQnTqcgCbNp+PWiHS25KWVoBLBu3C/kN9eHaB5Dyyq5cUM5U7UEwDGnxOptXmsJaWNQO335aFDxf28JVfPpydiTsmUH8MzT9WYSUT5KRnXhTlDMhREg6X4rLLEnHwcBs1yExTF3cr9nBn2DbFsC4fg1Tkz68Q0o2qahFkiditWtImqzMbH1GS3lsCd8UOlBz4DpV5KYjrMRquOsOQdqwYV112ADt2ET8qSmJlHQIEtLzKVtrUJJWKN58qwYez12BP5u0ACKKrRteO8UzdbtEqWogrbhMjrt2Opd9TI1gjqQtJA7siUtKXOOAgKrkCFSREo9vyIipmC5YsaYL+F0oYmpBYjRHXx2PHDurhoIosEBaZzIrSmThWzPXycmU+NbmNgtYVzRzluGVkORYtoMKnoZL5tUpRVCcp0z6oC1LlKvY+laMEKgp5FKrGE+NApthzPYWvmxQlG2NH52PufELF5Pn0OO8wdm4iOJ0wwiqEhibhg3m1MfImuRY63piRgkmTKwG0VhtIqZ2L+QtEcSUEp7BUUVF45KobDjsRzz7hxGPPExtBwvWpU9Px6qs07Fx4aT4N4udZgWGX5KjhEn9xj0K59N9Gp+KTT2gCY5QvVbbt/Xjh5WA8/kgbtgTsZVTLT2CfNj8CXmPFFObONXonWSLpghPsxICDBfMoKjN+RkXyMjjyN8Fh2fA0uB6R50yBaTbFsmWFuPxyGkbRR8AFDVnycGmiZnvQpF4RendLRaM6azB6RCK2by3Emu3jsSu5I/YeoODxIL5b0gyXX9lItRcZ+HV1MYYNi0dFNXGvoqWdgOlXUky1bJPJlV6TgAGynsTlovQzBddfX4QvvuimiJLAt0uP4dqrMmGaXVXjlAO1IlKwcUNdlcx7GR7u3DUFqcnkxWR6PbcA+BRFFKyk1INze63HwYM9VL6jdyzTBE/yKHsxbbqBKQ/7k/mHHtyLma9TjhKoKHoCi3iUsWPyMHee/oyNHn0OY+dmalwjYad6yTE88GA1Xp9BXaTkq73IyzMxfNgubN5Cvf/UIkDwsexooJqVBGGk9/O2e7qTshCNG2zE9p0DEFdX2MMZmcXodc46pKf3h2EE++aL+ozqmQQP0w1NmpSMN96gLeiI7kBNSw54vSm49jobCz9uirBaJKKawas1PwAyFL+rDJfQ6ZkGbxisCNTGa6EMdlk8So98Dm/actQycuFwUAjmQEF1PYR1uQNhzSaiqsqJiRP3YP782jCMBrDJOvIkH2FykcrVj9uDsdcuw6MjV6JWzB5UV3fGF4vPw8xFQ7AnoSe8XjcuuywH3yzpjiDeCUIIiW/NTMQLr2YjJ5ssdwMYJvVgCItW2i1ISRQ8ahNqlobmjVLx2ec9cV4/mkQjXYWTp6Rgxqu09Vw9hqAJjg2nyvz6euiguV7FbnTuSlwv8o461aYvodCrFJ8oj1Ja4kWvc9fh4EHaRoKAAblWNkpc36B134Pp00yVo0iYNPnBPZjx+okeReg4xP6mOsrYsTkBBUcL55yXiO2bSFHUTDa40bzZbvy4ui3atIyAhUqYCMWGjfmY8nA61q6lSKIZDMQqYyheRaOfEtiS98mD6UjBjLfDcd+dhLLJO1b+WIxrrjyCiipC9OSe/CUIsqZUmad+lDMgR6FbfeD+BMx6kzrRYtTMNEK/LNQKO4Ttmxujbaf/ae87wKOqtu/XtPQAoYSuSO9FQRRB7KA+G4pdQSyg+Pw/BQXUn12w+/TpUxBBVJ5YsCBiAbug9N5J6JCEhCSQOpny/9be59yZBJCoqMCX8QNM5s6de8/d++y29tpcRHVX1EDbzIqdiaY7s/WplXcqCvASzMKerR8gvGEy4go3we0rg8sXgiekzCploTAK4tojodtTiE0+EWvW+nH6abORkdEaLk89LfgJYz6Xn4WtXNSKm4RpL36HHj2zsHVnF1x1iwez066Gy30iwqEyxMatwYcfp+K8PuxHUU4pfnrN+nyMfmIxPp8Wh+xsxgTcHChY3Bltr3oRqicXo99VZbjrjuZo366aQR57MG9OLs79x3rk5nVEmP0ZAmGhomzELz/XM3UUgiL9aN9xPbZsoktLV8dC0vNw7XWFeOtNZecv3BPCCSf+jLVrO5kZ9E7YbNwoG6O4ymW9ht+1wigKQZRmepdDeMfPZOCmG7Lw2gRbmQ+h64lpWDifGC5OKTZkGliP4ffE4eknGdMZFhiXG0XFQYwePQeffJSIFSu5sdCl5BrZPyxA8lrzcGafAtw6JBWXXtzUWA1O+yrFheetxpw5/D5+XivyzuwUiaWoKFlHRsGRD+v+B5Zj9GPcGUnuxpSrMtV73BuxamkdtGyfjACC8BKvExWrW0I29YvNHxl7yIyI1ly2pu9G1qr30CRmPJKD6fARekVT7nLDG2BXovZ1FPjjEGjcHzU63yvDQt+alI7rB/JhtBJ4BUdLcBKJ1tSL0bLFTowYuAUff/oVevW+CPPnl+CDb/mg+MC5W+Wibr3l+GBKK/TsbSDtUdc+b2420jYUYVdeDBYuzseObTmom5KILifWRWq9MjQ7pjp6nMIHbDcGFwr2AJdcshyzvqkJt6uB3Kfl1WJl/pe5DOY1RmE2q32HdGzZ3Ewq3WIP5fh8XH9tESa9pYpSsDeErt3oenWGC9UQFhIN3YikWU7cnBUmRmF6WCEsalEshMVC/+0N8t8MDBqUZSyKWvxu3dZiwYJmAqLUnKKiMGJiVuO5F5Nw2y1sW9BkhX1t21KK2T9mo7DUgyXL9mLd+izE+Lzo3LkRmh3nRu0awDl96gsjqF6Z/j36qfW4bwStcmdnJmbEsvI2mABgwfGIUBSNK5auCuC8vkuwYythGWxzJSWpGx7PFvz0TSpOOjVB0oBeGdTjrKHDXOgskcAhVEFKSwMY+9JOPP/vOejZ5iu8MHIrkrES4WCxEa4QPBIPEPHLFmQP8sN1EdPhfiTWvxRFhV6ce/4S/PBDHRk/52EvSZgJSQ9CngLUrl0I194N2FVUG7G+MJo1BNK2N0JpgCQZdvxaLhrVX4J33+mAHr0FiyNBqDovEbCSPxhGWUkZ4jweeOKi0QdUVN6PD5s2+THq3nRMeYcL0MoE24ZeKMwK9WbMnptq0sMB5BeE0KH9Zmzd3NT0s/A8PL4Q111TjDffZhXbhfzCMpzYVbNeksAQRRHHVdj6VVGWYszTHowc3t5J1A8btgzPMT0sMQoVxbJP2kxZBgYOysLE18l5oDHjiSeux4L5mvVShLEd303O4dV46aVUDB2qU83kM04LcOShFxcr2USczSnLgYxfNPPFMXevvZqBEaO2o6CQxc1kQOostruVsSuvkccfMRZFFYWzTU44/gesXtUFLroiQrpAC5GGa6/egrcmn2H2mQiZmj5Iu98ypaz8w3QzFi8twSMPc/gQhbEhknwfY8KY7bi0+0cIFqXBFeLk3DACHhIxcP/yihtWGvCgKOk01Ow+Cq7YE7B4xR70PSsNWZmGYsg2E0v0zWsPwi1Bqe7CDBil41CSZaXwhvNRFipGnTo5GDI4Hrfe0hT1G7PoaCVBi5cmvVVuJ7WHlJSWYtbMbAwbtgPr1qUi3hcr2Z7iUC1D/8NPe1EteQuWrGyA4xqrwPCKmjfdiM0b2ampXYM6P7EUAwcGMXGitvDyuPbt5mDtKt5jiqyjuim8R+0HDYdX4Ln/xOHO2yPcySM5gnyMKq0mWewoCKsouzBocCFefzUi+N27p2s/imxmFWKhUCliXJvRv38J7hzZGJ06pcBrKY+MlSi/cNxwiIyIIIeXr8zBiJHr8PkMbgKpgNustSi8TWAaVk753RGjKLrX+ItC6NHjOyxcSkXhA9Q+Z46kO7n7Esz5pW8UFy3dMo0VbFaYlJmExPtDwPhXNuPe+zOQz+m6RMMy2xHOxYlNP8ZHo99Fg1pLQLYemU4b4gBRLTrqSIMgSspigOMGILHtCMCVgrvvWY1nnqbkEyVr/GrTNWfV1KaQtThWJuP2gFXo0WkHikNNsHi5pk3r1gduHlod7VrloUPbhmjXlmnR/b+++3Yz0rcE8ebbfsz+zo9AgG6YB0OvLcJ33/yAlTvOhxs1BZtGpzAuPhsPPV6A5o0J1w8jt9iFkffEI2cXC226o1jSuFN7FeKfd+SLbSsqisN9I/cic2djuF0JSi7OwUvcCIQngDv7Tlx+ZREuv8yHUn8QMZ4YjJ9Ugi8+ryFDjFRRjMNmsoQuFKDn6fkYPCQIr6sM4ZAP943yIX0jCQVthlKR1gQxSqglafccJCbl4MKLPDj/Qi9qN4jFmT2bHBAOu3x1DlYszcDMWW588F4B9u5lGriBZsokgFcl0SYuQzslF8vfGwK8IyWYJ9r2uWd2YPgIylM9U2Qi2VwhWjTNwCfTm6JNm2hKTRNUy/NXfqeFCzNx370ZmDmTKcOG4m9rcVuZ1T34BQ9fPQsjbpgDb3A2Qq54DsWDV85BsBwfnh+uoB9FvtaIPX4EYmr2Q0GBB6eeuhKLF5NILcXk8q0loELog1YcWBCxnhw0rLsVwaIPMODiUnTv2RfDH5iF4lAPbN/VEf4AszSb0KxJbRzfvTbcnjAQYAwBBD0hmUnpL/Jg1sytKChmH/1xiEvMRaOaK+AvTsOYfwHzF/yC92f3RsjTGVlZxyAcbixp33B4nSCR9RUndKIuFhGleMp1osvDZjKCCrcaF4vdk6QKStDUvFgewzfsZMBoeXebXhFmorhTky+rjhE4dg468qhZJ+n4zBKovGamGM8cB7iZWdM150t6EF1sRdY+F50pyY1lh2T94qoHcEbvhqiREEYooBkaFiBDQuwBLFqYj/R1BJMyvuHGo5S8ahX1G+RvM0pchxzZmNaysBwBWS/LJfDjDzk4tTcXljSazJEzdmCuaxuefdaDu+46xoQi1lWxwbua8MsunYGpH9LMt4TbMqeYLIfihvagjncmPvj3PJzaYQYCRTuFVpTtF1KucpNELijBfonfh9KU01Gz22jA1xQzZmTh2mt2IDePVWgKiaaiJRg1C+8WmqIA4hPzcdN1Beh/+ma0TH0DSXG5yCy+AFO/64nnx1bDjsxUE1xz97SBM+lDOXmLwTItKt/zwSPdhqVo0mwjHhoej87HrECj+Ako8/iwqWQYnh1fDe+9nwAXh7ZKoZLZOQV/iFUW8gzNc2iQq/IpTphUpo1CGPfPuk82QyaMM3KjFGAtvqpxUj9f790NV1BVy2YbJQsm12B4t2Rmo7YZhMn2IUBhTcxELJFmLt3C/aXyzXoSrb5C7COumslBOxkwEnFLDw2PsQV8UQzbe2ISE2JYrA/GA20wf0QoinI2rVhegDPP3omsTJI5xAvUxBP2IIAsDB9RgKfGsKJrgjpZSZsO1iag6TOy0f/iHJSUHQew0UlI36IekDzsdFzW+xM8f/cq1I2bDlewEB7h//Ug4HYj4KHihKX2sidcE742NyOxyQCpuA+6bi4mvk1slRbwHNIKoppFIZW0gJbJ5f4W15zzPiY8tgy+Opvx9cwLcNXdfbBr92lChKDuDGmIiBDeg9SEGRh4aQ28+VFrZBTQlYk31ovVegrAdrQ+5is8fOtkXHZlEXbvjMUz44/F828OQUmgl3GqFJkgxUrppzdKIQBO7WnR1VPApfa4qLWV7KG4TBb5rKKo3MYmrSp9OgYhLYUfcs6Yz1sCD6MsSo/ENRFqSN1UgrRWETSwVRRxCIU5RQVYetpNqzP7PG31Si/PJhl0K3AyzHKPTN/blLOiM6zDqS0Pmh530NpH3tgHFXhS7tx061JMGMcKfTPhmHWHSDBXgHqNF2D2t8ejadMaQoBtm33EsaWgm7EIg25YgomTiAYm/JzugKYaBQIvg7N+/AAAIABJREFUylUCd+hnPD34B9w14AsE9q6VYFAeiMREYfik+Sco/nuptxGSTn4BnoQzsDG9AGf3TUfa+saAm7s+ZzhS7LhrGgC4A02dixsuWob7rl+GXP8s/LDqZgx79AzA3Vl8f24MnEPfrmU2kpK2oVfnaRh6JXDfI/WRVdwd2/amYvkagh11p2SSIiVuOma8MQ0+rIc3/mI8/d/dePvLc4W9RvfyIHwIoMxl70V3fpsRNKJvaiOmEUzkymzrDq5LJdBuSrZi5URSIsV2/qLXAHgNJstYEc3U8bmaSb2CltCEsFphMRdOu4Mz+t18iQNGrRi+Odkb406Z951rtDFkFLyp4ikiP/McHCTEGY46HyV67m9FpPrfPHFLd0HlFXbjwcd+xGMPMqA8XhRFuBmJ83ItxDdft8Tpp9Uh6ab2pVs8ks1+eVxYuTYL552zGVu2tNcMlO6lErBLkkp2wAJ0rPsRxj+yCl2bTgNC25UKleJIoQyHEXBzxn0IQT9QXPcqpHS5B3A3xsv/XYvbh+bB4zoRQREWuof0PszuJV4FH3MaBl2eio2rv8OKdfNx5nmXYuHyWlifRqh3ghzjcZegRYscDB+8Df1OnYgk13fYmXM5vl5yHZ6bGIsVq2sbEj59tNXiduDsXmuxZPEC1EjpiKTqLTFnWXX4/bUd9sWYcAgBURQKohV4dVkiaXWxFRpryZJEZ91sUdKibAlOjaRmtd2AYyn4r1piUUZnVorNeNH6qNWXMxpGe1UAbkzWjdNEuV5KVN7fyXJVVNOKx0SrwcHes+eKPq4YfftkYJoE88ZCWZ63Cr1Pf7uiaK5c3YXN24rRq8c2bN3KngXdeTm0koHnRRewMMQuPH0ArLM4Hi53aQ/Fz4snx+zAyHuz4XJ1dECHuhHR3zdCHVqJAacvwH/v+xKxgVnC/shjSOogMmQG/tDxKA42QGyXO+Grf62MKbmy32ZM/bSa0AfZx6vEdNqjotD9QnhQiEBI+abi3ZmITyjE3oLaCLgSTfsur38zujW9F9MnJiD1uAJ8++UCDLy7F7bkjTaDi4wbJTgollzpr7OgWAQva0DueIP10iyOEGBLTGLjAKMUZsMo1yQmAYK6MmoBbKHPZKRsrUEWzQQNZuApNyl1ifgZO+HY1n8qKlsMPGyHFtfPpcMAzEgIyRXIPVnE6oH3/9/+jhP9OHbKJhD0F7zOQpx1Vg5mfNZSLYrcqnai2qlm9nsrpSi/ZpJ++w2U/4SaXfqpOl6ux8kr8csvjQAPMz7EQTFIDuK4Yzfiy2+aoEXTGKUoFUCc0pBK34LJcBQXBXD5pSsx/Qty6NaSHnXtKzd8VFTKYBjJMTPx7+EzcUPfeXAVLEXYFQO/R10DrylOsacrEPCiML47qne7D96k7pj/SynOPXcRcvLaw+dKEvZJARxK2YEZLAvlJmDQp4E1QZ3i6ytURVKw8qBy0b3l+7j71kZYtuJznHpWPdz/RBv8svQfhifLCnLkPsNsenKVIhxkFioIlzsZ4XA8XGwiE8i51neEDFv8cFNnkGU3Ab+IBGMVjllgPPcrXASiTFZRNCXvc+eiRvUMuF3FUhIJMKsm8YUbHjFgFDa/WNrCwvooLGiko9AlitdrcLPO5NuNmim5CHPc+T4+3h+TLG0C1PhMRSPKihpF8ZcVoG/fOEyaeDJYnhJJFPN2OCqKgTB6ZHeKxeR3tuPaqzcBrhMAd6wgaCVIxjI8+4wHdw1rJ4GwkpoZphAZPUZlYLjixmefZaB//60oLm4v0H0nGygFNz5Jbh9b0LX59/jgqR9xbMoH8AcoWD54pPuQS+aR5kdmfEqK4+FpeTUSWg8XbNaTY9Iw8l6yPpoCnA1GkY0E3y60apmKJatSZFcKhcrg8fBaTQuSIeNWa1SAnifnYWv6dmzKyMaZp9TA7vz2WLyC7cfMWFlFUaIHgXtKR2UGTu9djHBpMb6Zw/thapR9KAam4rQ5WYuiqS91OmxA66SwIvCfcp5M9C5vIP8me9i2RRo+/7oNkuJ0vpGwcJrZpiqU2ioRG+vCM8/uxmOPMGVb0yRXSHXOBd6Mxx9PwJDB1WUimfUE/5h6RD7t2JMoitaK56ZSxMZ4UK16nCqU0NjyWn6nohyqi9/nQkWDjUWR3caNVat34cxzViBjOxuh4rQHWyQ9F926ZOCzr5qhTm1TtyAU3boF4odbelQvHnh4Cx59iGad8BMN2DU1afmjuJTzcMeFU/DEXWnwlv4s0EHdhbxCQqC7ZBDuYBB7w8cipuv9iE89H1lZYVzcby5+nk3AYX1TKNuAXqcX4pH7G2Jbug/X3cydnFky45ZJGsr21VOWdBfmrEeFJ5PYjinieBklIZED+ztMGjfs1t3fJWQVK/HBeynoc3ZNvP7mDjz5ZAZ27mBqvJZsFHIPYmJNSlXOoeusmwDft+uglka3dHuc/iwusc2EidIG4I1bggkT6uK6KyMdnAeSj5LCUlx6xUrM+IzMK1QU436FSxAbuwiL5rZC204W2vNnSVklzuuYHbsW/DfaEotLdqh1uRIXFnWIuETiFWmAx2secttKjHuVGJ0G2nsgSRT+lYZ33vHiyiuZEQohxAlQQs5hg1XDLQsvtm0vQd8+S7ByJWHaHPZpiBwk4aNNpnR9GqbMwqSHN+PMdm8j5N8qtRUVNOUR5lwVWpniYBz8Kacj+YQH4I5pjfnzctG95wqEy2qidl0/Bl0fh7tHNUPtlBhMfH0HBt3E+6lv0phqznVylFNxUOW1GSJbX5AN2cDiTVpTlEYwWARw8voW4PWJ1TFooFq0RYv34N/PZuKtyVQ0KgxRCTp/Rc9kmBntaG2xKrw7y9ho6ZOiGBwNIk1cGHHlGBem4+obgpg0ob2qlLio5rk5tRhrfVz4dmYuzjiHvT2c9hyrGWhR1A0YeONejH+lEzw+a/V+m9z8OUfbxMZhpygm/20GvGhDYhjff5eLS/qlITe3rcIqpI+clfpMnHLSBnzz7SmIibOrbjRfYhwadbpjOmfl82m7cNEl21AWIirZqwonMquAfaVEyMVZbadg8ugFqJUwC2HkS1BMPz/I2YchBqLq0hSXxiCmzd2IbX4jykqTMfzu2Zi3cC+ee6ErTu4agaOMG78Tg2+mKLG4aHJvDg2QCoa6BiYDIwyT5uE4fROqMLr/6wYndyrwm4WY8EYybhhAiHtkO5wydTOee6JAiL/Zx+FBPEJmSq/CyzVYdc7pJICsgNgEiZp6LZuoJWPlv8WxKzFjZjs0b8GZ9aoo8pIHp2BKWjybir7o4nRM+4QbHpMapigZdsEXuwITJiXi2iuamR4bpxzq5L5syGIv8c/4OTr/ZS1uJFg6zCyKkMVJfKGBl0eExotzzlmImbPYS6DpTwmGQ37EuLfjzbc4XrqW6aXXgT5GCmwPpEYEIReG3LIcY18nq0oTI2msfzAVrFERd1Zf+Hs8PngF/nX1e3D7lwguSXVWi2TirTNdHAihyNseicePQkzN8xEIhFBcFEQ1jp8TsBJ9NTfGjtuKIYMpODqsR79YrUqkxiD2yvzO/j7a9bHv273Tfp6fWYAJE2vjhoGceEuoiKoea0KZWaV46P8WY8qUGOTtSYWL7clu4t1Uy5RlhYEug4pogKA46ObLdAuR6V8hsjfGIoT1eOLhMox4wPJ08Y6oGBrHWcSxlttdmD0/G/84dzvydreJ6ubkGpWgfbstWLC4A2J82mRnCST+HCtxsLOWzwxGjj6cFEU2Mo1BgjIMhmKkLZ4ffbQb/frtgotgRBFoIyihvTjnrHRM/aQDEhNIaqZACSVTs+6b9bE92L69GN27LcH2nR3hQSJCpqLsBMvcDQN70LTmdEx7YQ7aNPoO4bIsrbzb+EAyNWUIBl3IK0uBu+mtqN3+ToefVylIeX1uUfo3316LobeuhyephpQTqJSi6vYeebw7ZKroQXiDrAt5UeZRwbW7vrBWKt7DuGOS30ZpyWr8d1xXXHdFB01l0i2VgaURYf/q212461/zsXIZ+2PoorEbUV0oratEpU+FXM4UEp1ZmSzmsn3ah0B4C84+PxfTp7aHL9YkTUTRyITJdTefl9/plnDtdcvwv7fj4HI3NZsI0/P87sV45T+1MeR2tv+a/e1gsvyXvF8xRX24KYpZrqDk1gmm06A+M7MU5120Govm1oLbTUIG28NNoVmECW+kYuCAJmLwJadkglTN/HCUNtnkuce68fakbbht6G6UFLaUkXDabkt5sSRrDPeX47reX+C54b8gJW4WwkGmcZnepRdShqJQLEoT2sJb7yQkH3cJXN7OQmqnyQRL0aPCl50bwvadZXB5tCXVeJSqx+ar+f9C/8nNQfuWUSa1oCgkRpQ9stOq9XGGULd+DGpVN7gopyiokBEWQz3wYVduCV58fjMef2wLwuEOYl00MWJqI06Qb3523MMwPJIUUKrTpOR5eG/6Meh76rFSzeGLXL6idE4yxTqBbkybnoX+/TLgLyNBBK0tDyOlkx8tW8/DNzM7oGEj5dkqz0b4l2jEAb7Eqq19u7xj9rcH8/ahmS53xeSYPt7xb2zA4JtyEQp2FN+XSRiOU0aoGG3bpGP+wnZIiGddxbhm7A+R3JWhk5CMkzI0XnD+TEyfwdmDLVVw5S+dQqU9F/zUHLz7wHT0P/tzBIs3SRBcVhaHUld1hOuchITW1yI2iaMPkhU6I1Jt6wwWzs3f2SJaxcWv+LNoq/kTiTUOLC5211NLEw5pp6DtgZGzRX+FedaffpqGZ58qxvc/EcV7nLDhky+sXC+9DeAMNktGV4ilXIeRI6tjzJiGJgY0bQmORyhT7sWy0AksKgrj/LOX4Ee24LrryPdoCo8YuO146hkPht9pAa72fsrv3n+nuhzouw8jRVGhkWcrgu9CUUkQp/dah/kL68IFnRVOlkHiwtzulXj4QTfuf6CNPFBWrWkX6Pc7eD9zLvaqrFmbiwvO24gN6SQ3MGMT6IaZIosrzLRrNjo3+QCvP7AGnY+ZikJ/CUJx3eE67jIkH3umQtZDxF+x51sZ2B2uXtsxEQ6jrGglSvIWwOOx1EuH5tHrHEIX/IE4xFdvh5jk1ghFzQpR5y/SNuN4Vy4gb08ZHn14Lt6cFIPsHI5iqAaXx9Z2aN6YeuZ/FHeOvPAhFNqDTh2XY/pnx6MR57eLMdLAW0XbCDpZ4rkUHuD5Fzbirn+Vwo2Whu5JC8kI5aBt2+X46ZdTUT2ZcwLNDFY50b5h9aFZsUN3lsNDUcxa2XyMBpx8efH+lAxcde12BIOdTRZGK1vhUD7q1duGr2Y0RIcunP6qsA1VNgdnrJAJkwh94YVV+Ne/CuFGNz1eRpiZ+IZTdiUgX4Ebzv4ejw5bD1/dZNRueSHcCSSeS5SKvhUWKTEIA3u0VdAHvnfzZBQsHo04gUVEdss/konXtaEwh7DXXxM1uw5Gtcb/QFhmGmpCwyDh5UgDxjUiaAjkAMz5eTfuvHMR5s1llo6sjRwRru9r/KKoYcXUrcF77zZE/8vZd2Lg6UZR9HoMnN4AHFet2oMLL16FtA3t4CJns0DOuKbsYdmAN16Pw4BBLbVPlGhinsLQCB86kf5zznR4KIoZiiMAObEbdKEo+F7pRrz8iuX4cGoN4d2SITdSc6CkbsWZZ27ArJlnigBbZdFx1FrFlqyVUYZgoAzXX7UB706tJjUOU8CRdHBI6jTamXh2j7l49b9t0aRDG7g4vjkUY2DbhmfYoeZkBVdduyg5QsnW8QgtG4E4X9Bg0vThVZ47ed+HrevilqxgXmkq4joPQ0Kj/ggjOSqRYbBejvvFIIPWwdgAk5EqKi7Fq69sw+OP78Du3Qz26ZLyAtn3wf0/DuHwdgwclIvXxraD12vaiB2eeDPzXfEL4qJyya+4fAPee58KxdoV10Ub28LhdPTquQvTP+2OatKBrD3rjlWusiiV0W6TzZLF04KXNv+bKrIbWLAoF336rEFuzvEKCrS9DihCbOxmvPhsMm65raHMCZHgWjZItTCcM05FYWcL45ylS/agV8+52Ft4MuAyeDL2hiAbSYnZGHF/DG67pQVq1qTilIrK8rqYuZJHLEFAmSKHzXvm0TtxafHWNxBeNhyxVBRnytOB1qKyboeOiXO5irC3rAF8HUchofGVwnksCRANFBzSb2YPJXoyBA2M3TQhELEuixZl4YnR2/DRx4kIBNkJSSlm8F2E5KRVmLe4A1o3T5RNIOASvILp64hGI2s6ZcIb6Rh66x6UlpD2yI69YIxTiuSk1fhselP06l1LaZ8k3a+zcMwOUhlB+VuP+ZstChcqqgfeSSAZBKdtQIIbQ4bOw9j/psJFrl0pLlKR9EHExy7C5zM6ofcZnGOnxAgiILKD0qJQYqgohPOH8eST2zBqJGWLFWw+6HRccWkA9z/YCu07mFFx5KkVt42xCwuYdptWdK3m6EwAL7uxgYvABSqKa9kwURSHyfBAjzmaVuZXRYHFT6IUipFXVh+xHUci4ZirECaWza4b8Z7G49edXpLtKosWoGIvU1JRLpSG/Jg2bTeefGQnFi4mx1hteLxpeOGlZAwdzBSuWlpbx9fNTAMhrYG5sWxVEU7ruRK5uWTB1HZpzQ3Q7VqPW27wY+wEy8ZiHWxt0nIu7m9Vg4N/+d+sKLxA7Xk3a28yrRpQctfxyM4NFBQG0bfPcsyeTWJqdkEqAIRCHEImzjpnD6Z/2lxAbhY/pjPZifFS10jjxgCyc734R59vMXe+D53au3DfA81wwQWpiIujS8Ge8iA8UpYm3svGGKa7zoGEE3VrH7QidvUbPCjb/gZ8q0YAXsZAOmOknEDYBFe5XtiomLbi8WrKdPiQJ4SCQAN42/4/xDXoZ2IUm+2KAB51kygPYBcPTLRKISu24Yyp5JxsYPJbbLtehuYt3Pj0i75IEEQtYxWuBbN82kEpLqCJazgQ9oprluGjqbXhchGxrSluCfrDBWjedB1m/9AWqQ0VeKjfquMbiHpQ63NwQf27jzgMFMXKkQ2qVZhZnGLPHldXGkJdHnz4URquvGoLyvwnSrVYCnwmiA2Hl+H6gYV45eWuiE8g5NxUoe1McVPDEEvkcmHewp2Y89MuDLy+BWqkKHO6KidzZ7bop1O0DKV2NOhEpdoRaCqKIaiGD2nr38GC7/8P8XEqVGbz1s9E1fkq/fDlMwq5CbgCKChKwimn34PmzS9BOMwZLtb1csBUTsuv8x0m0aFujyZLVKR1/LZHWDCBXTsK4fa6UStV10Sq74zfTA960KNuFyMQcqfdfutijJ/IloI2AvWPQHZKERu/Eq+Nq4drrzEzbkzfvCKhbUH3iEh6/f2gSH2Q6jtELAtdKiXZ5pLSjZBdyBWLR8esxwP37oXH1VndDFOglJ4GrMZ998fisUfbGmGgABNIWP78zD7pxF/z7Yawgz1ikvF13tA+bQGYCHL3QA9V3TF9efHmtx/glpfuQnK1aodss5TdWC6gBKG8Evznzhdxba9+RlnNyDtT3lSDZbRY1seaMCV7sC9NxZs/9gcDY7Fhj+z81rXjoSbb53F7MPGNLAy6YQMA8hbHahuAxJr8Ow233RHGyy+Qzd40hUldVlPmh3/lpPw2dhhYFFPV5tho44aRwUeF28wi4TULB5cXGRkFOPuMuVixmlSZCrYTX1iWvhjVktPwv8nNcP4FSRrOEtdltnHbE+J2MV5hpK+mXx4vvz9MQgsdlqm/50smokQKjPtI175+w9jvZ2DI2P8DalQ3dSGz6PbQ/bli0Uq4P9dLAnPFRYVy8vHaHWNwU8++jqDbNhc1WAarJVYvEgcQ4Khks6yqGwUx/1AJSZLtMy2+irxT+8DmNwUFsR6vF7pwQQ4u6bcVW7c2g8udZAa88ru4yW1Dq1abMePzE3DccQkKVXX4BKI11TZWHf6+1+GhKGbf1f0oarexG2GU1eHDW8N8/SXLsH4dmcvJgk+go9uAWffg2Mbp+PiTZujcpYYyyQsZmrpQFHzJrZlJvbq16TfbdlW1HNH8VhUE3bme/ZuYsT9+jiHjHgSqJ0fcs/Ib1G//yfSzSCNbzl6M++fjuLHn2Q6Jj70LFTkDf7f2zKyjg36w+3mUedH2XCKFbdHWQuhDAomR1LsQwTJzyLn0a5G2mTzCdSPjGCQuyUWTJmmY9mlLdGhPlLFJHxvUsmLDrGUu94B/+5r8hZ84DBTlN9ytZLko925Mm5GDfv/YjmC4GdzuBB2SKkE7UcbsMtyIDz5si/btiClSAKK6UKS9M30X5fAeRugd4TH/Y12R3+BKj/txBgaPewioRnbHaGfnN9zrPofavFUZ3Nl7MO720bix1znG4bMWxAT9B/YRf+UCNNRWC2QIHwQoqdGbxhU+LFuZh8suXoL1UlSso30y1C1aZ2HwmI+X/3MMbruddaqj53VkKQp1wJATsDX9njuX48WX+YDbCRxD4BesljOlG8pCk6bp+PTDNmjfqaZksgiBV5SxPkDGHxoXaWatnAMgx2iPd2QLjCbQPrAQjPt+BgaPfRiu6hyrfRBhqazXYfCDQU8AyMnD2KGjcUvPc02W0KClpf/d3Ehlz2tCK2nnNawp2tVo4vcwG67VFV28NBMXX7waWzZ1EDiPfJVU9EmoxxOtweBBxXjh5U6IjTUwHwe6f2QrzRGlKHwWQTczYgzRvQgEgrhx0FK8+RYzNM2d5ib60kqlmomWzbdh6ket0L493SDpejKuGJXOL7UQdfYiE2cVEmLdLaso/LlyijL5u88w9KVHkFiNVXOb7DJdixUUp/xU4F8XJhFITxDFe/Lx4h2P4/qe52nzlBQRqc9R11dZRTGwFe27idSChKlMlJPWyoPVy7NwYb/V2LCBTJ5M0ROyr8NaVUnWYsCAbEx4rSfcpNus8NIhSJW9qMNPqY4oRSGcxSXMIWYnc7lRXBzADTetwLv/47iFptIzrv0haiVCyMWxTdLw/tSW6HZ8TXEPpH7g1tSnV9hBnNyx6dOI8vP3SRMd/CHOm/4xpj7yf6iWlKhxk2SF91UUx4odLLhX86c8Z+4gMksLcM0DD+PkPqyjWAXnN0SyWpUXSaMcUXUXk4hGmBgutxeLFmbj0n4rsGlLM8Ct9K2aQPEJSWEIG3HhhXvw7nvtERfrKTfi5EhXEPu0jxhFcVAahKLI7mloP+BG7p4wBg5YiWkfs6bQVHY5ZocCsrHRd85A4yZpeOWVDji/r447sLundspaelETCpsmMYWomNgl6p+DqUralPexdvg9SElIUDI6+9n9xK6Sjq6UojD+UnjPppAfJzz5KFpderkWSLWiJIpkcQPiLv2Gl6Y6TJOMrIeedf78XFx5xXKkb2wHuGqYtDOzhVqZJ5vKKaeU4H/vtMYxjak0dvzGb/jyI+DQI0ZRTMTgsIjYSoFUX1wu7MgMYsA1azDra+bzCXMhk4opisgIg11IrrYDw+6Mw333toY3RgGYgphlzYZwDC+VSrv/VL5tr4klXTjwE43eOTdMeR/rho1EjURVFE3ZGu8ouk5jYu99z7r/bJCSZruwKeBH16fHoNWll5gYxcRX0v2sQbnODTm4ssh9G74BcY2CrP7r2Ifxk3bivlE7kJVJvuUUKRcK14CgIfg9W9Gm/U78b3IndO4Yp71CSskRmVtyBChBZS7xiFIUuaEKrpCOotZgMy09jFsGr8I3s0hwwIfL+D2sbC10tUIcibAd111RglfHt0cCiamkDmOXKrqRSN0xzfhEAv7KLGrau1SUUaiRwNZjmzxwfLBy91C+/mHOXlFPzM9i/cLAxpAfXZ8ajdaXXhwBd9mwQFwi0xxSCUWRJRU2FYvxAQoKynDrrSvw9mQmBxrD5eagVROvSOjC/zLQpl0Gxr3WFD1P1iG1Gi+pi1mRabEy63Y4H3MEKYrulE6WygiP9HgY94jhSVZ2GYb8czU+mhILF5rJ8cIe7/TVU/TX4azTQrjvvsY47SwdhKn5Lwq1jpwQ5TDMJVZhIo29v/5IN0x5D2uHjURKolEUUywUD0wAmxHzonFKVHuu8dNU+W16zpQRXRzQGsamQCm6PP8EWl18mUMtwY8pKyU/o+3UlXnZSrreswtLlxdi1KgN+PwzbjbN4PawTycS8ymd6jr07OHHy681R8e2hOSbS5URccwwk83y4NasMtd3uBxzhCqKdfsV9cesixCBGP84v9CFoYOXYPJkO4xTG55Ujgy1aSgbiTGr8PjoerjjrpamyUgtioqYhf3z/0kuQd/bBP4HeXrLpryPn+4cjpSk5AhFUnShLVpRomOgKHNpgZ32TuUqRFFC2F5WjDP//TS69Ltc0Ad2Gok32jxVWk6txQReeGkdHnowA3m7W0gbL/vcSY0qgFJ3jDA6AktxySVuPPdMezRpyiKviUmkBGPiJWek3OEi5n/8Oo4gRYncrLpDlHtJ/iuZG/1sZroCHqH49ZcGMWTIckx8g6R4beBCojP0R/1osoyUwIsdOOusPDwypim6RXFzOWhgKcAR4qIw/YOliGnh8jdvRcbi5fB5CRa0Eqtwjcpyh1bIIhv0lk7MKgmXoWGndqjZ6Bh1dehe8sqErSKq8F3OV43WnPLQkYXzM/DIoxsx7dNawqzJYUkGsCDpYUJ7dD3W4cab/XjphY6Ii2f7gQZcktGzc0ujchd/XDwPnzMckYqy/+Wzvph5V7BbIQy7ax5e/o8bgSDHtBniNkfR6AZRALahQd0C/PP2ZNx2R31Uq0ZLZIqRBitFvJO6fsruqF6RjqaIBM1GvP8qt0NuWTcN55okrjIcxSLFVHDqp5JhaC5LX4V7ivH6xJ148ukc7NhO3BwHkZJZRhVaGGJkwj3HUKdh6K3FeOmlkx3CO4XEUHmj60vRcd7hI+h/9EqOIkWJXgoStxEhrCLx8ce7MGpEGtasY79EAzP6jnLOHdjUHkKcA7gB3bu7cPON1XDVNY2QkKAz2zXet8FYLcQQAAALlklEQVS9gjhlPou1ZDaeIeuLabc19qPC87F2wvTflNvxow/dn9+kMZqajCi4PvmJRVOiGem1YUAFmC0K/Me0UCMGJf4yvDslA+NezcCcn/kmx/lxEzHoX5Ojk9xWeAeObZyNkffWw+CbG2h7jZgPWmr+oKQUkbyBvcdK+35/VIb/ks8flYpCMWHcwrHYlsR71ao8DBywCvMXsI7SCC4XW2h9Zp4Iq/2GtjVYJFXm7iftwvC7uuCiC+rBFxdxn6QvRFoATHZHfECbFTOK4gTn0bxXNkmsu799RchEK+pUBUGzDVemXTpyAkvEEeVzWZox6fKkbpk25iDw+Zc5+PcL6zHzK/bssF+eozHUtaLAqz2gArBtYQU6nZCPSeNPQKfOWn9SC6xV9pAwt1jqp79EXv+2LzkqFYVwFM3msBfFDK5xuZCVXYzXX9mOxx7LRJFfrQvJITjdS2bFk59YagkUF6aSs3D6abkYdGNtXHRhYyRX07nlgoMy7cgCWXceXxTmKhIj78eqVOzqq9wuvG/cUt6KqsVRF5TbhHWICvaW4PMvd2DC67vwxRcUeDLIc6ARlYXIakPmLXzDhKTkwufLxO13+DBseD00rEeaJq4jmSE5IY2UUIork74eWYAKefu/TaT/nC8+OhWFQi8dgRzTxoULSs+7Zq2AqR+sw7PP7cbPP5Oyp4EM+BGKI7ESEharu8W+eY5/duWjbdtiDLuzJrp0rY4unRj0RguH9fx5vPZWOgzyIoqmp0VQAha0aF2p6AdrVU5Ttft/mfSvk5uLKFnFT6xeV4TZs3fgpZeysHxJDYRC5AMgH3GCUjXJQFC6kHov4TCt6U507JiL+++thf5X6GgHnZupOWCb0DAQMeU2M3gAveaDF2f/HFH+c896dCpKBGBluK6MC0K3QbweHwoKQ3jw0VUYN7YYBXmEhNfV2SIiMEFDAGdH2VkLk46GjV046SSgf7/GOL13PFLrK5OLVRyNTbRurZUZO+VWBVprKE51cN/N+NeKhI73poVQmX1pRjsIVCccQm5mEeb85Mc7UzPx87ww0tMZiJOOiKMvSAahLDXKdEOxJ3UsLyoLCQkrcPPNSbh3VDek1jXX6BgKGVbpNILJbTj999GxV+WAo3+uWB/6sx+dimI3e+sS2C4/2fh1Hrm1LvMX5OHJMVvw2fQilPhJWlEP8PiUVkeofkz603Y8ytzzTMTG6ni2/lcci1N7JqFRvdo4+VR1zSIvGz9Y4dHMmTaQaRLBjouWz0QZEqUZsh6Nrejtf4TcgkVFSNuwGwvnFWHKW2uwJ7cp8svIMJMosZhmuDVeUjonHS6rA2Az4HbvRp8+wEMP18WJ3VIMmzOzZYoO3u9Lfh2NrK4cZObQi/Bfc8ajUlEUEWUfYqTCbnd79ScoLFp34GvaJ1vw9DNF+Gk23bYaOmyUFWYzgVjySLbLkFSsIQa7lJa9Mny0Ti0vevXORFxMPvr2aY2+fWoLY70vxo2UlIoK9Psebn6eH/6yoAw4/emnPHz84WqUlCZjzs+J2LGD8QZRBszUkV0+ViykFAml2KkFV50ME0AonCmDlLp0CeHukXVwef/68BidMLR1Tp+OAyizyuxcfhTy2P7u6Ep2OXd6VCqKpePRuzRDNtXx0SKZSaUqGNCkUV1AUWEQH364Ha+N3YkfZlPgGMMQMUs4jIHJS8bHkCSIx2E68sN0cTiAtARerxc1a/DMhWjQKIwLLqqFlq3Y+0KD5obbE4DXE0BCYhySayajes1qIFlD7u587N6dh6K9ZQjLAEnKN8/vxsaNXnz4cS42byYlXxL27AFKSu2U4CTATUtgaknyr7KnaLJB075BmeBLetNN6Hp8jiQprru+NZKSSG2nQm+5Cmyh1NlwSJUkYDO+rOt4IEWx1/H7NoTD8VNHpaJoQG4CT9sZZZRCKXqUCI9VbidmkI1XfZ+9+cCXM3dg0qQMfPNtAYoKmSGrD7eL3FQqHOoaKfhQ6gqCYlZaHytOZJrU7BlHxlGRbCBu5iF641A9JR41UqrD7fZgd04+cnfvRYhzuh0UAIWSf2iVOJiIXMNUfrWIOm3YYsVMs5WWGDWGEWwZlSMTcbGb0aNHHAZcXx/nnV8LteuYLB57dIR2lozzZt6JjZWcqcB26JHxD51ip0lkOCQW5ZMNh6PQ/55rOkoVRYNL7a8wyxL1fDVzq/B6FST12R05Nhum3x/EvHl5GDsuHQsWuLBmNQWulQ4xpfA6MTwZYnSQqhsxwjesE32VI1mQtEawtFhn3UHd+aPTukJpGhXQiw7IZw3bjEzJoksYYbfmOYUvJUwLYinOeZdU0E1o2MSN3j1jcdPAY9Dj5ATECu9Z5BVhNGKK3CqKXTfrwpqhRmZlTY9CZNKWk4yuXKr79wjr3/mZo1JRfv+CmsyU5IY1XWxf6RtzMWdeNia8UoalyzzYnctjKdQ1ZNa7unOGlMEU4SJYKHX7bA9NJEdsxt+V271Vxe3L2AbzGwujYYbLTLlysmolCMmEYVouoHqNQnToWISbB6egc+fq6Ni2TpRm2K+wBKwHQxr/mit1dCpGRRmqUpRyKxJxmqwfLmxHURndosIS5O8N481Ja7BowV6sXVsbS5dzQA+LeCzm2ZiIkbPOfuceL3GCGVFnADFO5qu8BOtPmvEyZNcOsZxeS6RBihaOcUexxEet24XRum2h8APcNKgFatf0INFaD8ds6PnVTtgE9sEU5fdvPUfLJ6sUpbwT4lSYtWORQ4vMATKRS/hdo4JZYNOWEH6euxHFJfF4581dWLZ4O1wxCcjdUw3+QiqPDbK58xJsSURxhVqDda2s4TGsMLpXc9enMhjEM/bCHZOPGjV3wRUqQJs21TBgQAskJZaiy/F10aq5EAbbizbNVFbzyoutoK2P0izVoVbQKkXZZ0VVMziHhXGLMtlbXJeZg2JpFqMKh9zr8/MDKNpTjLDHg1lfF+DrLzPgL4kTtG32bg9Wrc5HRmahCdZpeSjUTkUvyuViMF8Gj8eFOqkJaNmqDlJTOafSD1+sHz171UXfcxMR6w0hIcmH6slWORgTqduoHYlOT5taNqsVNt4W0/UrIIBDLW1H8PmqFGWfh0cXiUpC0B+H8Fg2es4e0W5K7YSM+qBMDTb9MQcQhpICYOXqHGRm5qOwoBRhAjKDbgEwMxLXEQiahJZw3BNAYpIPteslo0WbVNSkF3eAl21qtGBFMUxyibaVWVkftYAYZW1sxuyIYwL+6zWuSlEOYFH29yg0pDW+iiXSE/mOFDdtt+Gh92j47VFFVEOJbZVLi4Im1pBUeATKr7WiaM3Wu4vcz6G/2r9elP/cb6xSlP1YlAqevPOjKgH/pmtES2MGCTls8UYYHYJvK44Kk9SXrYtEhDWSN7KKYLmDywfZlsFLbZeiD1RxhWJes2pGaYkocLTBulg2V26uz46zqFKTgytZlaI41ewDOjbOGyq+FEgbXHOaaZSYOdis6NFtEUugR0YUpfwer4GD7QjR4MH2mOgno5FV6qJZBYwMNdLLiZo1U87VMtcaXTM8uIxUHSFlrD8yqvaoWEIH937wu7FBsHQ2msFBpsU2ErRI6U//RLG46O/MuGrzTayqS7wT7RbtbzwC35f4KGJhIvqpyQdnBsD+cgPWkkR93rE2VZnhgz/3KkWx+7Rdq4NIjQihCq1CYUzB0NmobbeW2fudeYcmtRtmgdKew850iSjPgV0gq6H7U0J7D/rdkdjETgBTJ638y/xGvLUqx6symlJlUX5zZ96vVaJtBXt/4EG+F1U/kQKNEvdV7hVdHY/+f6N4tp/esVDWUjrkS87XlA/sK/v9lbvKo/WoKkU5Wp9s1X0d0hWoUpRDupxVJztaV6BKUY7WJ1t1X4d0BaoU5ZAuZ9XJjtYVqFKUo/XJVt3XIV2BKkU5pMtZdbKjdQWqFOVofbJV93VIV6BKUQ7pclad7Ghdgf8PgD0m5F2vKJkAAAAASUVORK5CYII="/>
          <p:cNvSpPr/>
          <p:nvPr/>
        </p:nvSpPr>
        <p:spPr>
          <a:xfrm>
            <a:off x="587375" y="15875"/>
            <a:ext cx="1781175" cy="14001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12" name="Google Shape;112;p15"/>
          <p:cNvPicPr preferRelativeResize="0"/>
          <p:nvPr/>
        </p:nvPicPr>
        <p:blipFill rotWithShape="1">
          <a:blip r:embed="rId3">
            <a:alphaModFix/>
          </a:blip>
          <a:srcRect/>
          <a:stretch/>
        </p:blipFill>
        <p:spPr>
          <a:xfrm>
            <a:off x="14922" y="117907"/>
            <a:ext cx="1896428" cy="1485140"/>
          </a:xfrm>
          <a:prstGeom prst="rect">
            <a:avLst/>
          </a:prstGeom>
          <a:noFill/>
          <a:ln>
            <a:noFill/>
          </a:ln>
        </p:spPr>
      </p:pic>
      <p:pic>
        <p:nvPicPr>
          <p:cNvPr id="113" name="Google Shape;113;p15"/>
          <p:cNvPicPr preferRelativeResize="0"/>
          <p:nvPr/>
        </p:nvPicPr>
        <p:blipFill rotWithShape="1">
          <a:blip r:embed="rId4">
            <a:alphaModFix/>
          </a:blip>
          <a:srcRect/>
          <a:stretch/>
        </p:blipFill>
        <p:spPr>
          <a:xfrm>
            <a:off x="8629650" y="242761"/>
            <a:ext cx="3409950" cy="716089"/>
          </a:xfrm>
          <a:prstGeom prst="rect">
            <a:avLst/>
          </a:prstGeom>
          <a:noFill/>
          <a:ln>
            <a:noFill/>
          </a:ln>
        </p:spPr>
      </p:pic>
    </p:spTree>
    <p:extLst>
      <p:ext uri="{BB962C8B-B14F-4D97-AF65-F5344CB8AC3E}">
        <p14:creationId xmlns:p14="http://schemas.microsoft.com/office/powerpoint/2010/main" val="1061697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xfrm>
            <a:off x="839416" y="1547415"/>
            <a:ext cx="10515600" cy="318358"/>
          </a:xfrm>
          <a:prstGeom prst="rect">
            <a:avLst/>
          </a:prstGeom>
          <a:noFill/>
          <a:ln>
            <a:noFill/>
          </a:ln>
        </p:spPr>
        <p:txBody>
          <a:bodyPr spcFirstLastPara="1" wrap="square" lIns="91425" tIns="45700" rIns="91425" bIns="45700" anchor="ctr" anchorCtr="0">
            <a:noAutofit/>
          </a:bodyPr>
          <a:lstStyle/>
          <a:p>
            <a:pPr lvl="0" algn="ctr">
              <a:buSzPts val="4400"/>
            </a:pPr>
            <a:r>
              <a:rPr lang="uk-UA" sz="2000" b="1" dirty="0">
                <a:latin typeface="Arial Black" pitchFamily="34" charset="0"/>
                <a:cs typeface="Times New Roman" panose="02020603050405020304" pitchFamily="18" charset="0"/>
              </a:rPr>
              <a:t>Контент курсу </a:t>
            </a:r>
            <a:r>
              <a:rPr lang="uk-UA" sz="2000" dirty="0">
                <a:latin typeface="Arial Black" pitchFamily="34" charset="0"/>
              </a:rPr>
              <a:t>«Перший на місці події»</a:t>
            </a:r>
            <a:endParaRPr sz="2000" dirty="0">
              <a:latin typeface="Arial Black" pitchFamily="34" charset="0"/>
            </a:endParaRPr>
          </a:p>
        </p:txBody>
      </p:sp>
      <p:sp>
        <p:nvSpPr>
          <p:cNvPr id="107" name="Google Shape;107;p15"/>
          <p:cNvSpPr txBox="1">
            <a:spLocks noGrp="1"/>
          </p:cNvSpPr>
          <p:nvPr>
            <p:ph type="body" idx="1"/>
          </p:nvPr>
        </p:nvSpPr>
        <p:spPr>
          <a:xfrm>
            <a:off x="838200" y="2623414"/>
            <a:ext cx="10370368" cy="3994874"/>
          </a:xfrm>
          <a:prstGeom prst="rect">
            <a:avLst/>
          </a:prstGeom>
          <a:noFill/>
          <a:ln>
            <a:noFill/>
          </a:ln>
        </p:spPr>
        <p:txBody>
          <a:bodyPr spcFirstLastPara="1" wrap="square" lIns="91425" tIns="45700" rIns="91425" bIns="45700" anchor="t" anchorCtr="0">
            <a:normAutofit/>
          </a:bodyPr>
          <a:lstStyle/>
          <a:p>
            <a:pPr marL="0" indent="0" algn="ctr">
              <a:buNone/>
            </a:pPr>
            <a:endParaRPr lang="uk-UA" b="1" dirty="0">
              <a:latin typeface="Times New Roman" panose="02020603050405020304" pitchFamily="18" charset="0"/>
              <a:cs typeface="Times New Roman" panose="02020603050405020304" pitchFamily="18" charset="0"/>
            </a:endParaRPr>
          </a:p>
        </p:txBody>
      </p:sp>
      <p:sp>
        <p:nvSpPr>
          <p:cNvPr id="108" name="Google Shape;108;p15" descr="data:image/png;base64,iVBORw0KGgoAAAANSUhEUgAAAMoAAACeCAYAAABzepVJAAAAAXNSR0IArs4c6QAAIABJREFUeF7sXQeYFFW2/qu6exITGYacc04iqKBIVDAHzLAEETGjCOacQEExiwQFMawJUAQUEVdyzgxhAjPD5Jxnurvqfeece7sbZNdxH/uQt9QuDvR0V1fdOvE//znXsG3bxtnj7AqcXYF/uQLGWUU5KyFnV+CPV+CsovzxGp19x9kVwFlFOSsEZ1egBitwVlFqsEhn33J2Bc4qylkZOLsCNViBs4pSg0U6+5azK3BWUc7KwNkVqMEKnFWUGizS2becXYGzinJWBs6uQA1W4Kyi1GCRfG/RHAbj5B/yURxswOD3ePmNNkwABugleo//45Z6xXHSrzj+veqtdIbA77fVP457TX+JfD/gUF9MZ6TX6Hroz4nHid/4uyv4M6v1/+q9//WK8i9lP5DcQ4JokbzRixYMwwEm/xgk7PRLAzBseC0bpmHCpHcabhj8CScMpSx/XnrURbBCyHfbtheG6RAFZL2R76brsS0DJr2V9cAtX2e75KMmXasbNikOX9OJR8C98K/ohtW90T//iYH48/d05n3iv15RLBI8liuRAt9/j9MgL78HlgMwPGyVSVHk3fR5A7CcIEk1HCeadn1Wsc5uN5CQUISMtAKUl9lwe0x4vHQ+UjADDqeBsHADDRtFoVXLGAQH/2uhorPapLh0TbYJ23awNyP5JiXlCw/0Oif1PKQgdIji+ReCPh/wgbOKcuZp+Cm7Ylt8BAsXhyUkdBSqkCKQuSZVov+Rl6DXPOIlWIAsmKww/tCppLgSpaVuwHRi3W8V+H5JDqqqDMB0wGtbKCgykJRcisxjZSgrJ8F0iuVW0mnCjdAQD+o1DEPLVrURG0MXRgJrw+UCBl0SiyFDg2FaFsJCnIiKDVGfJe/hgMcmj0K+JkDo9WJpp8ReRnkMjhHFI2nF9ynNcYv83x2G/dd7FL8FJWH1W1bJKyTUIUtLXoMUhCw3hS2Bx+ZNFTiSmIuSMhcWzj+IAwcL4Aqpg8K8OqiqjAYQrt4uvksUS/+RXEFkWOcQ+qe+Ji2kbgQ5cxBbJxOWpwBNmoRj9OjOiKtfgcYNYnHBhREn2A/xN77QUP/VRxhX92tIDqXcT4BL0S7kXwaop8xm/ZVPdFZRfHmIkiL1w6tkhEXIsiGBvxxFheVITLAwd84+ZGQDa3+LRnYOxUgk/GEAgpRCBAGGKBWFVrDJypM6eFUOQSGb8lw6SVehjs47xMOJBxMfRsJN4R/9IS9SRVeEuBgn+l5YjLp1S3Hb33qgfScH4mLoWuSgbgoBGMST0FVI3hQQdqkgVMVtojjqeiSU++89/usVhQRGwiiA9IFSDLGtlDf4La3ltbBqRQr27/fi7bePISe/PopLSSFI0KNhGJGS3FNoZpAHMkUwOWyS0E6yGcoj6AWtmPQmUhzxXKJM+iI0wiWegXMO9m7a2+mMiu6hjBUGKEd4mInI6DxMmBiLnt3duHRIWziDRSm0TzRJQSzSfwElDJNWwgPbomzNAb71gGT+rKKcbdwSASExpLyEhMckVEuEMT29HJ9/WoCVP+Xix9VlgKcWgMYAYkRJSOBNUgYvwIiTIEc2CTz/nX7KuTi0YgPuz2n4BZ+p5kRJPBB7IYNP7yWlVdrmD4LovXSdooUk4Pw9Kn8HSgAkAsjGoIFxGDSoEW66JRQtmpOXMWHxdWgvQ9dLH68Wz0OKwrmXP2wTD/Tf61POehQWNp0LuHy41/oNWfjm20ws/CQD2RktANQHUAtwKEkky8suQz4rVl4hTiyE9LtqVbeoBFAMoECFTNojVKjf63xF50T0k0I2uh4K6SIBUP5Bf7SwCrxrmF6lXCZsg8I0Sf4JCWPvw5pFnqYI0bUPYeRtcbjh+kbod2E9HZTBy+EdKRmBE4H5iN+jisqcVZT/2uDTssUDEDRLAr9jRx5en3kI3ywORVlpHIDanHMYhiughkLGViwuBzRs1C1YNilCOecOrhAT0dHVMO1KRIbb6N07DhdebCMqggRb5QimhwVThJSsug0v1UP4nCT4DlRUBGHdWgMbfstFYREpp4mSEgcqykmJSJlCYJhRgB0Mm/Mgr4bwlNIoCNtw8/eSwtYKzcA1Vxfj/kmd0etc8owmPPAyUmZQLsTKonIq/feTFij/e8TmDPco/xvI8vjPrt94FPPnZ+KzTz0oK20EIA6mGSI1EpYbqbewUFMOwkJHHoMUo5S9Rfu2FTinpwNOowxXXd0RfS+OZItPxcGI8BAEU0rzbxzVbqCkuApejwXTBDZtrsDXX8ajotrE3v0u7N1F19JEAQmkPBpYoNBKeT12FIKw2XzNGQgLK8StNzkxbmws+vSlcBIckrFXMUihVa3IBx3/Gxf//+QjZ5aisKT6YCoJW3wP0xdJyF98EYSuk/jjfy7QcRRhIj2jEh98UIiZM+JRWloXQHPAoDjeDxdrdIhCGy4sgkKpQkRHH0XDxoUYO7Y7mjR0o1uX2mjXUUPB/0xCaqrcJ1bJT36+pJQqbNucgfS0EMz7aD9SUkJRUED3UUdCNvZYouCWgoVJeeSvFPqlISIsHWMm1MN9k5qgVRPKwbRhECWTtSKlCajU83KqtVXQuX/d//9BZGeYogSgRfxUTqIoTPEwYDGVRBJl26B/k6Xk4IJfs7w2Pv8qE9OmJWL3DgqxWor15VBdCSkn5LpwR1b4KIB8DBjYAO3bVuPOiU3QrKmBqOgTYFgNc51SaypkGAqNODQzKMEn8fdztgoLK5CZZeG9D5JxMN7EyuU5ABoAIA8ZoryLKKogbwJa2BZ5xqPo0DkLDzzQAuPGNIKDXBeDdgRD00coJ1LWhyEwURL1S3mLNi563U7p/Z/ek51ZiiIxkECo/GQCE0/tRggjEozGoSyoxdV1qqu7WKwSD1bi2Zf2YMECivObc8giVXfSJgUXMxWErHAeK0d0VClGXOPEVdeHYuAlrRHK5REqPgrh0ALxulQxUdNHTuWzJeEM8JIcGmk4mWTZqY2IX3F+WHYIPywLxpdfFSI7hy44CoZZF7CCFIWLzkHIGhkDWrVCRsquGRGERx9pjnN7RillUZiXyuX9CqFDM/+lSX2HzqopPqdyEU7fuc4wRdG1Bm3INBaqKBiqHkLFQpIpBmFti62vQwnxwoVHMWVyKjKzCfVpBhhBUuuQbESFXCQYVMjLR+fOBbj8Chtjx7RDmzah6ouVwpKiUChGoYyGUlVIorljp+zR6q8UKfQbCma3EERtwWtRIk/GwFTolbwxNbkS8xccxjeLC7BrByFordnDmKYNAjMM08mIhAEnLJuKmDmIjE3FjNfq4vbRhPiJB2bE2FfPUYCGH0H28QroWwMB8FO2BqfxRGemooidU1CrRqC0lxFh15G5joJSkkvx7AupWLigEm53YxgcwxuCFFGIRmgRoUj88xhatk7Hvfc2w4hr49CosWThLKts1YXvxXCwz7vpmJ3CGRKVk9HY/7dP2p/fSFFUCqNST9E6rEFcCjs1nV6uJTu7Et9+k4ZZs1JxIJ5CsoYwHFQodcOggqeXlF6BY5S/OJMw7JJyvDGjHdq2i5ZMn0I1NgYEKZNT125GvBNhZ6Jy/7+OM0xRAhefHoyKn4lGrhEdTl4t2JZHLCUcOLC/HLfesg07dlEtpDEMM1iq3yx3Kt62KEHPQO06OZgwoQHunhiHRo3EgxCtnaSChEDEkL7XgoPFgXIiqahzdZuhYhHjkwWGgQ7hz/ye8xJVyyBRpOsnKFn4Z+o3gV7Hp6eSyvtpKUBufgXmzs7A22/nIe0YwcPN1PJRGElGgA6XMgoJ6NY1HR8t6IHu3YRLRnUX+ipRQ62ytCZ0NU4fOeb/k6qcUYpyPF6kUCm2aNSbQTZOFc6ovsFP28Ciz4/hsUePISW5DaNA9DqzSoSjoSglOXA603DNtRamPtIU5/Sg5N7Hh/SRFcVPaVupv0tYuwahb+rcfk7Vf1ZUvDbVYaj2EeC91CJZnCcJ9Z4vTHkBXRqlHCJ+fxFeevkI/v6lA1VVDWAYdRXtxsP3o1fIjSzUa5iGyQ+58NCD3WRpbCbpiFL5Crbag/1n7/t0nP3MUxQfRCxJvQJgYLGdE0vnMhyo9gBTpsZj1qxKwNsEphHHIYYqZ/MjtizKQzLRulUqZr7eBpcNrwvTIVR6OchCkhKyX+GynCTvGv4kMfF3EbIPsQ0UHU5A9qZtcNG5fMVspUW/e8ra4gfkHvzVAVVw3z2T4AOVXqB+p06I7t6O+DbsGTWJU3IIEWD/GSQZl/9SmKnCRoaJPVj9ay7uuzsJ+/eTx23Eykdra1LvDSGIphOWRcyCJEy424033+iBICflNQpQYQQsICs73qKdDrk+5d95RinKcXevwwyTKuISepCwUCpbZdm4e+IOzJ1NuUVrwAyGQTCnitmJ2wUrHyaScf99Mbjv/oZo3lLCCg6zmAOlFUSrjM8VHf8QOMcRpdLcqPjZH2H/hAmo44yEVSP3EqAU6uy/o+CxbophSHFXofezT6LDkw+qaxZFkcxIlFUuSTGV+eqcEhaKzrOM2yaZAVJ+F46lV+PddxPx0ktZgN0FMGKozUzRL52MGkr+tgfjx3vw3gc94GBCJa2VMJDFoBzfAnfKJfY0nfAMVBQNi0qOYRNMSi24nIo7UV3hxYQ7d+GjBfTAOglfirsS6VDCbx9Gg4bpeO6JBrh9Yjv+DdFQxBBKp6HvyQdC0CwJOrNQyuGTcZ/mIv3Dj1Fyx0TUMcPhVYTIP/18T7DKVBsybQcs00IC3Gj8zCNo+sRk33VKqKWQO0mUVJ4kQkyhFtkTzp+UzjOGSPUY9pASaL03dx/eeK0ah+IJ7Kh/3PulVYAUbg/GjKnA2+/2QlgIeWAKP7Waao7z75X/T6/BX+gDZ5SiiOxQOKBjYUqehdtEHsDttTDxb3swdxFROFoxVGpQfzlTTugBkmgcxmWXV+Cll1qgaxepE+jEm9tOKGzxOQcyvcpUG8LPOv7wkwa5PViltxmzF6F8wkTEIhxeU5XpWBG10KrojV8TL8G2mAEGQeLIAIiOBhITRRGS4EGDZ6eiyRMP+UJPyhMCdUv+rgMwf5avWwr81XkFE3BrgFSbUlLduO/e/ViyhECSFjAcBH6o9zEnjc6bgNtGl+C9d3siPJR7CFhXaLkksAs0Kicqze+v9C+kEye9lDNGUeQx2TAVKmMRKsMWVBLaigpg/B17seiTYMBoLQ1TBJtyX4lU6qn6fPONmZg773yEhunJJH/wiHzPNBBS0p8JhID9Dz/l/fnIm3gX4hCsxjvo95FnE3XRSTUFP1p9nAQKiH+Dh+5LgQ1MP1FwBaXYR+FF82ceRfOnHlMhl84QNKOg5hQSUS9aV2IhCDWSvqOiwoOJ47fi40WE/LWEYYaKgqhhFjQ4A3YSbh5ZjrmzuyI0hDyNQMQElFDngVZeXzimPTLD8ZS/cQB4RlRdzhhFYfvEciBipTqhOGJwu22MG7sTCz8JV0rC40hgKGWx7SI4zWO4514DL77UAWFhVHF3w6Ri4yk+6LGXbZuP0q8fRVCITv4pOiSPQ2hSENzeWggKJU5VBdzuImkvpmvh0EjqOpySM+ysBM4hQmV6TZRVRSF62HiEXTQRHkSx9RbBpOq6EFtqdpBHFi9Fwq1NAbfYGICnGpj+WjJenZ6NwqJWgCPGBx8TKsa2BwcxamQV5nzUFS5T+RFf2qaDWfXIAr1MAA3mTKDvnzmKQq7fsmGZ0jloMHnLREW5G3fetRMLPibL155jbWmekk5C285HbO10THu5KcbdQf3rlKJWcSjhtIN9MXjNBKtm7/Lkvg8j+QGYwRYMavVlobDgNQxUWnXgtFoja185nEYpGnYNRbU3Ay6jGAZZaS7qMZkroP4hlXfh9BtwV9WD0XwcHPXugk0sZ5+lVopZY0UhDaGCJSFboijixZQCqcETK5bnYtzt8UhPbw3DUQ+w3DBtl1wm42j78bcxZZj9/jkICjL9o8N0E5vyk8cFYJxf+gPEmq3s6XvXmaMoDGt6FYok1tayDDx0/17Meodg3i4wTJpfRSGLIf0cyEWDBmn48IM2uOwKQbUsPodUlCUfOfVJZ3XmOzDi74GLUiVV46CipB3aBJ6Q1nCUt8aRZamwy0rQenhroG4WzKotsCuyfK35PgyBlUDImgxewEapVRvO5nchtPGDgBWj6omqC5Iz9UBY+o+ES0HAwk/hII8kXdoLlFeGiS1bcnHzjYlISGoBw4wjTgsHitw/w/lLAsaNy8Ps2efBVJC1gCiqvZm95ImeTpdQT/0z+KO7/rO/P2MUhXAtoTvKQAaXaeKzz5Mx6rZMeKzOoiRe8jYiJJaVgyYNM7BgUXNcfDF5EuI1SaLMClIzFvufXU9+f3XmuzDi74MrmKw1uwHAikJZVgtkJHoRFtUAlrM2SnJKULtLU5QWbkfD2scQEpkHy1EhUTtFYyrKtCkOov97TVimFyVWLFzNJiKsySTArq1GKkn15M+3jkimJ+oo0Lioi4KDGelyMBK4ZXMOrrt+P1JTOwFmNHPKGCRh10LMhoN4+okQPPlsOzg0IuLTAT14z88Ck18FJvb/1nL/n3zoDFIUUhWLk056aLv35uPqq48gKYH6R2J9FXeCQS27EHXrpuCThS0wZCh5ErJmVG+RIhnLHUOkNoyA6SqnasWrst6FGX8vXC6dTwHVZXWQsrsVSrODUY08VEWEIS8zEhEhQWjWphbswi1o3r0AZlQJmwOXRcqshFZiK85PCB4u8dZDULMJCG16L4BY30wV6lLmiO1PMM1O7CmRWouu5B+PTtHrW7YUYsSNu3A0qRNgEISs0DD2QFWICNuP775vhf4DohmSIKNE3lSDxr411gUdpaKnau3/U+c5YxSFbQ8XtwwcjC/C1dduQ/wBqpPUZY6VILf0UKrgcu3Dux+0wO1jaqshKB7uJzctSd59VlcNZjjVi1tJinLwHgQR9V1FTpanEfauqw93WiiCHFVo0LkTPMHdkXI0FXb5HtSO2o/W55XBCCuAlwqGlglTeoz52rkIapmwDBvF3voIbjEeoY3vgRdxHI4xYO5bhj+THqvWY8vgCTQqQ5dxNOrypXCpvQ6w5pd8jBiRitw8alGIAAho4HiWfhahU4ckfPlNa3RoHw2v7YWDDBTrfGA/ke/kJ1ASTvXTODXnO3MURY39IXdw680H8Onn4TAMan+lCSp0kEunUGcXJk1y4LUZVF0m7yK0DYcKISxLNSupXFl+nNoYmTyKcfBeBLk0emXDMqJRXNQVZQdqI2vrMSAsBkZwXTTq1x2V5g7ERG9GeEQaW2VK+ul/DnYPMr1SXyKFOUXeOghqPh5hjR9ANepyNZ5q5zJahTGwmpOX1eguam2Wmjp9F/k0Uj0nbfKpAiSDdUFKtgbeeSsZ99yXC6Az16uEzUDf74RtJeHC8/Px7Q+9EButmsSYzq/hYF3QJd5czaHsUyPy/95ZzixFMQx8+GEi7rqrFB5PRyEEUkDGxUQSkIMYNToXs98/H8HBQs7QhoyrFYabwwAaS2SqkOs/gbtIjnIPnMFqzJxty6jTiLZwZ7RA9qZqZGRUwDiWgoiO4Wh/azvAvQXe8iyeXayZWVyAlLlCoijqT4mbkvmJCG1KOUpswJMPSLxqqvs8sYUKnP5eSRtueGCB6zoEDChum2V42KsREEIm4I4JOzF3Ln1RN34WpGw6WLNxCDNnOTDpvjZg8iYrEr03oKEr0Kn8e/L7f/apM0JR6AFQdX3jxhwMHByPirKuXAAzbWlPJYTLwlFcNyIfCz7uijBqPyQB8CEthgpjLG4LJrwrN7cChUVeNGkUhiCqUSoKx6lYeU/eB3AmPiBDUlhgKTMnAXHBLgpDZVkcElNKEGZUom7jENSKcwOOElZknUxzfEj0HPYqDoV6kbJbqHLXg9HodgQ1uFcl88cTa7Re1ehefAQwA/9Yn41Zs3bj8cfPQ8+u4WoNfdUVVcBVPsUwUFZejbGj9+LvX9aGYTRWs8wIUKCnUoaQkO349O8tcc0VjXz9K4qNpi5NCKXSDfnXPk6/ovjyRdW9qG2SsjYaHS0pqcItt+7Asu8aACZ1JnpgeAmgJOtWgGbNj2LNL13QvDlZQG1ZVU99IARsAMmpZbjp+lXYuzsNP/98NfpcQD3lwiETsfijkl1AAquq5lJRkMp66ba5KPv6MZ66YnO4QYfJ3oEmshiOUFR5ndxh6CQv565WnEq3aoQyBSzT8KoSJAmMvCi1IhA14G5E9b8LANWPpI1KZxKSQKvhdnoB1VXoNhwBamXNi4qr8dZb2Zj1Zjpysy10616FJUu6oVnTaD4zgyhUr5dZ4UymJN/hhImCAhtDB+3C1h1NAKO2qsFQG7XUsIYOOobFSzsgNMzla6fzu0iCtHXYfFZR/vUKUHmEUR0dX1MoZcLBT9Ti3xHkO3NWGh56oAAwOkpWwZaQ2KvVCAqhEKAebrulmZpIL/Vpnter6hicLRBLAwbuuTcJ77ydg47tTaz8sRMaNwlFZVk5U+yDQoJZZXR1WmoXKpT2KbVqGqMk1aAQT7phSJjINh59fw5yJt6NOqBz+ennOtLwd2D6IyqdKfkzAt8oB9/6ySp5ef5jm2deRMsn7pNIRqFdhAvyuinlpZyBUzNCnRSMSxwyclIUVtHx7bdH8dprmVi/nhq4GgJmCGDtwZ0Tg/DeuwSW2PAyEuafkG+bAtQL2cXA94vTcfV1ifBaXbhjkgwCM2K8tC6H8PjDQXhhemv+jNBlZBql76hpmHgaden0e5QAoqEiU3CsK+ihwLfxB0oxbPh+JCdT4liL+0JsoqdY9CCO4omngeefaQkPNRMxsCL93WxnWXAoDOP0GIsWHcX4cYVMOpwztzZuvYWQG+COCd9zq+yTT/VD9+71pfDm4zYxzdYP+etGJS7s+UYtKEokcGz2xyidcA9iEcmkSN0u6+uaVQl04OQluUq+aR++5FcsobbIFBYLSbaFBk8/iSZP3QOapMqWXgmbn+xMcLhwr8Tb0XU4fcPGjxzJxew5OZg5oxReT2O4EMdMZ6ayWG6EhRzE/AUhuGFEa5lKw5C6GDOh1yjigKrkvzbjEB591A2Ppx3D9zISygHL60HjevuwbGVTdO1WB16iDhGj20edUSTU06gENfnq064ouvdaTJAIijxgvU+JgXsmxuPd2VTmbk7bjEj/CUOOuejZfR+WreiLevVMeJQn4iI2J75qxKgqoqVnW+jbZzuSk8Nw+WXBjPfTsfzHLNxw/SGUlngweHAali+/GU5qTOKDwjfNwXf4+ks4dGH6hyJ9yAsskEKzvwuximavhfefKUpNDKqAuDZcthMJtgf1nnsITZ58AB64OOAT/6NYvOwBRc04CzDIrwm72esBvvyyEI89fhhJScSebgEYIapHVAVvNilDJlq0OIING/qhHs3h4H4ezZ92cFIvk2CEol9eBQwasAEbN9SH4Wii2MSSX9nWIYwaVYaPP+7BxElJi+jzqpBaE0k9ze/5CyjKiVOHaCH9CMn6X3MxcGg8qqr7KqqTasCyqmEaB7D658boP6AuWyqaiOLgaqJU4ZUv4Z+VFR7cffcuzP8oBPXqG1ixvAm6d49EdbUbl121H6tW0LCFYiz9OhxXXFsPFeUebNlUjPMvjIWL65SyzZtsM0e9IVqJFA1eFQVJBA7OWYCD48ejjiMSFtHsA/JhdRKRL/5FTdRESKAcsngNpMCNbs9PRvsnHoZXsCnVyU7nJKRKpIq/1vT3Hu7eU47nntuOxd+EwWu1E0awHhLBuZ7kUyZvRUG4VwZGj8vBe291QUgIbWEhIaboIRkS1fIgMS02bs3D5cNTkZfTQba+cAg9BlY1goPj8fXnDXDZ1Q18BkbT2U75xJr/gFKddkXxP1FNgVVWWg2eu+7avfhmcRTANRN6SDT8gB5SIsaPL8WsN7oiJFQeID08qbbz42ZJ8RhuOOHCT8sKMPTyFB43+tTTIXj2GQm5qGf88cdKYSAGt9xcgQ8/bA8i9v5jbR4uH7obl17mxEvTe6JlixC2ytwIpobQCUZw4vREoPhwInLWb0aQg5rG/P0oPp0IjKn+xEMVdNhGpWmhbqf2iOra2Rf/EGggMwP8iqJ5bOUVHrzz3iG89qoH2ZkEJ1NvPA2B0F2fFFZ6mGRqECNAJT6WTRy6zfj22064+upYnfv750PqQYFcFBWVf/TxZEx/hYxDExn5xNYqhL1/vz7JWLW6F4LDaM1kUCHtTFZDU/EnVurUv/U0KwpJjEKmeNGE9Cfxr4GVK7JxzfXHUFHWQWjobMqqAasKzZokYcOmLmjQgCokQgj0NSqpGEc2G3UgOakaV19xGLv2ReDcXoVY/XNnhEe6cDAhH5cOSURyUivUr5uObZvboGGzIBQXA8Mv3451v9G2b/uw9LtzcMXlLY9bfUms6Wqle5ImsoiDkKT+/+Igigh7EMsQQMTwSOJu6L4W4Nd/5GDKlERs3kTzvOoDBv30H5I/eWUyLYduagNVFUraVjE6d0nA99+3QrOmRLMPoMnQHDGeW0DfT/dto6DQQt8L1uPAgY4wEa3SPEEiXY4jmP9RLG69LU4pCkVtukD0f7Fi//53nHZFoeKWeALiMfk74yrKbdx40y58910kYLbiJJYeCLlxYDfefD0W9z7QUk2F1GUseoqKoRrQtzJpUgLeeMOLEFc5PvuiIa6+RrY8GHnbAXyySGCjmTOCMOlBGvZm4c23MnD//dXsOe64w8YHH8gQuK+/OgJ3JXDN9c3g4q0TdQFNwkdGvgwTO3cWYsnSMgQHU89JIM59woPyZ/B/+ARlqpIDXsOBSk8Grr4qGt07k8DJmFUuTBLZS80Uy86twLPPHMZni7woKKwDgxAtrrircI/JbuR9lKIwWKEuiC2VFybPWSZDtA/33Q/MeqMTf97Xy+mr2svlC+HUxIdzDuOO8cQubiuoGTdqUfU+H+ddsA9TuRG2AAAgAElEQVTfL+mO2NgIMYr/Afb2Hy7mv/GGv46iEM7EFAnB9jdsKEK/fkdh2R1UAxbh8qQE5ejZbSeWr+iKuPrhqnbglzg9m1fv3LtseSZGjEhGRVkkxo2twpy5PXiZvvk6CbfeXIFKdzT6nJeO5cu7ISbahfiDpejXbzvyctuhadN0LF/ZFh3b1+J6wXkX7cDhfRmYOD4SM988H0FB9KBJACjsVhQNw4nZs49gwgSid9BUE11H+Teezu8+QvdJ37cDc+e1xNgxnQImoWh4Hfj4k3TMfPUodu8m79EGphkEMkhcX1IewAfhcS6nBxORt6DeFzVgg+pUHDpWISR4Pz79NAZXX9OS4XCCoUllmEPHpEch6NMkfFqryy7djw2b68Aw6qmaimrFtjfjq89b4bobyVj9Byncp2K5j/O8p33HLR2wC4wpOI0LN922AV8sojyCkmwaZqc2ujFT8c6bLky4qzHj+5xKswXU0KWClQ0b5dUeDBl0EOvX1kWnDmVYuiIGLZvGoLTci/791mP7jmaIjsjDdyuao98FMbxH/O3jDuCjj6iIV4J33onEXXdJLvPYY7vw8stS3BtzWwnen9sDQUEOVJVVIbiW7HHN+78bDnw4Ow13TKBrahgwzkh7oMAnGHjvWtkDXwtMZjQiQFZ+B+bMi8W4MS1F+BWrYNvuXEx7ORlffk5halOYtPERT5NRbGAfZYy8M10Ht1QKjT4QAFBkURkwQ16I8ols9D4nCWvW9kVIiLQpcDWFwQIBAJgtRkP5DAOff3YMo8bkwl3dybdXpNDx89G/byHW/KMtN6MJzvZ/E6r+b3TnNHuUwGIZkVBpL0Mb23YV49KhB5CbTYtMg6VJCClBzEW3TruwdmN/hIZTX7aaYHWcomhI2MAzL8Xj2cfLYaA9hl1SjHkLY1AvLhiPPRaPadOCYVkujB+XjdlzevIaLv4uBdddnQ7LaohLBxfh6yXUNuzE3gOlGDo4HhnpddG+dQrW/ONc1GsQjIyMMtw9/idcdU1X3DS6GYJ5JhgwZ3Y6xk+gv+tdrfQjOjGL12msgBTCedHNTScgYjwVkgTTAXi34/2PojDhbzRDGCgsKseCjzLwyitlyMikwmFdyelMytFIFF2qPd3PI9Nom9RjieKjPZ/kDBLBSt1GwGfamzIFjzzkxguvdJSNk/jyqZgp8DkXeB2SL1a7TVw4cD82r6U1oIq9HjpYhZjIvfj6780wYGgcQ/0y9ebPpvR/AjH832iI+uzpVxSyTGyF9H6fBu6bHI+3ZlDVuxkvogyGoJAjAbPf82D8ne1kuLRClCSRF+SLBp1SvXj3jkIMGpaO/KymcCAIbqSha49SPDa1DqY8vBcpqa3RrIUHv/2jFZo0diA7uwpDh+7Erl3NEexKwqqVrdFvQB1UVntx9YitWLm0LkyzCnPfD8bo8ZKzvPjyQTzx2DEWhOuvDcZzLzRBhw7hWPRJBm4bSQ++PrOWvXqLBS58Sg2eHbkqWLrsw4gMyUGxpwvcXtrTRDVQcU4WULAkaSTPau3AvI8jMWZUC2zdXIopj+3DLz+TYnZlVI82L/KrpBJA305c/i5DYi3w+1iK5RN6eB6rTcDrIi+ViA7fiVW/tMM5vWIl36Hr0ztjcIpE5yEoPQiL/p6B226krTLOle0p6NLZke3GXXdX4K03+zCNR1FH/VXT4wRbqPkaqlEX5aMc+XY28DnsQI/8ZzSEvKYeh/t7pf1LKIoOA4iYmJJaisuuOIy9uzrANIPVdEeqFpegbdtj+O23Nqhb18kRmmWSuyfesNg8jsN5xKgTQ4b+ilWrWsKBJrANqgkQpr8XX37bDJ5yN+8hMu6Ophh1q+w0Nf2VFEx9lB5wCCY9UI2ZM5ty2LJwUQpGjSoArGhcdnkRFn/ZFc4QYNv2IgwcdAClhQTR1oKFfIRH7MXzTzdAfkFdPP8iwa11JNnmkIPCMlXQI8NADFyuRQANI77AvaNC8fqi3sguJGRKBlHIzl6a6q4KfpwUp+LxxyIQEVqAF145itKyNjCNxjLZhVEFsvYklVopdLukBh8kzJV8roaWXI1ote009L8oC8tX9UEop2cnE0yx9vlFxRg8fBd2rO8FJz1Los8QNuYtQWzsPqxd2xHt25MHrOlxYpj+73ii33+X7J6m70XOeSLIcNoVRQwZCZOMsPtuSRquvDoJMC5U1WZdLd6BZ55x4emnu/imOXLvAzc0CQ2CFIJu8IflhzBy1H7k59KwibYweOB0Kq4ZkYl5c7oiOjIYq39Owb6DWbh9XHfs3lWJYUMPoqCoPtq0TcePP/ZA82YuZOdZuPCCvTh0qAnqxKZh2Yo49O5VHx6PF7fesg9//zKGWbO+7MKmzYbyERYcgQoCzZhhQHsshsleLXr0KW3TDS9coW5EhmfghosW4Im7KjB8QnMcK74eBXkh8HppHFMQc8WEYUB5mhuWt5R37w0NC0M57YiHEMAIltoS7w4soQ8jhJxkawHwTx2WFwN6QwJnF/8LmWXPYVkICTqEaa+GYOTIBqisUiOKGJYWbpmuM4VGmHjhtXzMeC4UTiMSXoKvue5Etag0zJ1XC1deGQ434QyKbBngX3yFUz8FSDyybxJmgN/0gXnq+9kLqd1AeAWUPTiuGGvbCAl2ICrKBYfDT6Xxexb/Ypx2RZH2Xr2NswOXDNmPH1fFKSYqXShZVQ9ia+/Gku8aoO8FDdUwA97vWT0YWhRCxWiPQycKCsqxZ08JHplyFBs20cDtWNSKTsRv69qiR8cwlBYBlwxfj/XrgYsvjENsbDi+XkzWNw+fLCL+V3143DYefOQg3p5JyXAVJj8YhldnSC1l0cIs3DaqEHBQMu3bJwHMryHrZHnhdBSgUd1jKKiMRXFBXZhGqI8CIlMfS9Cm4THc87dtuG7gYjSI3YvEogvwzeob8NyM+igpbw+DmMG+wXt07lJc2DsdCYkHkJ7bEzAayRbbTPuRrR801UVkiLxRIEigQy1pzhIdIumvYTLNTGgKB4sRFlSAqGgKK92qnYGKq+JJpGfFC9vlRllpFCppyz+FrnFQyGON3KgVmotatcolHPPx1dQ2HFz9Z5jguHtgA6DfrHZU84dfsh2HoKOqAnocXkLXrl8w4XGX4ZJLPEytCdYz/v4JZH1aFUXQei8n5VR/yMupxLl9EpCURF7AAR6qwKYmE4OHpOGnH3uLp1fz09gH8e/l5m3TRElZNSJrSXGyuBCYOy8Jz728Go8+1Q9T7m3HgvzGzEw8+DA1cVHYVaaaiXIw7OpsfLGgByIiXNi2tQAXXHgM1ZV1cM45Gfjpp/aIiQlFemoFhl4aj3372wNmqJrXJdtCyKAF2ase2IDrh+WgZevOmP4W8X0vkM1ITfJ6ouAOay+6N3wSPyxqgDqNs7F9VyFuntAKiXlPwEvbUzBdhkFYFZOn4aWphVj540r8uuNGRrZonai7kQ0F1yxUuKXpMUIflpqJJvVoJeEITISxRocCFBhiDphg6SvZ/y6M09vaqYkuhG75CJMUTp8Y9mkSp76awNCKFlW3YujrDYSXdW5EnxHI/o+PSgwenInlPzSHU33EH+Ecf22nWVGksk0NWLSAL768Fk89EQTb6s1WQ3rF6c8+LP62Ma66SmJ+IXJw1gEnWVRGy5zYsj0Hjz3+C0b/7ULceH19OJ1ys/sP5aJJ89qICDJxcE8Jzuu7HYUl58MgPhJ7onKER+/DP/7RET26hKOyChh+2Xr88nNDBAUVYf7cONxyG0G9wORJ6ZjxBlEzCDamXIPSVAopSJwpFHSjfYtCnNPhB1x87s8YPKAnpr9ZiKO547B6fSwqLYGY+WFaBejX+Rc8NLE+du//Ba1axGLeFz3wyxZKyunahFMWHFKC3r3L0TpuOcbecAB5uR58umQ49qT0wb54UpVwrmKQ3Hm4uKeFX/eoq3nNZOmVpZFQRLbtriniJOCU9JBIi7VmIwSEKD5Lps8rCixT91UuyW3HOhRU5Ej2EmqrPEXRFP8oRVRionHRmYn9ss2H/x7oDign5PiNjYJ87iQplA/loF+WY/iwbCxZ0iJAUU5WBKXnfFrrKJKAC47uwF337cF7b9FQOqroEpWenogbMTGbsHFDV7RtR3u+00FCSX9kxyt6gBVVBq67ZhuWL6fFDsa1N9l44vH26NwhCC6HGooFYMqUNXj1VVK+Xgw9y7rtxfMvBuGJx6SS/P6cY7iX2o3dJm66sQqffd6F37X6lzRcf90xFBSeo0iNKnRhSrlCp4xKdG/+A2Y9uQF9z/+RkbqkpGF44b0r8dmKQajw0EZGNltTA9Vo1zQDFRVlOJpdhraNcuF1dkPCUUroFX/eAsKDknDN4J/w2qNfo27sZsDqhsXfdcEz84ZgV8IFgBXnYwZwsxdDuiFqwJwanqe20dOVePbAanuHP7a86h0s+2SelOVnMMJv3XmPeqUoGjpmo8AhmQrvdE6qn6/2TGwAJafSTGgmttJgPt0uoDyxWH1VAxJXLi0ACiUMJG/+83sjhSrDsGE5WLK4JVwUhJwUceak53QrijgIur+ExEpcOiwDRw4R5h7OgwgYFbILMOHOYrzzdlNOuIQoIpE4t0mpm1v0aTJG3loN22jFAxqICRwUehg//9wO/c6n7aTFbadlluDzz3Lx3DNZKCluxpa7a5eDWPlTN9SvVwtHk0rRq88W5Oa0Q8NGmVi+rCW6dotGVbWFKy8/gB9/orGtjSSEYuqNMlu0ay7JJCFOWI/hfb7HJ2/uR3T9XVi4oB9GPXkNgCuV9SZ0ja6Hwj7auZeEiGaPUTWftt+mvIpiARfgNAFPBWoZH+OTmZ9jWL98OIMuxZ1TyjFn5WAYziuloZPY03YBj2k1ZdQET0gxzXAOy2U8kyZMqlC1poiXT0+0OdYFS+2RNK1f6i6y3R89G7+B4lNoWj7nRLILgfyR3IENpmpNJlBCDqIsEUgiO3r5FZPOQYXeIBj8k5JxGdpOP2UuWUD4pP/q8yh0bWUYdql4lH+uKHIVp92jaEn/9bdcXHwR7cDbjq0DN28RRd3KxPRXLDw8talaOK0omnpowXYb6NZtMfYc6A2DhJgHJhQjMvIgfvtHe3TtFkmOCV7DDZcKRjduysObsw7hh+VJWLjoClwxXCZJTrz9CN6fS3/Pw/MvAU88Sh2VwBuvH8GkB6tgGO3Fo7F+qO21VXigax5OxOOecUGoLlsHeHaifrPb8ep7sSguN+By5SAuJhtRETYGDGqCnr0jEBQCeCwDR1O9+HlFEpIOFsJdXRfZhcT0JWZCCFrUS8XUew7j22+XoF/v63A03Y1539dnig/VN5zOY7h9rInhl0XCFexCRkY5nn86GUlHG8A0m6lp/tq+BnSOseCcmCucxA4zpK3bpQWJOy638VljXaSkJyveRiNVPkURwVPCrQEIycYohIaXDEghatfJRFhoDs7v3YRbKSKoedIBFBUY+MdqIrEeg7sqDuk5FGnQjmG1ZBcAMgo0DPFfukr6vnIMuzTrBEUJzP79J/gLKIpQTz6eV4DR4yoAg6y/ctV2KRo3yMLXXzdH7/PJu4j1ltxFGLKkUF63gamPbsDsD10oLSHBagyX6xBmvOrAPfe14oV75eV92LsvHU88MRDt20sYUFnlwcaNaehzfnOEBgGrfsrHVVdkobyqHs47Px8rf2qCyFrBSEosxvBLDyD+MCkxWX7qmVFxv34cqs2QBCDEkYqoiAJkFlJjVBliI2n8az56943Azbc0wvDB4Zw/RceGqp12/Q+kuKgaVRXVyMoEZr1/GMuWliMjow6iwxrDNPYivywaLgSjdTMLSdl1UFlBHigRE8a58M77zeAI2GV07boM3HpzJlJSSdlpgoZCQvT6cl5Qc0XxcbM0p17UQKFQfuWhNeCcyReW6XxFGRjdys1lSKmAcaeoLbt6nXOuiWHDauPWkXVQO9KLqMhQBIccDzhUV3hQVFgJt8eJD+ckYfH3Fdi5neInGvkapkJbn/v4XbVH6kcnKErg/ZwAcJxmRZGFrq60MGzweqxe11ZNTCeIlei5Weh7wS6sXTfUj3gwt0nQDh5RxIaJEkwH1qwrwCOTDmLTFgfOOQfYsPZcZvmu3VCGS4fuQ1lpDJo0qcbUqUEYM7oFwmppqbKRl+fBJYN3YNvOBnC60vH3r1rjmitlFNCE2w9h9lwKhZop907fLsoWGZaFykovqiyijdC4BQoRPNKFyeFHDho1zcOTT4Zhwu20j2SAVZfoV2Jy7iDUoYVfKPbsy8KHc/Lx1hukmFQEpekoivLCW38DEWEHseSrWAwYVlf6cTjcF2MycUIK3p8dDcOI9G044TNEEo/JBQWGKRJrHPeaWGe97rpAwbG7Uha6ZumVFwiQFEefm0JSQe743dTGzSdU52H9LUJoSCpuHw8881w71I6m56/dlF/g/5n3y8orxaIFGXjmiQKUlNO2HzKQ3a8hJ3gKvt+TKYpW/r8Q6qWeEAta9x4/42D8uTzTljF4jmPTcdkV+/H90kBF0fGw3xJKMCZDt0tL3Zg9Zw/O6VUH/fs1RXlZJUaO3I9vviWLTNwiCu8KceFFpfhucVdExYhQzpqViAceoHg4FKPHlmL+XAqxHPh+eRZuuC4NFRVdpcnIqBRvwklAAabcno+/f7MByfnX82aqUtsR1MlGPrr0SMOChe3RvRNZuxPCleNCg+O5VvQrIn1yWgbgmed349mn6B/Es1LbKzDYUY2Gcan4YWkjdDuPGqS03JJiOTDx7iS8/24UYFI4qXIU1gEtCIouw3Qa3fKslcKPiolPkCIlE4ZU6CUJvDwLfg40NJllTc9q0oM49KAPDS0rljLlLd5yhNfKw5vv1cGYkVKp94/0rkFYGEAM/XrxUYwelYDSkq4wDArJdJ2LcidVX2HDRGtYjmGXZGPJ0uaSoxz3fAINwGnPUUR7k5It9B+4BalJVEmPELdtO2E60rB0WRguuySWi46838lJDj9wR+jH8S76o3npGDNuH4AB/HmBNnPRsXMifvvHOagd48CeXZUYOHgXcnMbo0nzVCz/oSM6daA24Wqmqaxb24Dn7EreWY24qEOIidyGMEcCXpgMLF2yEb/svBaldg9k5TeH16oH2y5FaMghLPq8Ba65ijyThGqUWP+6rghzPsyAp8wBl8MFD/OwpJfGa1VhyJAY3HhLDKIiQ5jRzO3NAB55ci+mvUCC2UnWyEHbhJPY7sHcOVEYM1ZmAPjRGxvXj0jE11+Rt6MaDjljgpxlgJ1+szgTsu4B0+dZmEQ9fHmw9hAkUETF5+F4GvZV4q2KkoKuCePbFwHoKfvsKAjuVXmKeQCTJ5mY9prkg/pISCzH7LfTkZhswcG5pRo/4rDgrq5A29ZOTLyzGZq2CPPNICNzufjbo7j11gKUV9CgixCBstXW5r6Ts6KUYPil2Vi8pBVcQccrht/iqDU4vfCwXPbMmcl4eEoJLG8rQTCowcgOgmEmYt+BOujQVjdABUwZPEFhdJ+98HYEriUL+umiVDz9zF4cOUK9IRKru1y7seyHBhgyOA4V5VWYcPs+LPyMWK6FeOf92rhrAuU5wMsvHcHjT5Tx5p9kQalxiuDsHh2SMOW+SvRsvQ4Nwhaiqrod9h57GG98FISlP9POVDQnLAGjRubj4wW9mNRJWyFkZpXg4Yd34evFDlSUULGTrCcpv7LqLJIEl2egc5dkzHqrOwb0bwieCOFwIiunCkOGxmPPznacp3gpxOOibA7atc/Ah3Na4MIL/Nypaa/E48knS+DxErwdpLZpUQRSn/TzDEc1n0n1wLMCKCHWXoTfryveajgfsxL0idQIKd9z0Z2eglCyGqnKvS5wCNesFK3bHMGO7Z0QHk7lcdoYyos33jqC19/IQEYarRM9OzWXybcLM3n/XNStm4qnnmqMu+9ur+yDeNK77jqM994jmLydahDToIG2D3QvpCg5WLyE4OEzQFHuvy8eb75FcTSNCVKolu2Fy3UY27c1ROcu1IAkXLATY1TtTWT7OaKw6Mq0Mq2GgeSkPMyalY233y+DpwoYe3stvPdOO970ZslXebh6xBFGTYYMycNXX3VCZGQQ4g+VYEC/bGTmkDch+FHv4EUylIKOLb7G61OWY+jlFpL2xWHyC62weO1tvJkRtSZHxyZj2Q8xuKB3LDcfVlfaGD9hFz75hKDhjoCDqO9Sh5CBDTrsUVYYmYitsxcrfuyFXj2oX50Kak4882wGnnvOC8OijUhFyNk72Llo1DgVgy+24fVWoqQiAksWk4Gpz7UIE9RWQGsjSkksBl9BzrdPpWwqRNckOYWk5ASFsy559fWKR5AT6KKwqmmp4IwgYrbFKoeRhF3x9vRYVTZqiZjxRigevJ9mIoiQ/31RJm68jVjHxH4IUwoqUDPBzxLm0TrRWlbCMPbinTnRmDjW75HWbcjBdVdlITunPYdc7Bc1g0OHnXYZhl9CitICruAzQFEenHwUr8+IhOGIhuGVll/bTsfgoRa++qIJc4rEvp2cahGoLDr00PUZ/qk+tuiL/Vi+IgXTXhyCRg0dyMyswCWXJGD37mYIdR3CipWNcdEA6SG57paN+OYz6s5rIaxkEhZSVN7N00KLBqvw+esrkZmRjNgGI/Di68ewfNMVMqDPrkKj5kcQH98e4cEieKkJ5ejcIwHFJe2lK5IeOD97nbBKV5WIl6o/WIcxelwp3n+nG89SpiM5pQq9++xATmY3ho05KuNTEN+LWJJUS6FrJSWJU/PIZAwfgR+qTCHxOn9WBj2Is6Dwj7wJCSxZbHqRxrnSex0wvYpXxpQZlW9R6MUdkZS3aeWh1wILjHKRfiEXKgvsahjGFmze2B69elN4SrUgFwYPWI2ff20Jh9mM+ResdOTNacK/amcWzriCoO0sdOyUguUrO6NpI2I+yHHpkANYuYpqXpSfEXlWQkumRtF9WcVKUVqdGYoy+vYUfDw3DDBoP0JpKaUtmp96PgTPPkFJNdVVpAJfo0M9LzKOslmbBir9ilZd7cGjj+3CzBlStHr6EReeeVn6TL5anIUxo7NRWtIShk3xrxYMnbaWok50Crq3SsCOrclo3qoHvM5Y7E1oBLeHIOFSNGx2APt2d0N0JMXWTmz6rQL9L8lCVUVzVX2mmoHaGEmjdxpVYj0h5K8StaPX4FDSAMRGEwxM9RY32rT+BclJ53NxkvpduAJhC41GrDJZWhJwykuo0Uudj0dwEc2dFogUQXtpYiCr93BxrxwhIfkIjypDeVk4yksJQaLvD1dzAMUDkkejXc+kcFqE4PB8RIaVoboiEkUlJPiEXNUSReMhIrLzsVwxfY7yzl+xbk1HnH8RUYSqUV4RhP7912PrltYwjDhusyCdpq0jvD4kTbyY6q1UGMQe/Lg6DkMGSNhMx4gR+/EV5WcO8siB42pVCGmVYvgllKO0/OsrSmpaFa64MgG7djTmB8tUJbY22/DK9GBMfZgsp+Iv1VRRlJGmHyQyvC0CCx4JDyXOJtIzCzHhznX4fomNNm0NrFp5EZo2j0RegRv9L96DfbtbA6YMqhYUS9Ug+KEXwkkblVqRcCACXpTB5aCAizYsdcKyK9C0+UHs2dkZkVESruzeW45evZPhruigrDtZcTIAEsHT9ETJs6T9jEiiluVBVNQRzJ7fGhHhZSgvrUJhoQOPP56NrExS4hCZvmIbCHYWYujQUtSuQ2RPLyqrDCxbHoWyslih26vhF4bhQZOmZeh7QRFb9PzCCKz5xYWqSiAoOA2Dh0aiSUMnLh1eHx072UhKMLBiWSaOJlXi+xW0OWsTGGas5JHeIq57DB4YipbtQjD8ivro0s5A4iEDy37IwaGEMvy0qhru6vqAozaDFX44WRNVfuWicN8LG3IIyp2R/X7Els20ixoxxaVtgPryWT2VQsun9SYU5A3z8dxLFvpfEITCnEpu4Js+vRrrNxPiFya7Q/NOBuRRVNZklYtHWUqV+b946LV+XQYGDjiMKnc/Ca58TOgteOVlJ6Y+0tM3c7vGHkWlJ1KclFjbt1MzV39l+7qyCmDu/F2IjnJi1K00Zxd45NF4THuFLC2NSKJXZCSPjGDw7yHJr9gGPDweRThpTI61KLyx0bxJEg4caImQWmJNMwurcHG/HTi4Lwam0QoWgRas0LT9N0mAHhNEiJ+aF0yDG5wlCK9lobSkFF5GXsn6RzChkw0Knd5jIiYiFXt21UejFmqsk22hVYtEJB6lgeYSOvFhFWPk3yqw4CMJMROP2ji314+IiaiNaa/Vx3XXUq4QeOjQEPhoQSImTy5FXg6xJMrQvmMOnn0yBteNaAgHzTA7ybFiZSYm3Z+C+INEF6L2CTE4goqRV9iO9Rvb4fw+MT6wbtJ9m/HGW2TiejJDW/aSlEBLK46Gn6X2SSpUhdCwPNr4G6VltChhcKA2eJt1zlG0x1Rb6XGYSTlKLhYvPQOS+V9/OYaLByYA6CcJoxquTYPXXp/pxAOTesqAnD+zgacuSTBUqbwRU8MD+vm0gNMSV4Mnz2/akIHhwxKQX9QTBlHiOT6Wwh2ZMmpbpSSXnADTAnknXSlq8WPkoqEIfXRUApYuDceFF5FVpLDIidU/J+Opx1OwYTOBE4Tm0HfQXi0unmypcwU9WFzIk9WKBUCeySUttarpmWdi0aW5TUSEJ2LTpgbo0FHYyTQetkvnZCSnEDNBLlBo7WW4ZWQZFi0gPpmBbVur8eY7a/H44xehbet/sp14QK3uy6+ycMOIDWjZKgJLvu+Fzu0p1DzJEVDb2LmnCNcMT0cyIVjkpSkgJpiafWcqXnnRiamPNfPlWqlHy/DwIzvx5ReRsGxialAIR1ZI5R9Ue+FOT3UwIZWQUuHQEXCh3DTD51TgZPYxlx3oNzpHIq5XjqKw/MU9yi+/HMPAgYcB9GUIlJEMywWncx8WfhyOm25prhRFZtzW6AjYG0U2eYpTOc8AACAASURBVBKB4iHevsE6EvAw7MvWxsSuXRkYOXoX9uyiCjr1eqg9qPh7FYpD/ZLOIthGOardVNAKgUuFTLSdp4/XZCfi+huy8OUXfQMGRwAlBcCqVSn47MtjWLOmiPOgikpKNin5puYn8TSsxwpZojyA5wPwtUqsbxsu4V5xV6MDUeFHsX5TXXRkRbFQXOpG1y6pOJrcWoSEhkGwkFTgllFlWPQxKYoDx1KrYDssNG4oQngstQyfLMzHzl2FiKsbjpFj6uHcnmHH1eIWLjyErl3roFs3un8vjhyswkcLS3DoUC6aNw3D2HF10a4DeQLKKwXJevrxI3juJbqxNqoGI5NciG/VsukBbN3bDTERxDTQs8mA1auysPKnQnz69wQUF9RBcRHlH6Ro5B1pwowOif1YKKOfPPVSTRzlaIDkisASMlhkMTR6GkiK/Isryuo16Rg0gBTlAqaAyDxbMD6+5Nt6OO+CWsdtQlMjRVF9DEwPYTq7RDac46sBCDotl8n5ymsYBlIz3Jj1ehreezcD5WVk9akmorajZkErQv++HlSWH8GmHTQFJZYbdumiPZRX0Fs4xypnvtnzL4Zi6mQCJCgCp0nukrNUVbpRUlSFLVsNfLIoAV5PCPbsrcD+A8QgJoEgQSbPE6xmLgtVh+k6nBA7GcWRhNaBqFrJ2LCxHjp0Fo9SXFKNLl1SkHKUkmLpoxdYtRS3jirDJx/TDGCF7joMZgHMev0gXnwxGfn51MlJnqIS0TGH8OZbLTDyVmJlq1RN2avSMg8mT9qCL76k3ImKneQhixAbm4CHpjTHpPvbIDhYSDp7d5Zj+GVZSE1vqpJ7KX5yWm8m4Lqb8jB3zjkIp02gfExhCRczc8uQkerAvLmpyMhyIyvDhbXrMtX3yZQXCUkVc4zhbJWTqrBZnCJ5HPI+lNvQTZxBirLqlwwMGZgEgFAciTepmat1m0ys+qkZmlFoq8Tsj7b3qZkSnTROCGiqlt+vWXMMr0wrxsoVhAK1hMsRAaedCq+1A0/cH4vkxF8w77uOcDmGwbBrcXVdfJMgKnwfdgkcjgN48eXamPpwOz4vI6gBg7MDrybhSCm27khBXn4U5s/NReIRG/kFZEGjYBh1/H3f7BoUrZw9ChARnoTN6xugfRfxDCUlbnTukoSUo5pfpqW8FLeOLMMnC6iIx5UOeL0WZsw6gqkP0b1ST44LoO3ImepejoYNDuGn1e3QsX24tNKyohgYe/tuzJ9LwkxoITWaUZ5FOGMpwkJSsWFbK3TtSNcvXqVPnyPYvJkeqOJ6+eaG0bWl4oZbM/HBe70RHSEMDN7qjtOw4yOJgiIL635NQlGxA0uWVGH16hIUFcfA46F7j4VhUgOd1IQ4KmADRu6LQmcxnDRxk1qrzxjUSxSFWmVJUZSAwYsOndPxy+rmqEeGld2xJOWn/NDxN8c7Cmenvg0DcFd58eqrOzB/vhOpR4MxuG8eBp63FtcPzcSx1BSs2DIAK369EtsO1IGXvaHBu4Dx/uuU3xD8a1FvTCrGjQnGHROi0LuPZkcrCI/DJzUTKyC0LC6pRGmxhfnzDuGbxVXYvp0g2kbMjJXQTIZcc4XJdiAiIhFb1jVEO6UoxSVudDlOUVhNWYhPVJT16/PQv18KPDyVk4Za6OKTorvY2/DadAMPPdzTFxpt25mDSwaRUtM22gENXCz8dP+J+GZpbVxzBV03Tdpwcpv31i203blmWAipkorEXgJDkIJ+F7ox6d4wHlsr4I2GMFVthz/rz6WqqrwoLa7CiuVZ+HhhOn5aRcpCvL5Iactmqgo3SSuumwIFeP+QM0lRVmdgyCCtKOQ6xaN06Z6GX9e0REyUWBZZtP+AomjN4+cR4BW4yi8WNzvTi5tu3I3UlFx8Mv039OnxEVDZDrO/uRVPz+qMzHwiTFJ4JvwnFhQy8/yMTMBLQpCK6Oh8XDwgCBddFIWbb6iDsDATkdEUrtCXEzlQLK3XJHBT4E868vIq8fabmXhjZj4KS5sL2U/NVmaCpk3J/FFs3tAA7X2hl6fGivLNkjxcd3UFDOrTd1Yzw0FYEDLgwbZ3YNorLkyZ2lWKkYYDj05Zh1deJdi1B0+/EfyZPIqqUSANjzziwcsvS8s0Gbtzex/B1q3kfbRHofFKYjDE4tP9ZgBIw6AhEejQuQITJ7RHXIyFuLoqoVcUFgmdaJgEfUbJhWVj0WdpeG16JnbubsjzlnlQOydDtKKaBqPW1q7A8EuyzozK/CqfopynekxEUbr1TMOaNS0RzUVVSsT8glMzr+KHNWvyfnEsAdRyhfq6YeGzhZl45aVyHIjPwjdvb0SfTstQUj4A733SELM+awEDA0XBeaKlmg6jAnpdaWfbzwPGC2AgD3H1jqFhIy9Gje6G+nFudG4Xhy49SGnkUKQWWF4vXGoC5U8rsjBq9FFkZhF0HQ4H7aVoCdM6PDwFmzbUQ8c/qSgeCxh/5y589CHF+vVhOEnxyFtJAix98bvwyjQHpk6hGWayro9P2YOXXiV0qa0ore7V9/XgH8PYsXmYO5f6/2V1zz33kCgKWXrVtiv5E0VtsoEUd2fyOahGk4XI2EJE1MrFzbe1wLndohAdFYpBA2sTAyjg8MJyWzBdojRJCaW45ca92LitIQyT8kw3d8N6LQFv/EpdqeooxB7+iyfzq1anK49CiiJTR4gy0qlrGlb/3BJ164gAywz1k7OHf68IJ970v1AV1g1V5GMKk9qBlwKBo5V46tkj+Hg+eYRWCAouxV0jD2Ln5h8QHnUp2rWpg5nz6IFexGMlaLAD86+I0cuGkqwZ7bsuVpb3L2HCJ4UBpAp0XsoLirnId975hYipXYQx485F23ZO1I6WfEOUTxoJvl2SgxtGpMDj7gTDoDZYQnkMhIcnByiKheISbw08ionSSjfO77MGe3f3gmHE+MYYSZsDKQp5lF14ZbqJqQ/L7AA6pk7eg+kzCKUT5oRWIIHJ6X4zMHpsDuazojC8hd69j2DL1mYB9BYZRSRtMdLCyzC84oIR6ZP3WOHknn5WwBVUgSGD3IiKyMFVIzri4gERqBdL60Rojc0MI/JSqRlFGNj/MI4cbgvTrKWAD9oxTXt++i5SlDwsZpr9X1xRVq85hkEDqI5CMKqeL1WNNu3Tseqn5mjKgxz1g9C//yMfcXJF8e/kFfB5Ne6It9rmxFGU8dOPk/HIo5lIzSBLWw9whMFh0qZEx+B2V8FALYQGGyirDoVtREqIotmxXAWj+Jv2V6eKu6g6kx/ZolF8HIik0TdK+yv9DK9loGHdfNxzXwxPf4mtQ1P76TtNVLoduO7GdfjhW4r1G/taSGpFJGLT+obodFKPInH573MUGu/kRq9ev+IQ9QIR0hU474s/Rv/ZiWmvOjFlMnkUOR56eAdmvkb3oL2MGDRRFFrDTIwel4/5cxRRkUOvBGzdKhM4hWYvUK1A6joP1bmoTNOUNaPf6/Wq4DZtWidXsAOR4YUYNbIWxo2tjU5deA89pd7Ay68l4MlHy2F5W8Npu2TcuM+b0fXqyvwZoSgED0uOQg1JmibfoHEqvlvcGOecIxtjChu1pjnKP1cUWp7jKvyE7HDRQqz+ocNFeOSRw1i61IDXQ5BnuNRZ2OwJa1W8nvCkeKQc77SrC48qP2HB1/E6eSmF3SvwQCrTVBsJqOap4qUINXmqfeh/oRuLFvVGoyY0XpY8lRNfLc3AiKuyYZhdlLE2QYqycUMDdO6k6ig19CglJR70OnctDh3sAhixMNjLqcYm2TEWNvZg2jQTU6YIe4GOByfvxOs8H5pe0xVesg8y5NavKFq5lKJsodBLGRLaAIm/j0JSOghEoekxUrWXfEczqyV/ZXVkpoGmcNDnk9GofhY+/6o9+vWtK8CcAaRllaJD+3UoLbwQDoTIUBJNBuXia4kaLnEG9KOsWZOKAawoF0lRjeFFE0HBB/DpwihcN4JcilTDa77pTKDwHe99NJ9Kx83wUjHSQHGxG4s+ysGMt9KRcIQgTVKSIBkTqobLcWWfQ3Q1b8qmApkeUu1W+bUXjZsUoFefcrhoH3kncCQhDFs20+5TlJDy5APZuZjomgr8kqvUVl9v/ErF1xTcdH0VFn7eBU7lULftLMCVVyQiPa2l7KBlk6IcxcaN9dBZFxxrqijFHvTqvQmHDlLTHE3A0R2PivaiFGX6Kw48PNVPY3/woT14faYKvfhedN+JXvs0jL49H/M/lP1oSOB7nnsEO7a25NDLsCsRGZ6PPucbiIguR7DTQH5eEH5a5YRFjW/Km2ngi8/KqKRSKP4pk1mo+ErbSbRutR8//XwBmjcTI1Rc5sbt4w/iy88ay6wDNrgKFT/TFGX1L6kYNPAwJ8TiNCkEokRyK956PQj3PCDJoH+a+fGC/+f/JUREcQCqTwEWDsYXoGuHLahGb2YxC1StoERfAqgLkwIwSGW5lMe4WjT+lOWhCGPGFmHeXNVtCOCThccwchTF4E2VOOlGLb3jlVZbukvl4bjfQgYERobvxjffNcagixv4em5uG70Niz6mnIKoH4ZSlPpKUYCawcMmxKNsVB6F7lvvdKwEiiVrN6ZPc+DhQI/CiqKSeR1ysRXRgEgqxowrwLw53dUjstGrzyFs20whI7EPctC52yFs3dIXwSoxjz+chw5td3A3qgwPoSckiqcajFUYxiaG5xNQFmM71DxUKwXPPG7g6Reaqm1jDHzwYSbuvIPOQLPS/LmUeKsyXHppNpbyuKK/eI7y62/HMKj/IXjt/kowiV9F4dYOvPqSgcmPdleNTX80fkZb5ONM9HF6JF6JvBPRu+lXFSgrSkKtqLrweuvjuecO4LnnquFEd1i+vgcJ+YQEyft4KQSUKr8FGNArF7v35SCvgupApOBFuGN8IT6YTYU1ecjLlufgphE5KC2joQfSBObzIJqZrMmbxzUXyXfa+AXzP66D0aMomZZ6wNixWzB/PpEMm/PX1IpIwqaN9dCpoyBnv1cULQiBdRQTJaVu9Dr3NxyKp6F+SlFUIVKEngRqH6a/YuLhqTQaSY4HH9qtFKWdyjdIX4WrLTysTIwZU4B58/RnLPTscwQ7NlPVn8LQQnTqcgCbNp+PWiHS25KWVoBLBu3C/kN9eHaB5Dyyq5cUM5U7UEwDGnxOptXmsJaWNQO335aFDxf28JVfPpydiTsmUH8MzT9WYSUT5KRnXhTlDMhREg6X4rLLEnHwcBs1yExTF3cr9nBn2DbFsC4fg1Tkz68Q0o2qahFkiditWtImqzMbH1GS3lsCd8UOlBz4DpV5KYjrMRquOsOQdqwYV112ADt2ET8qSmJlHQIEtLzKVtrUJJWKN58qwYez12BP5u0ACKKrRteO8UzdbtEqWogrbhMjrt2Opd9TI1gjqQtJA7siUtKXOOAgKrkCFSREo9vyIipmC5YsaYL+F0oYmpBYjRHXx2PHDurhoIosEBaZzIrSmThWzPXycmU+NbmNgtYVzRzluGVkORYtoMKnoZL5tUpRVCcp0z6oC1LlKvY+laMEKgp5FKrGE+NApthzPYWvmxQlG2NH52PufELF5Pn0OO8wdm4iOJ0wwiqEhibhg3m1MfImuRY63piRgkmTKwG0VhtIqZ2L+QtEcSUEp7BUUVF45KobDjsRzz7hxGPPExtBwvWpU9Px6qs07Fx4aT4N4udZgWGX5KjhEn9xj0K59N9Gp+KTT2gCY5QvVbbt/Xjh5WA8/kgbtgTsZVTLT2CfNj8CXmPFFObONXonWSLpghPsxICDBfMoKjN+RkXyMjjyN8Fh2fA0uB6R50yBaTbFsmWFuPxyGkbRR8AFDVnycGmiZnvQpF4RendLRaM6azB6RCK2by3Emu3jsSu5I/YeoODxIL5b0gyXX9lItRcZ+HV1MYYNi0dFNXGvoqWdgOlXUky1bJPJlV6TgAGynsTlovQzBddfX4QvvuimiJLAt0uP4dqrMmGaXVXjlAO1IlKwcUNdlcx7GR7u3DUFqcnkxWR6PbcA+BRFFKyk1INze63HwYM9VL6jdyzTBE/yKHsxbbqBKQ/7k/mHHtyLma9TjhKoKHoCi3iUsWPyMHee/oyNHn0OY+dmalwjYad6yTE88GA1Xp9BXaTkq73IyzMxfNgubN5Cvf/UIkDwsexooJqVBGGk9/O2e7qTshCNG2zE9p0DEFdX2MMZmcXodc46pKf3h2EE++aL+ozqmQQP0w1NmpSMN96gLeiI7kBNSw54vSm49jobCz9uirBaJKKawas1PwAyFL+rDJfQ6ZkGbxisCNTGa6EMdlk8So98Dm/actQycuFwUAjmQEF1PYR1uQNhzSaiqsqJiRP3YP782jCMBrDJOvIkH2FykcrVj9uDsdcuw6MjV6JWzB5UV3fGF4vPw8xFQ7AnoSe8XjcuuywH3yzpjiDeCUIIiW/NTMQLr2YjJ5ssdwMYJvVgCItW2i1ISRQ8ahNqlobmjVLx2ec9cV4/mkQjXYWTp6Rgxqu09Vw9hqAJjg2nyvz6euiguV7FbnTuSlwv8o461aYvodCrFJ8oj1Ja4kWvc9fh4EHaRoKAAblWNkpc36B134Pp00yVo0iYNPnBPZjx+okeReg4xP6mOsrYsTkBBUcL55yXiO2bSFHUTDa40bzZbvy4ui3atIyAhUqYCMWGjfmY8nA61q6lSKIZDMQqYyheRaOfEtiS98mD6UjBjLfDcd+dhLLJO1b+WIxrrjyCiipC9OSe/CUIsqZUmad+lDMgR6FbfeD+BMx6kzrRYtTMNEK/LNQKO4Ttmxujbaf/ae87wKOqtu/XtPQAoYSuSO9FQRRB7KA+G4pdQSyg+Pw/BQXUn12w+/TpUxBBVJ5YsCBiAbug9N5J6JCEhCSQOpny/9be59yZBJCoqMCX8QNM5s6de8/d++y29tpcRHVX1EDbzIqdiaY7s/WplXcqCvASzMKerR8gvGEy4go3we0rg8sXgiekzCploTAK4tojodtTiE0+EWvW+nH6abORkdEaLk89LfgJYz6Xn4WtXNSKm4RpL36HHj2zsHVnF1x1iwez066Gy30iwqEyxMatwYcfp+K8PuxHUU4pfnrN+nyMfmIxPp8Wh+xsxgTcHChY3Bltr3oRqicXo99VZbjrjuZo366aQR57MG9OLs79x3rk5nVEmP0ZAmGhomzELz/XM3UUgiL9aN9xPbZsoktLV8dC0vNw7XWFeOtNZecv3BPCCSf+jLVrO5kZ9E7YbNwoG6O4ymW9ht+1wigKQZRmepdDeMfPZOCmG7Lw2gRbmQ+h64lpWDifGC5OKTZkGliP4ffE4eknGdMZFhiXG0XFQYwePQeffJSIFSu5sdCl5BrZPyxA8lrzcGafAtw6JBWXXtzUWA1O+yrFheetxpw5/D5+XivyzuwUiaWoKFlHRsGRD+v+B5Zj9GPcGUnuxpSrMtV73BuxamkdtGyfjACC8BKvExWrW0I29YvNHxl7yIyI1ly2pu9G1qr30CRmPJKD6fARekVT7nLDG2BXovZ1FPjjEGjcHzU63yvDQt+alI7rB/JhtBJ4BUdLcBKJ1tSL0bLFTowYuAUff/oVevW+CPPnl+CDb/mg+MC5W+Wibr3l+GBKK/TsbSDtUdc+b2420jYUYVdeDBYuzseObTmom5KILifWRWq9MjQ7pjp6nMIHbDcGFwr2AJdcshyzvqkJt6uB3Kfl1WJl/pe5DOY1RmE2q32HdGzZ3Ewq3WIP5fh8XH9tESa9pYpSsDeErt3oenWGC9UQFhIN3YikWU7cnBUmRmF6WCEsalEshMVC/+0N8t8MDBqUZSyKWvxu3dZiwYJmAqLUnKKiMGJiVuO5F5Nw2y1sW9BkhX1t21KK2T9mo7DUgyXL9mLd+izE+Lzo3LkRmh3nRu0awDl96gsjqF6Z/j36qfW4bwStcmdnJmbEsvI2mABgwfGIUBSNK5auCuC8vkuwYythGWxzJSWpGx7PFvz0TSpOOjVB0oBeGdTjrKHDXOgskcAhVEFKSwMY+9JOPP/vOejZ5iu8MHIrkrES4WCxEa4QPBIPEPHLFmQP8sN1EdPhfiTWvxRFhV6ce/4S/PBDHRk/52EvSZgJSQ9CngLUrl0I194N2FVUG7G+MJo1BNK2N0JpgCQZdvxaLhrVX4J33+mAHr0FiyNBqDovEbCSPxhGWUkZ4jweeOKi0QdUVN6PD5s2+THq3nRMeYcL0MoE24ZeKMwK9WbMnptq0sMB5BeE0KH9Zmzd3NT0s/A8PL4Q111TjDffZhXbhfzCMpzYVbNeksAQRRHHVdj6VVGWYszTHowc3t5J1A8btgzPMT0sMQoVxbJP2kxZBgYOysLE18l5oDHjiSeux4L5mvVShLEd303O4dV46aVUDB2qU83kM04LcOShFxcr2USczSnLgYxfNPPFMXevvZqBEaO2o6CQxc1kQOostruVsSuvkccfMRZFFYWzTU44/gesXtUFLroiQrpAC5GGa6/egrcmn2H2mQiZmj5Iu98ypaz8w3QzFi8twSMPc/gQhbEhknwfY8KY7bi0+0cIFqXBFeLk3DACHhIxcP/yihtWGvCgKOk01Ow+Cq7YE7B4xR70PSsNWZmGYsg2E0v0zWsPwi1Bqe7CDBil41CSZaXwhvNRFipGnTo5GDI4Hrfe0hT1G7PoaCVBi5cmvVVuJ7WHlJSWYtbMbAwbtgPr1qUi3hcr2Z7iUC1D/8NPe1EteQuWrGyA4xqrwPCKmjfdiM0b2ampXYM6P7EUAwcGMXGitvDyuPbt5mDtKt5jiqyjuim8R+0HDYdX4Ln/xOHO2yPcySM5gnyMKq0mWewoCKsouzBocCFefzUi+N27p2s/imxmFWKhUCliXJvRv38J7hzZGJ06pcBrKY+MlSi/cNxwiIyIIIeXr8zBiJHr8PkMbgKpgNustSi8TWAaVk753RGjKLrX+ItC6NHjOyxcSkXhA9Q+Z46kO7n7Esz5pW8UFy3dMo0VbFaYlJmExPtDwPhXNuPe+zOQz+m6RMMy2xHOxYlNP8ZHo99Fg1pLQLYemU4b4gBRLTrqSIMgSspigOMGILHtCMCVgrvvWY1nnqbkEyVr/GrTNWfV1KaQtThWJuP2gFXo0WkHikNNsHi5pk3r1gduHlod7VrloUPbhmjXlmnR/b+++3Yz0rcE8ebbfsz+zo9AgG6YB0OvLcJ33/yAlTvOhxs1BZtGpzAuPhsPPV6A5o0J1w8jt9iFkffEI2cXC226o1jSuFN7FeKfd+SLbSsqisN9I/cic2djuF0JSi7OwUvcCIQngDv7Tlx+ZREuv8yHUn8QMZ4YjJ9Ugi8+ryFDjFRRjMNmsoQuFKDn6fkYPCQIr6sM4ZAP943yIX0jCQVthlKR1gQxSqglafccJCbl4MKLPDj/Qi9qN4jFmT2bHBAOu3x1DlYszcDMWW588F4B9u5lGriBZsokgFcl0SYuQzslF8vfGwK8IyWYJ9r2uWd2YPgIylM9U2Qi2VwhWjTNwCfTm6JNm2hKTRNUy/NXfqeFCzNx370ZmDmTKcOG4m9rcVuZ1T34BQ9fPQsjbpgDb3A2Qq54DsWDV85BsBwfnh+uoB9FvtaIPX4EYmr2Q0GBB6eeuhKLF5NILcXk8q0loELog1YcWBCxnhw0rLsVwaIPMODiUnTv2RfDH5iF4lAPbN/VEf4AszSb0KxJbRzfvTbcnjAQYAwBBD0hmUnpL/Jg1sytKChmH/1xiEvMRaOaK+AvTsOYfwHzF/yC92f3RsjTGVlZxyAcbixp33B4nSCR9RUndKIuFhGleMp1osvDZjKCCrcaF4vdk6QKStDUvFgewzfsZMBoeXebXhFmorhTky+rjhE4dg468qhZJ+n4zBKovGamGM8cB7iZWdM150t6EF1sRdY+F50pyY1lh2T94qoHcEbvhqiREEYooBkaFiBDQuwBLFqYj/R1BJMyvuHGo5S8ahX1G+RvM0pchxzZmNaysBwBWS/LJfDjDzk4tTcXljSazJEzdmCuaxuefdaDu+46xoQi1lWxwbua8MsunYGpH9LMt4TbMqeYLIfihvagjncmPvj3PJzaYQYCRTuFVpTtF1KucpNELijBfonfh9KU01Gz22jA1xQzZmTh2mt2IDePVWgKiaaiJRg1C+8WmqIA4hPzcdN1Beh/+ma0TH0DSXG5yCy+AFO/64nnx1bDjsxUE1xz97SBM+lDOXmLwTItKt/zwSPdhqVo0mwjHhoej87HrECj+Ako8/iwqWQYnh1fDe+9nwAXh7ZKoZLZOQV/iFUW8gzNc2iQq/IpTphUpo1CGPfPuk82QyaMM3KjFGAtvqpxUj9f790NV1BVy2YbJQsm12B4t2Rmo7YZhMn2IUBhTcxELJFmLt3C/aXyzXoSrb5C7COumslBOxkwEnFLDw2PsQV8UQzbe2ISE2JYrA/GA20wf0QoinI2rVhegDPP3omsTJI5xAvUxBP2IIAsDB9RgKfGsKJrgjpZSZsO1iag6TOy0f/iHJSUHQew0UlI36IekDzsdFzW+xM8f/cq1I2bDlewEB7h//Ug4HYj4KHihKX2sidcE742NyOxyQCpuA+6bi4mvk1slRbwHNIKoppFIZW0gJbJ5f4W15zzPiY8tgy+Opvx9cwLcNXdfbBr92lChKDuDGmIiBDeg9SEGRh4aQ28+VFrZBTQlYk31ovVegrAdrQ+5is8fOtkXHZlEXbvjMUz44/F828OQUmgl3GqFJkgxUrppzdKIQBO7WnR1VPApfa4qLWV7KG4TBb5rKKo3MYmrSp9OgYhLYUfcs6Yz1sCD6MsSo/ENRFqSN1UgrRWETSwVRRxCIU5RQVYetpNqzP7PG31Si/PJhl0K3AyzHKPTN/blLOiM6zDqS0Pmh530NpH3tgHFXhS7tx061JMGMcKfTPhmHWHSDBXgHqNF2D2t8ejadMaQoBtm33EsaWgm7EIg25YgomTiAYm/JzugKYaBQIvg7N+/AAAIABJREFUylUCd+hnPD34B9w14AsE9q6VYFAeiMREYfik+Sco/nuptxGSTn4BnoQzsDG9AGf3TUfa+saAm7s+ZzhS7LhrGgC4A02dixsuWob7rl+GXP8s/LDqZgx79AzA3Vl8f24MnEPfrmU2kpK2oVfnaRh6JXDfI/WRVdwd2/amYvkagh11p2SSIiVuOma8MQ0+rIc3/mI8/d/dePvLc4W9RvfyIHwIoMxl70V3fpsRNKJvaiOmEUzkymzrDq5LJdBuSrZi5URSIsV2/qLXAHgNJstYEc3U8bmaSb2CltCEsFphMRdOu4Mz+t18iQNGrRi+Odkb406Z951rtDFkFLyp4ikiP/McHCTEGY46HyV67m9FpPrfPHFLd0HlFXbjwcd+xGMPMqA8XhRFuBmJ83ItxDdft8Tpp9Uh6ab2pVs8ks1+eVxYuTYL552zGVu2tNcMlO6lErBLkkp2wAJ0rPsRxj+yCl2bTgNC25UKleJIoQyHEXBzxn0IQT9QXPcqpHS5B3A3xsv/XYvbh+bB4zoRQREWuof0PszuJV4FH3MaBl2eio2rv8OKdfNx5nmXYuHyWlifRqh3ghzjcZegRYscDB+8Df1OnYgk13fYmXM5vl5yHZ6bGIsVq2sbEj59tNXiduDsXmuxZPEC1EjpiKTqLTFnWXX4/bUd9sWYcAgBURQKohV4dVkiaXWxFRpryZJEZ91sUdKibAlOjaRmtd2AYyn4r1piUUZnVorNeNH6qNWXMxpGe1UAbkzWjdNEuV5KVN7fyXJVVNOKx0SrwcHes+eKPq4YfftkYJoE88ZCWZ63Cr1Pf7uiaK5c3YXN24rRq8c2bN3KngXdeTm0koHnRRewMMQuPH0ArLM4Hi53aQ/Fz4snx+zAyHuz4XJ1dECHuhHR3zdCHVqJAacvwH/v+xKxgVnC/shjSOogMmQG/tDxKA42QGyXO+Grf62MKbmy32ZM/bSa0AfZx6vEdNqjotD9QnhQiEBI+abi3ZmITyjE3oLaCLgSTfsur38zujW9F9MnJiD1uAJ8++UCDLy7F7bkjTaDi4wbJTgollzpr7OgWAQva0DueIP10iyOEGBLTGLjAKMUZsMo1yQmAYK6MmoBbKHPZKRsrUEWzQQNZuApNyl1ifgZO+HY1n8qKlsMPGyHFtfPpcMAzEgIyRXIPVnE6oH3/9/+jhP9OHbKJhD0F7zOQpx1Vg5mfNZSLYrcqnai2qlm9nsrpSi/ZpJ++w2U/4SaXfqpOl6ux8kr8csvjQAPMz7EQTFIDuK4Yzfiy2+aoEXTGKUoFUCc0pBK34LJcBQXBXD5pSsx/Qty6NaSHnXtKzd8VFTKYBjJMTPx7+EzcUPfeXAVLEXYFQO/R10DrylOsacrEPCiML47qne7D96k7pj/SynOPXcRcvLaw+dKEvZJARxK2YEZLAvlJmDQp4E1QZ3i6ytURVKw8qBy0b3l+7j71kZYtuJznHpWPdz/RBv8svQfhifLCnLkPsNsenKVIhxkFioIlzsZ4XA8XGwiE8i51neEDFv8cFNnkGU3Ab+IBGMVjllgPPcrXASiTFZRNCXvc+eiRvUMuF3FUhIJMKsm8YUbHjFgFDa/WNrCwvooLGiko9AlitdrcLPO5NuNmim5CHPc+T4+3h+TLG0C1PhMRSPKihpF8ZcVoG/fOEyaeDJYnhJJFPN2OCqKgTB6ZHeKxeR3tuPaqzcBrhMAd6wgaCVIxjI8+4wHdw1rJ4GwkpoZphAZPUZlYLjixmefZaB//60oLm4v0H0nGygFNz5Jbh9b0LX59/jgqR9xbMoH8AcoWD54pPuQS+aR5kdmfEqK4+FpeTUSWg8XbNaTY9Iw8l6yPpoCnA1GkY0E3y60apmKJatSZFcKhcrg8fBaTQuSIeNWa1SAnifnYWv6dmzKyMaZp9TA7vz2WLyC7cfMWFlFUaIHgXtKR2UGTu9djHBpMb6Zw/thapR9KAam4rQ5WYuiqS91OmxA66SwIvCfcp5M9C5vIP8me9i2RRo+/7oNkuJ0vpGwcJrZpiqU2ioRG+vCM8/uxmOPMGVb0yRXSHXOBd6Mxx9PwJDB1WUimfUE/5h6RD7t2JMoitaK56ZSxMZ4UK16nCqU0NjyWn6nohyqi9/nQkWDjUWR3caNVat34cxzViBjOxuh4rQHWyQ9F926ZOCzr5qhTm1TtyAU3boF4odbelQvHnh4Cx59iGad8BMN2DU1afmjuJTzcMeFU/DEXWnwlv4s0EHdhbxCQqC7ZBDuYBB7w8cipuv9iE89H1lZYVzcby5+nk3AYX1TKNuAXqcX4pH7G2Jbug/X3cydnFky45ZJGsr21VOWdBfmrEeFJ5PYjinieBklIZED+ztMGjfs1t3fJWQVK/HBeynoc3ZNvP7mDjz5ZAZ27mBqvJZsFHIPYmJNSlXOoeusmwDft+uglka3dHuc/iwusc2EidIG4I1bggkT6uK6KyMdnAeSj5LCUlx6xUrM+IzMK1QU436FSxAbuwiL5rZC204W2vNnSVklzuuYHbsW/DfaEotLdqh1uRIXFnWIuETiFWmAx2secttKjHuVGJ0G2nsgSRT+lYZ33vHiyiuZEQohxAlQQs5hg1XDLQsvtm0vQd8+S7ByJWHaHPZpiBwk4aNNpnR9GqbMwqSHN+PMdm8j5N8qtRUVNOUR5lwVWpniYBz8Kacj+YQH4I5pjfnzctG95wqEy2qidl0/Bl0fh7tHNUPtlBhMfH0HBt3E+6lv0phqznVylFNxUOW1GSJbX5AN2cDiTVpTlEYwWARw8voW4PWJ1TFooFq0RYv34N/PZuKtyVQ0KgxRCTp/Rc9kmBntaG2xKrw7y9ho6ZOiGBwNIk1cGHHlGBem4+obgpg0ob2qlLio5rk5tRhrfVz4dmYuzjiHvT2c9hyrGWhR1A0YeONejH+lEzw+a/V+m9z8OUfbxMZhpygm/20GvGhDYhjff5eLS/qlITe3rcIqpI+clfpMnHLSBnzz7SmIibOrbjRfYhwadbpjOmfl82m7cNEl21AWIirZqwonMquAfaVEyMVZbadg8ugFqJUwC2HkS1BMPz/I2YchBqLq0hSXxiCmzd2IbX4jykqTMfzu2Zi3cC+ee6ErTu4agaOMG78Tg2+mKLG4aHJvDg2QCoa6BiYDIwyT5uE4fROqMLr/6wYndyrwm4WY8EYybhhAiHtkO5wydTOee6JAiL/Zx+FBPEJmSq/CyzVYdc7pJICsgNgEiZp6LZuoJWPlv8WxKzFjZjs0b8GZ9aoo8pIHp2BKWjybir7o4nRM+4QbHpMapigZdsEXuwITJiXi2iuamR4bpxzq5L5syGIv8c/4OTr/ZS1uJFg6zCyKkMVJfKGBl0eExotzzlmImbPYS6DpTwmGQ37EuLfjzbc4XrqW6aXXgT5GCmwPpEYEIReG3LIcY18nq0oTI2msfzAVrFERd1Zf+Hs8PngF/nX1e3D7lwguSXVWi2TirTNdHAihyNseicePQkzN8xEIhFBcFEQ1jp8TsBJ9NTfGjtuKIYMpODqsR79YrUqkxiD2yvzO/j7a9bHv273Tfp6fWYAJE2vjhoGceEuoiKoea0KZWaV46P8WY8qUGOTtSYWL7clu4t1Uy5RlhYEug4pogKA46ObLdAuR6V8hsjfGIoT1eOLhMox4wPJ08Y6oGBrHWcSxlttdmD0/G/84dzvydreJ6ubkGpWgfbstWLC4A2J82mRnCST+HCtxsLOWzwxGjj6cFEU2Mo1BgjIMhmKkLZ4ffbQb/frtgotgRBFoIyihvTjnrHRM/aQDEhNIaqZACSVTs+6b9bE92L69GN27LcH2nR3hQSJCpqLsBMvcDQN70LTmdEx7YQ7aNPoO4bIsrbzb+EAyNWUIBl3IK0uBu+mtqN3+ToefVylIeX1uUfo3316LobeuhyephpQTqJSi6vYeebw7ZKroQXiDrAt5UeZRwbW7vrBWKt7DuGOS30ZpyWr8d1xXXHdFB01l0i2VgaURYf/q212461/zsXIZ+2PoorEbUV0oratEpU+FXM4UEp1ZmSzmsn3ah0B4C84+PxfTp7aHL9YkTUTRyITJdTefl9/plnDtdcvwv7fj4HI3NZsI0/P87sV45T+1MeR2tv+a/e1gsvyXvF8xRX24KYpZrqDk1gmm06A+M7MU5120Govm1oLbTUIG28NNoVmECW+kYuCAJmLwJadkglTN/HCUNtnkuce68fakbbht6G6UFLaUkXDabkt5sSRrDPeX47reX+C54b8gJW4WwkGmcZnepRdShqJQLEoT2sJb7yQkH3cJXN7OQmqnyQRL0aPCl50bwvadZXB5tCXVeJSqx+ar+f9C/8nNQfuWUSa1oCgkRpQ9stOq9XGGULd+DGpVN7gopyiokBEWQz3wYVduCV58fjMef2wLwuEOYl00MWJqI06Qb3523MMwPJIUUKrTpOR5eG/6Meh76rFSzeGLXL6idE4yxTqBbkybnoX+/TLgLyNBBK0tDyOlkx8tW8/DNzM7oGEj5dkqz0b4l2jEAb7Eqq19u7xj9rcH8/ahmS53xeSYPt7xb2zA4JtyEQp2FN+XSRiOU0aoGG3bpGP+wnZIiGddxbhm7A+R3JWhk5CMkzI0XnD+TEyfwdmDLVVw5S+dQqU9F/zUHLz7wHT0P/tzBIs3SRBcVhaHUld1hOuchITW1yI2iaMPkhU6I1Jt6wwWzs3f2SJaxcWv+LNoq/kTiTUOLC5211NLEw5pp6DtgZGzRX+FedaffpqGZ58qxvc/EcV7nLDhky+sXC+9DeAMNktGV4ilXIeRI6tjzJiGJgY0bQmORyhT7sWy0AksKgrj/LOX4Ee24LrryPdoCo8YuO146hkPht9pAa72fsrv3n+nuhzouw8jRVGhkWcrgu9CUUkQp/dah/kL68IFnRVOlkHiwtzulXj4QTfuf6CNPFBWrWkX6Pc7eD9zLvaqrFmbiwvO24gN6SQ3MGMT6IaZIosrzLRrNjo3+QCvP7AGnY+ZikJ/CUJx3eE67jIkH3umQtZDxF+x51sZ2B2uXtsxEQ6jrGglSvIWwOOx1EuH5tHrHEIX/IE4xFdvh5jk1ghFzQpR5y/SNuN4Vy4gb08ZHn14Lt6cFIPsHI5iqAaXx9Z2aN6YeuZ/FHeOvPAhFNqDTh2XY/pnx6MR57eLMdLAW0XbCDpZ4rkUHuD5Fzbirn+Vwo2Whu5JC8kI5aBt2+X46ZdTUT2ZcwLNDFY50b5h9aFZsUN3lsNDUcxa2XyMBpx8efH+lAxcde12BIOdTRZGK1vhUD7q1duGr2Y0RIcunP6qsA1VNgdnrJAJkwh94YVV+Ne/CuFGNz1eRpiZ+IZTdiUgX4Ebzv4ejw5bD1/dZNRueSHcCSSeS5SKvhUWKTEIA3u0VdAHvnfzZBQsHo04gUVEdss/konXtaEwh7DXXxM1uw5Gtcb/QFhmGmpCwyDh5UgDxjUiaAjkAMz5eTfuvHMR5s1llo6sjRwRru9r/KKoYcXUrcF77zZE/8vZd2Lg6UZR9HoMnN4AHFet2oMLL16FtA3t4CJns0DOuKbsYdmAN16Pw4BBLbVPlGhinsLQCB86kf5zznR4KIoZiiMAObEbdKEo+F7pRrz8iuX4cGoN4d2SITdSc6CkbsWZZ27ArJlnigBbZdFx1FrFlqyVUYZgoAzXX7UB706tJjUOU8CRdHBI6jTamXh2j7l49b9t0aRDG7g4vjkUY2DbhmfYoeZkBVdduyg5QsnW8QgtG4E4X9Bg0vThVZ47ed+HrevilqxgXmkq4joPQ0Kj/ggjOSqRYbBejvvFIIPWwdgAk5EqKi7Fq69sw+OP78Du3Qz26ZLyAtn3wf0/DuHwdgwclIvXxraD12vaiB2eeDPzXfEL4qJyya+4fAPee58KxdoV10Ub28LhdPTquQvTP+2OatKBrD3rjlWusiiV0W6TzZLF04KXNv+bKrIbWLAoF336rEFuzvEKCrS9DihCbOxmvPhsMm65raHMCZHgWjZItTCcM05FYWcL45ylS/agV8+52Ft4MuAyeDL2hiAbSYnZGHF/DG67pQVq1qTilIrK8rqYuZJHLEFAmSKHzXvm0TtxafHWNxBeNhyxVBRnytOB1qKyboeOiXO5irC3rAF8HUchofGVwnksCRANFBzSb2YPJXoyBA2M3TQhELEuixZl4YnR2/DRx4kIBNkJSSlm8F2E5KRVmLe4A1o3T5RNIOASvILp64hGI2s6ZcIb6Rh66x6UlpD2yI69YIxTiuSk1fhselP06l1LaZ8k3a+zcMwOUhlB+VuP+ZstChcqqgfeSSAZBKdtQIIbQ4bOw9j/psJFrl0pLlKR9EHExy7C5zM6ofcZnGOnxAgiILKD0qJQYqgohPOH8eST2zBqJGWLFWw+6HRccWkA9z/YCu07mFFx5KkVt42xCwuYdptWdK3m6EwAL7uxgYvABSqKa9kwURSHyfBAjzmaVuZXRYHFT6IUipFXVh+xHUci4ZirECaWza4b8Z7G49edXpLtKosWoGIvU1JRLpSG/Jg2bTeefGQnFi4mx1hteLxpeOGlZAwdzBSuWlpbx9fNTAMhrYG5sWxVEU7ruRK5uWTB1HZpzQ3Q7VqPW27wY+wEy8ZiHWxt0nIu7m9Vg4N/+d+sKLxA7Xk3a28yrRpQctfxyM4NFBQG0bfPcsyeTWJqdkEqAIRCHEImzjpnD6Z/2lxAbhY/pjPZifFS10jjxgCyc734R59vMXe+D53au3DfA81wwQWpiIujS8Ge8iA8UpYm3svGGKa7zoGEE3VrH7QidvUbPCjb/gZ8q0YAXsZAOmOknEDYBFe5XtiomLbi8WrKdPiQJ4SCQAN42/4/xDXoZ2IUm+2KAB51kygPYBcPTLRKISu24Yyp5JxsYPJbbLtehuYt3Pj0i75IEEQtYxWuBbN82kEpLqCJazgQ9oprluGjqbXhchGxrSluCfrDBWjedB1m/9AWqQ0VeKjfquMbiHpQ63NwQf27jzgMFMXKkQ2qVZhZnGLPHldXGkJdHnz4URquvGoLyvwnSrVYCnwmiA2Hl+H6gYV45eWuiE8g5NxUoe1McVPDEEvkcmHewp2Y89MuDLy+BWqkKHO6KidzZ7bop1O0DKV2NOhEpdoRaCqKIaiGD2nr38GC7/8P8XEqVGbz1s9E1fkq/fDlMwq5CbgCKChKwimn34PmzS9BOMwZLtb1csBUTsuv8x0m0aFujyZLVKR1/LZHWDCBXTsK4fa6UStV10Sq74zfTA960KNuFyMQcqfdfutijJ/IloI2AvWPQHZKERu/Eq+Nq4drrzEzbkzfvCKhbUH3iEh6/f2gSH2Q6jtELAtdKiXZ5pLSjZBdyBWLR8esxwP37oXH1VndDFOglJ4GrMZ998fisUfbGmGgABNIWP78zD7pxF/z7Yawgz1ikvF13tA+bQGYCHL3QA9V3TF9efHmtx/glpfuQnK1aodss5TdWC6gBKG8Evznzhdxba9+RlnNyDtT3lSDZbRY1seaMCV7sC9NxZs/9gcDY7Fhj+z81rXjoSbb53F7MPGNLAy6YQMA8hbHahuAxJr8Ow233RHGyy+Qzd40hUldVlPmh3/lpPw2dhhYFFPV5tho44aRwUeF28wi4TULB5cXGRkFOPuMuVixmlSZCrYTX1iWvhjVktPwv8nNcP4FSRrOEtdltnHbE+J2MV5hpK+mXx4vvz9MQgsdlqm/50smokQKjPtI175+w9jvZ2DI2P8DalQ3dSGz6PbQ/bli0Uq4P9dLAnPFRYVy8vHaHWNwU8++jqDbNhc1WAarJVYvEgcQ4Khks6yqGwUx/1AJSZLtMy2+irxT+8DmNwUFsR6vF7pwQQ4u6bcVW7c2g8udZAa88ru4yW1Dq1abMePzE3DccQkKVXX4BKI11TZWHf6+1+GhKGbf1f0oarexG2GU1eHDW8N8/SXLsH4dmcvJgk+go9uAWffg2Mbp+PiTZujcpYYyyQsZmrpQFHzJrZlJvbq16TfbdlW1HNH8VhUE3bme/ZuYsT9+jiHjHgSqJ0fcs/Ib1G//yfSzSCNbzl6M++fjuLHn2Q6Jj70LFTkDf7f2zKyjg36w+3mUedH2XCKFbdHWQuhDAomR1LsQwTJzyLn0a5G2mTzCdSPjGCQuyUWTJmmY9mlLdGhPlLFJHxvUsmLDrGUu94B/+5r8hZ84DBTlN9ytZLko925Mm5GDfv/YjmC4GdzuBB2SKkE7UcbsMtyIDz5si/btiClSAKK6UKS9M30X5fAeRugd4TH/Y12R3+BKj/txBgaPewioRnbHaGfnN9zrPofavFUZ3Nl7MO720bix1znG4bMWxAT9B/YRf+UCNNRWC2QIHwQoqdGbxhU+LFuZh8suXoL1UlSso30y1C1aZ2HwmI+X/3MMbruddaqj53VkKQp1wJATsDX9njuX48WX+YDbCRxD4BesljOlG8pCk6bp+PTDNmjfqaZksgiBV5SxPkDGHxoXaWatnAMgx2iPd2QLjCbQPrAQjPt+BgaPfRiu6hyrfRBhqazXYfCDQU8AyMnD2KGjcUvPc02W0KClpf/d3Ehlz2tCK2nnNawp2tVo4vcwG67VFV28NBMXX7waWzZ1EDiPfJVU9EmoxxOtweBBxXjh5U6IjTUwHwe6f2QrzRGlKHwWQTczYgzRvQgEgrhx0FK8+RYzNM2d5ib60kqlmomWzbdh6ket0L493SDpejKuGJXOL7UQdfYiE2cVEmLdLaso/LlyijL5u88w9KVHkFiNVXOb7DJdixUUp/xU4F8XJhFITxDFe/Lx4h2P4/qe52nzlBQRqc9R11dZRTGwFe27idSChKlMlJPWyoPVy7NwYb/V2LCBTJ5M0ROyr8NaVUnWYsCAbEx4rSfcpNus8NIhSJW9qMNPqY4oRSGcxSXMIWYnc7lRXBzADTetwLv/47iFptIzrv0haiVCyMWxTdLw/tSW6HZ8TXEPpH7g1tSnV9hBnNyx6dOI8vP3SRMd/CHOm/4xpj7yf6iWlKhxk2SF91UUx4odLLhX86c8Z+4gMksLcM0DD+PkPqyjWAXnN0SyWpUXSaMcUXUXk4hGmBgutxeLFmbj0n4rsGlLM8Ct9K2aQPEJSWEIG3HhhXvw7nvtERfrKTfi5EhXEPu0jxhFcVAahKLI7mloP+BG7p4wBg5YiWkfs6bQVHY5ZocCsrHRd85A4yZpeOWVDji/r447sLundspaelETCpsmMYWomNgl6p+DqUralPexdvg9SElIUDI6+9n9xK6Sjq6UojD+UnjPppAfJzz5KFpderkWSLWiJIpkcQPiLv2Gl6Y6TJOMrIeedf78XFx5xXKkb2wHuGqYtDOzhVqZJ5vKKaeU4H/vtMYxjak0dvzGb/jyI+DQI0ZRTMTgsIjYSoFUX1wu7MgMYsA1azDra+bzCXMhk4opisgIg11IrrYDw+6Mw333toY3RgGYgphlzYZwDC+VSrv/VL5tr4klXTjwE43eOTdMeR/rho1EjURVFE3ZGu8ouk5jYu99z7r/bJCSZruwKeBH16fHoNWll5gYxcRX0v2sQbnODTm4ssh9G74BcY2CrP7r2Ifxk3bivlE7kJVJvuUUKRcK14CgIfg9W9Gm/U78b3IndO4Yp71CSskRmVtyBChBZS7xiFIUuaEKrpCOotZgMy09jFsGr8I3s0hwwIfL+D2sbC10tUIcibAd111RglfHt0cCiamkDmOXKrqRSN0xzfhEAv7KLGrau1SUUaiRwNZjmzxwfLBy91C+/mHOXlFPzM9i/cLAxpAfXZ8ajdaXXhwBd9mwQFwi0xxSCUWRJRU2FYvxAQoKynDrrSvw9mQmBxrD5eagVROvSOjC/zLQpl0Gxr3WFD1P1iG1Gi+pi1mRabEy63Y4H3MEKYrulE6WygiP9HgY94jhSVZ2GYb8czU+mhILF5rJ8cIe7/TVU/TX4azTQrjvvsY47SwdhKn5Lwq1jpwQ5TDMJVZhIo29v/5IN0x5D2uHjURKolEUUywUD0wAmxHzonFKVHuu8dNU+W16zpQRXRzQGsamQCm6PP8EWl18mUMtwY8pKyU/o+3UlXnZSrreswtLlxdi1KgN+PwzbjbN4PawTycS8ymd6jr07OHHy681R8e2hOSbS5URccwwk83y4NasMtd3uBxzhCqKdfsV9cesixCBGP84v9CFoYOXYPJkO4xTG55Ujgy1aSgbiTGr8PjoerjjrpamyUgtioqYhf3z/0kuQd/bBP4HeXrLpryPn+4cjpSk5AhFUnShLVpRomOgKHNpgZ32TuUqRFFC2F5WjDP//TS69Ltc0Ad2Gok32jxVWk6txQReeGkdHnowA3m7W0gbL/vcSY0qgFJ3jDA6AktxySVuPPdMezRpyiKviUmkBGPiJWek3OEi5n/8Oo4gRYncrLpDlHtJ/iuZG/1sZroCHqH49ZcGMWTIckx8g6R4beBCojP0R/1osoyUwIsdOOusPDwypim6RXFzOWhgKcAR4qIw/YOliGnh8jdvRcbi5fB5CRa0Eqtwjcpyh1bIIhv0lk7MKgmXoWGndqjZ6Bh1dehe8sqErSKq8F3OV43WnPLQkYXzM/DIoxsx7dNawqzJYUkGsCDpYUJ7dD3W4cab/XjphY6Ii2f7gQZcktGzc0ujchd/XDwPnzMckYqy/+Wzvph5V7BbIQy7ax5e/o8bgSDHtBniNkfR6AZRALahQd0C/PP2ZNx2R31Uq0ZLZIqRBitFvJO6fsruqF6RjqaIBM1GvP8qt0NuWTcN55okrjIcxSLFVHDqp5JhaC5LX4V7ivH6xJ148ukc7NhO3BwHkZJZRhVaGGJkwj3HUKdh6K3FeOmlkx3CO4XEUHmj60vRcd7hI+h/9EqOIkWJXgoStxEhrCLx8ce7MGpEGtasY79EAzP6jnLOHdjUHkKcA7gB3bu7cPON1XDVNY2QkKAz2zXet8FYLcQQAAALlklEQVS9gjhlPou1ZDaeIeuLabc19qPC87F2wvTflNvxow/dn9+kMZqajCi4PvmJRVOiGem1YUAFmC0K/Me0UCMGJf4yvDslA+NezcCcn/kmx/lxEzHoX5Ojk9xWeAeObZyNkffWw+CbG2h7jZgPWmr+oKQUkbyBvcdK+35/VIb/ks8flYpCMWHcwrHYlsR71ao8DBywCvMXsI7SCC4XW2h9Zp4Iq/2GtjVYJFXm7iftwvC7uuCiC+rBFxdxn6QvRFoATHZHfECbFTOK4gTn0bxXNkmsu799RchEK+pUBUGzDVemXTpyAkvEEeVzWZox6fKkbpk25iDw+Zc5+PcL6zHzK/bssF+eozHUtaLAqz2gArBtYQU6nZCPSeNPQKfOWn9SC6xV9pAwt1jqp79EXv+2LzkqFYVwFM3msBfFDK5xuZCVXYzXX9mOxx7LRJFfrQvJITjdS2bFk59YagkUF6aSs3D6abkYdGNtXHRhYyRX07nlgoMy7cgCWXceXxTmKhIj78eqVOzqq9wuvG/cUt6KqsVRF5TbhHWICvaW4PMvd2DC67vwxRcUeDLIc6ARlYXIakPmLXzDhKTkwufLxO13+DBseD00rEeaJq4jmSE5IY2UUIork74eWYAKefu/TaT/nC8+OhWFQi8dgRzTxoULSs+7Zq2AqR+sw7PP7cbPP5Oyp4EM+BGKI7ESEharu8W+eY5/duWjbdtiDLuzJrp0rY4unRj0RguH9fx5vPZWOgzyIoqmp0VQAha0aF2p6AdrVU5Ttft/mfSvk5uLKFnFT6xeV4TZs3fgpZeysHxJDYRC5AMgH3GCUjXJQFC6kHov4TCt6U507JiL+++thf5X6GgHnZupOWCb0DAQMeU2M3gAveaDF2f/HFH+c896dCpKBGBluK6MC0K3QbweHwoKQ3jw0VUYN7YYBXmEhNfV2SIiMEFDAGdH2VkLk46GjV046SSgf7/GOL13PFLrK5OLVRyNTbRurZUZO+VWBVprKE51cN/N+NeKhI73poVQmX1pRjsIVCccQm5mEeb85Mc7UzPx87ww0tMZiJOOiKMvSAahLDXKdEOxJ3UsLyoLCQkrcPPNSbh3VDek1jXX6BgKGVbpNILJbTj999GxV+WAo3+uWB/6sx+dimI3e+sS2C4/2fh1Hrm1LvMX5OHJMVvw2fQilPhJWlEP8PiUVkeofkz603Y8ytzzTMTG6ni2/lcci1N7JqFRvdo4+VR1zSIvGz9Y4dHMmTaQaRLBjouWz0QZEqUZsh6Nrejtf4TcgkVFSNuwGwvnFWHKW2uwJ7cp8svIMJMosZhmuDVeUjonHS6rA2Az4HbvRp8+wEMP18WJ3VIMmzOzZYoO3u9Lfh2NrK4cZObQi/Bfc8ajUlEUEWUfYqTCbnd79ScoLFp34GvaJ1vw9DNF+Gk23bYaOmyUFWYzgVjySLbLkFSsIQa7lJa9Mny0Ti0vevXORFxMPvr2aY2+fWoLY70vxo2UlIoK9Psebn6eH/6yoAw4/emnPHz84WqUlCZjzs+J2LGD8QZRBszUkV0+ViykFAml2KkFV50ME0AonCmDlLp0CeHukXVwef/68BidMLR1Tp+OAyizyuxcfhTy2P7u6Ep2OXd6VCqKpePRuzRDNtXx0SKZSaUqGNCkUV1AUWEQH364Ha+N3YkfZlPgGMMQMUs4jIHJS8bHkCSIx2E68sN0cTiAtARerxc1a/DMhWjQKIwLLqqFlq3Y+0KD5obbE4DXE0BCYhySayajes1qIFlD7u587N6dh6K9ZQjLAEnKN8/vxsaNXnz4cS42byYlXxL27AFKSu2U4CTATUtgaknyr7KnaLJB075BmeBLetNN6Hp8jiQprru+NZKSSG2nQm+5Cmyh1NlwSJUkYDO+rOt4IEWx1/H7NoTD8VNHpaJoQG4CT9sZZZRCKXqUCI9VbidmkI1XfZ+9+cCXM3dg0qQMfPNtAYoKmSGrD7eL3FQqHOoaKfhQ6gqCYlZaHytOZJrU7BlHxlGRbCBu5iF641A9JR41UqrD7fZgd04+cnfvRYhzuh0UAIWSf2iVOJiIXMNUfrWIOm3YYsVMs5WWGDWGEWwZlSMTcbGb0aNHHAZcXx/nnV8LteuYLB57dIR2lozzZt6JjZWcqcB26JHxD51ip0lkOCQW5ZMNh6PQ/55rOkoVRYNL7a8wyxL1fDVzq/B6FST12R05Nhum3x/EvHl5GDsuHQsWuLBmNQWulQ4xpfA6MTwZYnSQqhsxwjesE32VI1mQtEawtFhn3UHd+aPTukJpGhXQiw7IZw3bjEzJoksYYbfmOYUvJUwLYinOeZdU0E1o2MSN3j1jcdPAY9Dj5ATECu9Z5BVhNGKK3CqKXTfrwpqhRmZlTY9CZNKWk4yuXKr79wjr3/mZo1JRfv+CmsyU5IY1XWxf6RtzMWdeNia8UoalyzzYnctjKdQ1ZNa7unOGlMEU4SJYKHX7bA9NJEdsxt+V271Vxe3L2AbzGwujYYbLTLlysmolCMmEYVouoHqNQnToWISbB6egc+fq6Ni2TpRm2K+wBKwHQxr/mit1dCpGRRmqUpRyKxJxmqwfLmxHURndosIS5O8N481Ja7BowV6sXVsbS5dzQA+LeCzm2ZiIkbPOfuceL3GCGVFnADFO5qu8BOtPmvEyZNcOsZxeS6RBihaOcUexxEet24XRum2h8APcNKgFatf0INFaD8ds6PnVTtgE9sEU5fdvPUfLJ6sUpbwT4lSYtWORQ4vMATKRS/hdo4JZYNOWEH6euxHFJfF4581dWLZ4O1wxCcjdUw3+QiqPDbK58xJsSURxhVqDda2s4TGsMLpXc9enMhjEM/bCHZOPGjV3wRUqQJs21TBgQAskJZaiy/F10aq5EAbbizbNVFbzyoutoK2P0izVoVbQKkXZZ0VVMziHhXGLMtlbXJeZg2JpFqMKh9zr8/MDKNpTjLDHg1lfF+DrLzPgL4kTtG32bg9Wrc5HRmahCdZpeSjUTkUvyuViMF8Gj8eFOqkJaNmqDlJTOafSD1+sHz171UXfcxMR6w0hIcmH6slWORgTqduoHYlOT5taNqsVNt4W0/UrIIBDLW1H8PmqFGWfh0cXiUpC0B+H8Fg2es4e0W5K7YSM+qBMDTb9MQcQhpICYOXqHGRm5qOwoBRhAjKDbgEwMxLXEQiahJZw3BNAYpIPteslo0WbVNSkF3eAl21qtGBFMUxyibaVWVkftYAYZW1sxuyIYwL+6zWuSlEOYFH29yg0pDW+iiXSE/mOFDdtt+Gh92j47VFFVEOJbZVLi4Im1pBUeATKr7WiaM3Wu4vcz6G/2r9elP/cb6xSlP1YlAqevPOjKgH/pmtES2MGCTls8UYYHYJvK44Kk9SXrYtEhDWSN7KKYLmDywfZlsFLbZeiD1RxhWJes2pGaYkocLTBulg2V26uz46zqFKTgytZlaI41ewDOjbOGyq+FEgbXHOaaZSYOdis6NFtEUugR0YUpfwer4GD7QjR4MH2mOgno5FV6qJZBYwMNdLLiZo1U87VMtcaXTM8uIxUHSFlrD8yqvaoWEIH937wu7FBsHQ2msFBpsU2ErRI6U//RLG46O/MuGrzTayqS7wT7RbtbzwC35f4KGJhIvqpyQdnBsD+cgPWkkR93rE2VZnhgz/3KkWx+7Rdq4NIjQihCq1CYUzB0NmobbeW2fudeYcmtRtmgdKew850iSjPgV0gq6H7U0J7D/rdkdjETgBTJ638y/xGvLUqx6symlJlUX5zZ96vVaJtBXt/4EG+F1U/kQKNEvdV7hVdHY/+f6N4tp/esVDWUjrkS87XlA/sK/v9lbvKo/WoKkU5Wp9s1X0d0hWoUpRDupxVJztaV6BKUY7WJ1t1X4d0BaoU5ZAuZ9XJjtYVqFKUo/XJVt3XIV2BKkU5pMtZdbKjdQWqFOVofbJV93VIV6BKUQ7pclad7Ghdgf8PgD0m5F2vKJkAAAAASUVORK5CYII="/>
          <p:cNvSpPr/>
          <p:nvPr/>
        </p:nvSpPr>
        <p:spPr>
          <a:xfrm>
            <a:off x="130175" y="-441325"/>
            <a:ext cx="1781175" cy="14001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 name="Google Shape;109;p15" descr="data:image/png;base64,iVBORw0KGgoAAAANSUhEUgAAAMoAAACeCAYAAABzepVJAAAAAXNSR0IArs4c6QAAIABJREFUeF7sXQeYFFW2/qu6exITGYacc04iqKBIVDAHzLAEETGjCOacQEExiwQFMawJUAQUEVdyzgxhAjPD5Jxnurvqfeece7sbZNdxH/uQt9QuDvR0V1fdOvE//znXsG3bxtnj7AqcXYF/uQLGWUU5KyFnV+CPV+CsovzxGp19x9kVwFlFOSsEZ1egBitwVlFqsEhn33J2Bc4qylkZOLsCNViBs4pSg0U6+5azK3BWUc7KwNkVqMEKnFWUGizS2becXYGzinJWBs6uQA1W4Kyi1GCRfG/RHAbj5B/yURxswOD3ePmNNkwABugleo//45Z6xXHSrzj+veqtdIbA77fVP457TX+JfD/gUF9MZ6TX6Hroz4nHid/4uyv4M6v1/+q9//WK8i9lP5DcQ4JokbzRixYMwwEm/xgk7PRLAzBseC0bpmHCpHcabhj8CScMpSx/XnrURbBCyHfbtheG6RAFZL2R76brsS0DJr2V9cAtX2e75KMmXasbNikOX9OJR8C98K/ohtW90T//iYH48/d05n3iv15RLBI8liuRAt9/j9MgL78HlgMwPGyVSVHk3fR5A7CcIEk1HCeadn1Wsc5uN5CQUISMtAKUl9lwe0x4vHQ+UjADDqeBsHADDRtFoVXLGAQH/2uhorPapLh0TbYJ23awNyP5JiXlCw/0Oif1PKQgdIji+ReCPh/wgbOKcuZp+Cm7Ylt8BAsXhyUkdBSqkCKQuSZVov+Rl6DXPOIlWIAsmKww/tCppLgSpaVuwHRi3W8V+H5JDqqqDMB0wGtbKCgykJRcisxjZSgrJ8F0iuVW0mnCjdAQD+o1DEPLVrURG0MXRgJrw+UCBl0SiyFDg2FaFsJCnIiKDVGfJe/hgMcmj0K+JkDo9WJpp8ReRnkMjhHFI2nF9ynNcYv83x2G/dd7FL8FJWH1W1bJKyTUIUtLXoMUhCw3hS2Bx+ZNFTiSmIuSMhcWzj+IAwcL4Aqpg8K8OqiqjAYQrt4uvksUS/+RXEFkWOcQ+qe+Ji2kbgQ5cxBbJxOWpwBNmoRj9OjOiKtfgcYNYnHBhREn2A/xN77QUP/VRxhX92tIDqXcT4BL0S7kXwaop8xm/ZVPdFZRfHmIkiL1w6tkhEXIsiGBvxxFheVITLAwd84+ZGQDa3+LRnYOxUgk/GEAgpRCBAGGKBWFVrDJypM6eFUOQSGb8lw6SVehjs47xMOJBxMfRsJN4R/9IS9SRVeEuBgn+l5YjLp1S3Hb33qgfScH4mLoWuSgbgoBGMST0FVI3hQQdqkgVMVtojjqeiSU++89/usVhQRGwiiA9IFSDLGtlDf4La3ltbBqRQr27/fi7bePISe/PopLSSFI0KNhGJGS3FNoZpAHMkUwOWyS0E6yGcoj6AWtmPQmUhzxXKJM+iI0wiWegXMO9m7a2+mMiu6hjBUGKEd4mInI6DxMmBiLnt3duHRIWziDRSm0TzRJQSzSfwElDJNWwgPbomzNAb71gGT+rKKcbdwSASExpLyEhMckVEuEMT29HJ9/WoCVP+Xix9VlgKcWgMYAYkRJSOBNUgYvwIiTIEc2CTz/nX7KuTi0YgPuz2n4BZ+p5kRJPBB7IYNP7yWlVdrmD4LovXSdooUk4Pw9Kn8HSgAkAsjGoIFxGDSoEW66JRQtmpOXMWHxdWgvQ9dLH68Wz0OKwrmXP2wTD/Tf61POehQWNp0LuHy41/oNWfjm20ws/CQD2RktANQHUAtwKEkky8suQz4rVl4hTiyE9LtqVbeoBFAMoECFTNojVKjf63xF50T0k0I2uh4K6SIBUP5Bf7SwCrxrmF6lXCZsg8I0Sf4JCWPvw5pFnqYI0bUPYeRtcbjh+kbod2E9HZTBy+EdKRmBE4H5iN+jisqcVZT/2uDTssUDEDRLAr9jRx5en3kI3ywORVlpHIDanHMYhiughkLGViwuBzRs1C1YNilCOecOrhAT0dHVMO1KRIbb6N07DhdebCMqggRb5QimhwVThJSsug0v1UP4nCT4DlRUBGHdWgMbfstFYREpp4mSEgcqykmJSJlCYJhRgB0Mm/Mgr4bwlNIoCNtw8/eSwtYKzcA1Vxfj/kmd0etc8owmPPAyUmZQLsTKonIq/feTFij/e8TmDPco/xvI8vjPrt94FPPnZ+KzTz0oK20EIA6mGSI1EpYbqbewUFMOwkJHHoMUo5S9Rfu2FTinpwNOowxXXd0RfS+OZItPxcGI8BAEU0rzbxzVbqCkuApejwXTBDZtrsDXX8ajotrE3v0u7N1F19JEAQmkPBpYoNBKeT12FIKw2XzNGQgLK8StNzkxbmws+vSlcBIckrFXMUihVa3IBx3/Gxf//+QjZ5aisKT6YCoJW3wP0xdJyF98EYSuk/jjfy7QcRRhIj2jEh98UIiZM+JRWloXQHPAoDjeDxdrdIhCGy4sgkKpQkRHH0XDxoUYO7Y7mjR0o1uX2mjXUUPB/0xCaqrcJ1bJT36+pJQqbNucgfS0EMz7aD9SUkJRUED3UUdCNvZYouCWgoVJeeSvFPqlISIsHWMm1MN9k5qgVRPKwbRhECWTtSKlCajU83KqtVXQuX/d//9BZGeYogSgRfxUTqIoTPEwYDGVRBJl26B/k6Xk4IJfs7w2Pv8qE9OmJWL3DgqxWor15VBdCSkn5LpwR1b4KIB8DBjYAO3bVuPOiU3QrKmBqOgTYFgNc51SaypkGAqNODQzKMEn8fdztgoLK5CZZeG9D5JxMN7EyuU5ABoAIA8ZoryLKKogbwJa2BZ5xqPo0DkLDzzQAuPGNIKDXBeDdgRD00coJ1LWhyEwURL1S3mLNi563U7p/Z/ek51ZiiIxkECo/GQCE0/tRggjEozGoSyoxdV1qqu7WKwSD1bi2Zf2YMECivObc8giVXfSJgUXMxWErHAeK0d0VClGXOPEVdeHYuAlrRHK5REqPgrh0ALxulQxUdNHTuWzJeEM8JIcGmk4mWTZqY2IX3F+WHYIPywLxpdfFSI7hy44CoZZF7CCFIWLzkHIGhkDWrVCRsquGRGERx9pjnN7RillUZiXyuX9CqFDM/+lSX2HzqopPqdyEU7fuc4wRdG1Bm3INBaqKBiqHkLFQpIpBmFti62vQwnxwoVHMWVyKjKzCfVpBhhBUuuQbESFXCQYVMjLR+fOBbj8Chtjx7RDmzah6ouVwpKiUChGoYyGUlVIorljp+zR6q8UKfQbCma3EERtwWtRIk/GwFTolbwxNbkS8xccxjeLC7BrByFordnDmKYNAjMM08mIhAEnLJuKmDmIjE3FjNfq4vbRhPiJB2bE2FfPUYCGH0H28QroWwMB8FO2BqfxRGemooidU1CrRqC0lxFh15G5joJSkkvx7AupWLigEm53YxgcwxuCFFGIRmgRoUj88xhatk7Hvfc2w4hr49CosWThLKts1YXvxXCwz7vpmJ3CGRKVk9HY/7dP2p/fSFFUCqNST9E6rEFcCjs1nV6uJTu7Et9+k4ZZs1JxIJ5CsoYwHFQodcOggqeXlF6BY5S/OJMw7JJyvDGjHdq2i5ZMn0I1NgYEKZNT125GvBNhZ6Jy/7+OM0xRAhefHoyKn4lGrhEdTl4t2JZHLCUcOLC/HLfesg07dlEtpDEMM1iq3yx3Kt62KEHPQO06OZgwoQHunhiHRo3EgxCtnaSChEDEkL7XgoPFgXIiqahzdZuhYhHjkwWGgQ7hz/ye8xJVyyBRpOsnKFn4Z+o3gV7Hp6eSyvtpKUBufgXmzs7A22/nIe0YwcPN1PJRGElGgA6XMgoJ6NY1HR8t6IHu3YRLRnUX+ipRQ62ytCZ0NU4fOeb/k6qcUYpyPF6kUCm2aNSbQTZOFc6ovsFP28Ciz4/hsUePISW5DaNA9DqzSoSjoSglOXA603DNtRamPtIU5/Sg5N7Hh/SRFcVPaVupv0tYuwahb+rcfk7Vf1ZUvDbVYaj2EeC91CJZnCcJ9Z4vTHkBXRqlHCJ+fxFeevkI/v6lA1VVDWAYdRXtxsP3o1fIjSzUa5iGyQ+58NCD3WRpbCbpiFL5Crbag/1n7/t0nP3MUxQfRCxJvQJgYLGdE0vnMhyo9gBTpsZj1qxKwNsEphHHIYYqZ/MjtizKQzLRulUqZr7eBpcNrwvTIVR6OchCkhKyX+GynCTvGv4kMfF3EbIPsQ0UHU5A9qZtcNG5fMVspUW/e8ra4gfkHvzVAVVw3z2T4AOVXqB+p06I7t6O+DbsGTWJU3IIEWD/GSQZl/9SmKnCRoaJPVj9ay7uuzsJ+/eTx23Eykdra1LvDSGIphOWRcyCJEy424033+iBICflNQpQYQQsICs73qKdDrk+5d95RinKcXevwwyTKuISepCwUCpbZdm4e+IOzJ1NuUVrwAyGQTCnitmJ2wUrHyaScf99Mbjv/oZo3lLCCg6zmAOlFUSrjM8VHf8QOMcRpdLcqPjZH2H/hAmo44yEVSP3EqAU6uy/o+CxbophSHFXofezT6LDkw+qaxZFkcxIlFUuSTGV+eqcEhaKzrOM2yaZAVJ+F46lV+PddxPx0ktZgN0FMGKozUzRL52MGkr+tgfjx3vw3gc94GBCJa2VMJDFoBzfAnfKJfY0nfAMVBQNi0qOYRNMSi24nIo7UV3hxYQ7d+GjBfTAOglfirsS6VDCbx9Gg4bpeO6JBrh9Yjv+DdFQxBBKp6HvyQdC0CwJOrNQyuGTcZ/mIv3Dj1Fyx0TUMcPhVYTIP/18T7DKVBsybQcs00IC3Gj8zCNo+sRk33VKqKWQO0mUVJ4kQkyhFtkTzp+UzjOGSPUY9pASaL03dx/eeK0ah+IJ7Kh/3PulVYAUbg/GjKnA2+/2QlgIeWAKP7Waao7z75X/T6/BX+gDZ5SiiOxQOKBjYUqehdtEHsDttTDxb3swdxFROFoxVGpQfzlTTugBkmgcxmWXV+Cll1qgaxepE+jEm9tOKGzxOQcyvcpUG8LPOv7wkwa5PViltxmzF6F8wkTEIhxeU5XpWBG10KrojV8TL8G2mAEGQeLIAIiOBhITRRGS4EGDZ6eiyRMP+UJPyhMCdUv+rgMwf5avWwr81XkFE3BrgFSbUlLduO/e/ViyhECSFjAcBH6o9zEnjc6bgNtGl+C9d3siPJR7CFhXaLkksAs0Kicqze+v9C+kEye9lDNGUeQx2TAVKmMRKsMWVBLaigpg/B17seiTYMBoLQ1TBJtyX4lU6qn6fPONmZg773yEhunJJH/wiHzPNBBS0p8JhID9Dz/l/fnIm3gX4hCsxjvo95FnE3XRSTUFP1p9nAQKiH+Dh+5LgQ1MP1FwBaXYR+FF82ceRfOnHlMhl84QNKOg5hQSUS9aV2IhCDWSvqOiwoOJ47fi40WE/LWEYYaKgqhhFjQ4A3YSbh5ZjrmzuyI0hDyNQMQElFDngVZeXzimPTLD8ZS/cQB4RlRdzhhFYfvEciBipTqhOGJwu22MG7sTCz8JV0rC40hgKGWx7SI4zWO4514DL77UAWFhVHF3w6Ri4yk+6LGXbZuP0q8fRVCITv4pOiSPQ2hSENzeWggKJU5VBdzuImkvpmvh0EjqOpySM+ysBM4hQmV6TZRVRSF62HiEXTQRHkSx9RbBpOq6EFtqdpBHFi9Fwq1NAbfYGICnGpj+WjJenZ6NwqJWgCPGBx8TKsa2BwcxamQV5nzUFS5T+RFf2qaDWfXIAr1MAA3mTKDvnzmKQq7fsmGZ0jloMHnLREW5G3fetRMLPibL155jbWmekk5C285HbO10THu5KcbdQf3rlKJWcSjhtIN9MXjNBKtm7/Lkvg8j+QGYwRYMavVlobDgNQxUWnXgtFoja185nEYpGnYNRbU3Ay6jGAZZaS7qMZkroP4hlXfh9BtwV9WD0XwcHPXugk0sZ5+lVopZY0UhDaGCJSFboijixZQCqcETK5bnYtzt8UhPbw3DUQ+w3DBtl1wm42j78bcxZZj9/jkICjL9o8N0E5vyk8cFYJxf+gPEmq3s6XvXmaMoDGt6FYok1tayDDx0/17Meodg3i4wTJpfRSGLIf0cyEWDBmn48IM2uOwKQbUsPodUlCUfOfVJZ3XmOzDi74GLUiVV46CipB3aBJ6Q1nCUt8aRZamwy0rQenhroG4WzKotsCuyfK35PgyBlUDImgxewEapVRvO5nchtPGDgBWj6omqC5Iz9UBY+o+ES0HAwk/hII8kXdoLlFeGiS1bcnHzjYlISGoBw4wjTgsHitw/w/lLAsaNy8Ps2efBVJC1gCiqvZm95ImeTpdQT/0z+KO7/rO/P2MUhXAtoTvKQAaXaeKzz5Mx6rZMeKzOoiRe8jYiJJaVgyYNM7BgUXNcfDF5EuI1SaLMClIzFvufXU9+f3XmuzDi74MrmKw1uwHAikJZVgtkJHoRFtUAlrM2SnJKULtLU5QWbkfD2scQEpkHy1EhUTtFYyrKtCkOov97TVimFyVWLFzNJiKsySTArq1GKkn15M+3jkimJ+oo0Lioi4KDGelyMBK4ZXMOrrt+P1JTOwFmNHPKGCRh10LMhoN4+okQPPlsOzg0IuLTAT14z88Ck18FJvb/1nL/n3zoDFIUUhWLk056aLv35uPqq48gKYH6R2J9FXeCQS27EHXrpuCThS0wZCh5ErJmVG+RIhnLHUOkNoyA6SqnasWrst6FGX8vXC6dTwHVZXWQsrsVSrODUY08VEWEIS8zEhEhQWjWphbswi1o3r0AZlQJmwOXRcqshFZiK85PCB4u8dZDULMJCG16L4BY30wV6lLmiO1PMM1O7CmRWouu5B+PTtHrW7YUYsSNu3A0qRNgEISs0DD2QFWICNuP775vhf4DohmSIKNE3lSDxr411gUdpaKnau3/U+c5YxSFbQ8XtwwcjC/C1dduQ/wBqpPUZY6VILf0UKrgcu3Dux+0wO1jaqshKB7uJzctSd59VlcNZjjVi1tJinLwHgQR9V1FTpanEfauqw93WiiCHFVo0LkTPMHdkXI0FXb5HtSO2o/W55XBCCuAlwqGlglTeoz52rkIapmwDBvF3voIbjEeoY3vgRdxHI4xYO5bhj+THqvWY8vgCTQqQ5dxNOrypXCpvQ6w5pd8jBiRitw8alGIAAho4HiWfhahU4ckfPlNa3RoHw2v7YWDDBTrfGA/ke/kJ1ASTvXTODXnO3MURY39IXdw680H8Onn4TAMan+lCSp0kEunUGcXJk1y4LUZVF0m7yK0DYcKISxLNSupXFl+nNoYmTyKcfBeBLk0emXDMqJRXNQVZQdqI2vrMSAsBkZwXTTq1x2V5g7ERG9GeEQaW2VK+ul/DnYPMr1SXyKFOUXeOghqPh5hjR9ANepyNZ5q5zJahTGwmpOX1eguam2Wmjp9F/k0Uj0nbfKpAiSDdUFKtgbeeSsZ99yXC6Az16uEzUDf74RtJeHC8/Px7Q+9EButmsSYzq/hYF3QJd5czaHsUyPy/95ZzixFMQx8+GEi7rqrFB5PRyEEUkDGxUQSkIMYNToXs98/H8HBQs7QhoyrFYabwwAaS2SqkOs/gbtIjnIPnMFqzJxty6jTiLZwZ7RA9qZqZGRUwDiWgoiO4Wh/azvAvQXe8iyeXayZWVyAlLlCoijqT4mbkvmJCG1KOUpswJMPSLxqqvs8sYUKnP5eSRtueGCB6zoEDChum2V42KsREEIm4I4JOzF3Ln1RN34WpGw6WLNxCDNnOTDpvjZg8iYrEr03oKEr0Kn8e/L7f/apM0JR6AFQdX3jxhwMHByPirKuXAAzbWlPJYTLwlFcNyIfCz7uijBqPyQB8CEthgpjLG4LJrwrN7cChUVeNGkUhiCqUSoKx6lYeU/eB3AmPiBDUlhgKTMnAXHBLgpDZVkcElNKEGZUom7jENSKcwOOElZknUxzfEj0HPYqDoV6kbJbqHLXg9HodgQ1uFcl88cTa7Re1ehefAQwA/9Yn41Zs3bj8cfPQ8+u4WoNfdUVVcBVPsUwUFZejbGj9+LvX9aGYTRWs8wIUKCnUoaQkO349O8tcc0VjXz9K4qNpi5NCKXSDfnXPk6/ovjyRdW9qG2SsjYaHS0pqcItt+7Asu8aACZ1JnpgeAmgJOtWgGbNj2LNL13QvDlZQG1ZVU99IARsAMmpZbjp+lXYuzsNP/98NfpcQD3lwiETsfijkl1AAquq5lJRkMp66ba5KPv6MZ66YnO4QYfJ3oEmshiOUFR5ndxh6CQv565WnEq3aoQyBSzT8KoSJAmMvCi1IhA14G5E9b8LANWPpI1KZxKSQKvhdnoB1VXoNhwBamXNi4qr8dZb2Zj1Zjpysy10616FJUu6oVnTaD4zgyhUr5dZ4UymJN/hhImCAhtDB+3C1h1NAKO2qsFQG7XUsIYOOobFSzsgNMzla6fzu0iCtHXYfFZR/vUKUHmEUR0dX1MoZcLBT9Ti3xHkO3NWGh56oAAwOkpWwZaQ2KvVCAqhEKAebrulmZpIL/Vpnter6hicLRBLAwbuuTcJ77ydg47tTaz8sRMaNwlFZVk5U+yDQoJZZXR1WmoXKpT2KbVqGqMk1aAQT7phSJjINh59fw5yJt6NOqBz+ennOtLwd2D6IyqdKfkzAt8oB9/6ySp5ef5jm2deRMsn7pNIRqFdhAvyuinlpZyBUzNCnRSMSxwyclIUVtHx7bdH8dprmVi/nhq4GgJmCGDtwZ0Tg/DeuwSW2PAyEuafkG+bAtQL2cXA94vTcfV1ifBaXbhjkgwCM2K8tC6H8PjDQXhhemv+jNBlZBql76hpmHgaden0e5QAoqEiU3CsK+ihwLfxB0oxbPh+JCdT4liL+0JsoqdY9CCO4omngeefaQkPNRMxsCL93WxnWXAoDOP0GIsWHcX4cYVMOpwztzZuvYWQG+COCd9zq+yTT/VD9+71pfDm4zYxzdYP+etGJS7s+UYtKEokcGz2xyidcA9iEcmkSN0u6+uaVQl04OQluUq+aR++5FcsobbIFBYLSbaFBk8/iSZP3QOapMqWXgmbn+xMcLhwr8Tb0XU4fcPGjxzJxew5OZg5oxReT2O4EMdMZ6ayWG6EhRzE/AUhuGFEa5lKw5C6GDOh1yjigKrkvzbjEB591A2Ppx3D9zISygHL60HjevuwbGVTdO1WB16iDhGj20edUSTU06gENfnq064ouvdaTJAIijxgvU+JgXsmxuPd2VTmbk7bjEj/CUOOuejZfR+WreiLevVMeJQn4iI2J75qxKgqoqVnW+jbZzuSk8Nw+WXBjPfTsfzHLNxw/SGUlngweHAali+/GU5qTOKDwjfNwXf4+ks4dGH6hyJ9yAsskEKzvwuximavhfefKUpNDKqAuDZcthMJtgf1nnsITZ58AB64OOAT/6NYvOwBRc04CzDIrwm72esBvvyyEI89fhhJScSebgEYIapHVAVvNilDJlq0OIING/qhHs3h4H4ezZ92cFIvk2CEol9eBQwasAEbN9SH4Wii2MSSX9nWIYwaVYaPP+7BxElJi+jzqpBaE0k9ze/5CyjKiVOHaCH9CMn6X3MxcGg8qqr7KqqTasCyqmEaB7D658boP6AuWyqaiOLgaqJU4ZUv4Z+VFR7cffcuzP8oBPXqG1ixvAm6d49EdbUbl121H6tW0LCFYiz9OhxXXFsPFeUebNlUjPMvjIWL65SyzZtsM0e9IVqJFA1eFQVJBA7OWYCD48ejjiMSFtHsA/JhdRKRL/5FTdRESKAcsngNpMCNbs9PRvsnHoZXsCnVyU7nJKRKpIq/1vT3Hu7eU47nntuOxd+EwWu1E0awHhLBuZ7kUyZvRUG4VwZGj8vBe291QUgIbWEhIaboIRkS1fIgMS02bs3D5cNTkZfTQba+cAg9BlY1goPj8fXnDXDZ1Q18BkbT2U75xJr/gFKddkXxP1FNgVVWWg2eu+7avfhmcRTANRN6SDT8gB5SIsaPL8WsN7oiJFQeID08qbbz42ZJ8RhuOOHCT8sKMPTyFB43+tTTIXj2GQm5qGf88cdKYSAGt9xcgQ8/bA8i9v5jbR4uH7obl17mxEvTe6JlixC2ytwIpobQCUZw4vREoPhwInLWb0aQg5rG/P0oPp0IjKn+xEMVdNhGpWmhbqf2iOra2Rf/EGggMwP8iqJ5bOUVHrzz3iG89qoH2ZkEJ1NvPA2B0F2fFFZ6mGRqECNAJT6WTRy6zfj22064+upYnfv750PqQYFcFBWVf/TxZEx/hYxDExn5xNYqhL1/vz7JWLW6F4LDaM1kUCHtTFZDU/EnVurUv/U0KwpJjEKmeNGE9Cfxr4GVK7JxzfXHUFHWQWjobMqqAasKzZokYcOmLmjQgCokQgj0NSqpGEc2G3UgOakaV19xGLv2ReDcXoVY/XNnhEe6cDAhH5cOSURyUivUr5uObZvboGGzIBQXA8Mv3451v9G2b/uw9LtzcMXlLY9bfUms6Wqle5ImsoiDkKT+/+Igigh7EMsQQMTwSOJu6L4W4Nd/5GDKlERs3kTzvOoDBv30H5I/eWUyLYduagNVFUraVjE6d0nA99+3QrOmRLMPoMnQHDGeW0DfT/dto6DQQt8L1uPAgY4wEa3SPEEiXY4jmP9RLG69LU4pCkVtukD0f7Fi//53nHZFoeKWeALiMfk74yrKbdx40y58910kYLbiJJYeCLlxYDfefD0W9z7QUk2F1GUseoqKoRrQtzJpUgLeeMOLEFc5PvuiIa6+RrY8GHnbAXyySGCjmTOCMOlBGvZm4c23MnD//dXsOe64w8YHH8gQuK+/OgJ3JXDN9c3g4q0TdQFNwkdGvgwTO3cWYsnSMgQHU89JIM59woPyZ/B/+ARlqpIDXsOBSk8Grr4qGt07k8DJmFUuTBLZS80Uy86twLPPHMZni7woKKwDgxAtrrircI/JbuR9lKIwWKEuiC2VFybPWSZDtA/33Q/MeqMTf97Xy+mr2svlC+HUxIdzDuOO8cQubiuoGTdqUfU+H+ddsA9TuRG2AAAgAElEQVTfL+mO2NgIMYr/Afb2Hy7mv/GGv46iEM7EFAnB9jdsKEK/fkdh2R1UAxbh8qQE5ejZbSeWr+iKuPrhqnbglzg9m1fv3LtseSZGjEhGRVkkxo2twpy5PXiZvvk6CbfeXIFKdzT6nJeO5cu7ISbahfiDpejXbzvyctuhadN0LF/ZFh3b1+J6wXkX7cDhfRmYOD4SM988H0FB9KBJACjsVhQNw4nZs49gwgSid9BUE11H+Teezu8+QvdJ37cDc+e1xNgxnQImoWh4Hfj4k3TMfPUodu8m79EGphkEMkhcX1IewAfhcS6nBxORt6DeFzVgg+pUHDpWISR4Pz79NAZXX9OS4XCCoUllmEPHpEch6NMkfFqryy7djw2b68Aw6qmaimrFtjfjq89b4bobyVj9Byncp2K5j/O8p33HLR2wC4wpOI0LN922AV8sojyCkmwaZqc2ujFT8c6bLky4qzHj+5xKswXU0KWClQ0b5dUeDBl0EOvX1kWnDmVYuiIGLZvGoLTci/791mP7jmaIjsjDdyuao98FMbxH/O3jDuCjj6iIV4J33onEXXdJLvPYY7vw8stS3BtzWwnen9sDQUEOVJVVIbiW7HHN+78bDnw4Ow13TKBrahgwzkh7oMAnGHjvWtkDXwtMZjQiQFZ+B+bMi8W4MS1F+BWrYNvuXEx7ORlffk5halOYtPERT5NRbGAfZYy8M10Ht1QKjT4QAFBkURkwQ16I8ols9D4nCWvW9kVIiLQpcDWFwQIBAJgtRkP5DAOff3YMo8bkwl3dybdXpNDx89G/byHW/KMtN6MJzvZ/E6r+b3TnNHuUwGIZkVBpL0Mb23YV49KhB5CbTYtMg6VJCClBzEW3TruwdmN/hIZTX7aaYHWcomhI2MAzL8Xj2cfLYaA9hl1SjHkLY1AvLhiPPRaPadOCYVkujB+XjdlzevIaLv4uBdddnQ7LaohLBxfh6yXUNuzE3gOlGDo4HhnpddG+dQrW/ONc1GsQjIyMMtw9/idcdU1X3DS6GYJ5JhgwZ3Y6xk+gv+tdrfQjOjGL12msgBTCedHNTScgYjwVkgTTAXi34/2PojDhbzRDGCgsKseCjzLwyitlyMikwmFdyelMytFIFF2qPd3PI9Nom9RjieKjPZ/kDBLBSt1GwGfamzIFjzzkxguvdJSNk/jyqZgp8DkXeB2SL1a7TVw4cD82r6U1oIq9HjpYhZjIvfj6780wYGgcQ/0y9ebPpvR/AjH832iI+uzpVxSyTGyF9H6fBu6bHI+3ZlDVuxkvogyGoJAjAbPf82D8ne1kuLRClCSRF+SLBp1SvXj3jkIMGpaO/KymcCAIbqSha49SPDa1DqY8vBcpqa3RrIUHv/2jFZo0diA7uwpDh+7Erl3NEexKwqqVrdFvQB1UVntx9YitWLm0LkyzCnPfD8bo8ZKzvPjyQTzx2DEWhOuvDcZzLzRBhw7hWPRJBm4bSQ++PrOWvXqLBS58Sg2eHbkqWLrsw4gMyUGxpwvcXtrTRDVQcU4WULAkaSTPau3AvI8jMWZUC2zdXIopj+3DLz+TYnZlVI82L/KrpBJA305c/i5DYi3w+1iK5RN6eB6rTcDrIi+ViA7fiVW/tMM5vWIl36Hr0ztjcIpE5yEoPQiL/p6B226krTLOle0p6NLZke3GXXdX4K03+zCNR1FH/VXT4wRbqPkaqlEX5aMc+XY28DnsQI/8ZzSEvKYeh/t7pf1LKIoOA4iYmJJaisuuOIy9uzrANIPVdEeqFpegbdtj+O23Nqhb18kRmmWSuyfesNg8jsN5xKgTQ4b+ilWrWsKBJrANqgkQpr8XX37bDJ5yN+8hMu6Ophh1q+w0Nf2VFEx9lB5wCCY9UI2ZM5ty2LJwUQpGjSoArGhcdnkRFn/ZFc4QYNv2IgwcdAClhQTR1oKFfIRH7MXzTzdAfkFdPP8iwa11JNnmkIPCMlXQI8NADFyuRQANI77AvaNC8fqi3sguJGRKBlHIzl6a6q4KfpwUp+LxxyIQEVqAF145itKyNjCNxjLZhVEFsvYklVopdLukBh8kzJV8roaWXI1ote009L8oC8tX9UEop2cnE0yx9vlFxRg8fBd2rO8FJz1Los8QNuYtQWzsPqxd2xHt25MHrOlxYpj+73ii33+X7J6m70XOeSLIcNoVRQwZCZOMsPtuSRquvDoJMC5U1WZdLd6BZ55x4emnu/imOXLvAzc0CQ2CFIJu8IflhzBy1H7k59KwibYweOB0Kq4ZkYl5c7oiOjIYq39Owb6DWbh9XHfs3lWJYUMPoqCoPtq0TcePP/ZA82YuZOdZuPCCvTh0qAnqxKZh2Yo49O5VHx6PF7fesg9//zKGWbO+7MKmzYbyERYcgQoCzZhhQHsshsleLXr0KW3TDS9coW5EhmfghosW4Im7KjB8QnMcK74eBXkh8HppHFMQc8WEYUB5mhuWt5R37w0NC0M57YiHEMAIltoS7w4soQ8jhJxkawHwTx2WFwN6QwJnF/8LmWXPYVkICTqEaa+GYOTIBqisUiOKGJYWbpmuM4VGmHjhtXzMeC4UTiMSXoKvue5Etag0zJ1XC1deGQ434QyKbBngX3yFUz8FSDyybxJmgN/0gXnq+9kLqd1AeAWUPTiuGGvbCAl2ICrKBYfDT6Xxexb/Ypx2RZH2Xr2NswOXDNmPH1fFKSYqXShZVQ9ia+/Gku8aoO8FDdUwA97vWT0YWhRCxWiPQycKCsqxZ08JHplyFBs20cDtWNSKTsRv69qiR8cwlBYBlwxfj/XrgYsvjENsbDi+XkzWNw+fLCL+V3143DYefOQg3p5JyXAVJj8YhldnSC1l0cIs3DaqEHBQMu3bJwHMryHrZHnhdBSgUd1jKKiMRXFBXZhGqI8CIlMfS9Cm4THc87dtuG7gYjSI3YvEogvwzeob8NyM+igpbw+DmMG+wXt07lJc2DsdCYkHkJ7bEzAayRbbTPuRrR801UVkiLxRIEigQy1pzhIdIumvYTLNTGgKB4sRFlSAqGgKK92qnYGKq+JJpGfFC9vlRllpFCppyz+FrnFQyGON3KgVmotatcolHPPx1dQ2HFz9Z5jguHtgA6DfrHZU84dfsh2HoKOqAnocXkLXrl8w4XGX4ZJLPEytCdYz/v4JZH1aFUXQei8n5VR/yMupxLl9EpCURF7AAR6qwKYmE4OHpOGnH3uLp1fz09gH8e/l5m3TRElZNSJrSXGyuBCYOy8Jz728Go8+1Q9T7m3HgvzGzEw8+DA1cVHYVaaaiXIw7OpsfLGgByIiXNi2tQAXXHgM1ZV1cM45Gfjpp/aIiQlFemoFhl4aj3372wNmqJrXJdtCyKAF2ase2IDrh+WgZevOmP4W8X0vkM1ITfJ6ouAOay+6N3wSPyxqgDqNs7F9VyFuntAKiXlPwEvbUzBdhkFYFZOn4aWphVj540r8uuNGRrZonai7kQ0F1yxUuKXpMUIflpqJJvVoJeEITISxRocCFBhiDphg6SvZ/y6M09vaqYkuhG75CJMUTp8Y9mkSp76awNCKFlW3YujrDYSXdW5EnxHI/o+PSgwenInlPzSHU33EH+Ecf22nWVGksk0NWLSAL768Fk89EQTb6s1WQ3rF6c8+LP62Ma66SmJ+IXJw1gEnWVRGy5zYsj0Hjz3+C0b/7ULceH19OJ1ys/sP5aJJ89qICDJxcE8Jzuu7HYUl58MgPhJ7onKER+/DP/7RET26hKOyChh+2Xr88nNDBAUVYf7cONxyG0G9wORJ6ZjxBlEzCDamXIPSVAopSJwpFHSjfYtCnNPhB1x87s8YPKAnpr9ZiKO547B6fSwqLYGY+WFaBejX+Rc8NLE+du//Ba1axGLeFz3wyxZKyunahFMWHFKC3r3L0TpuOcbecAB5uR58umQ49qT0wb54UpVwrmKQ3Hm4uKeFX/eoq3nNZOmVpZFQRLbtriniJOCU9JBIi7VmIwSEKD5Lps8rCixT91UuyW3HOhRU5Ej2EmqrPEXRFP8oRVRionHRmYn9ss2H/x7oDign5PiNjYJ87iQplA/loF+WY/iwbCxZ0iJAUU5WBKXnfFrrKJKAC47uwF337cF7b9FQOqroEpWenogbMTGbsHFDV7RtR3u+00FCSX9kxyt6gBVVBq67ZhuWL6fFDsa1N9l44vH26NwhCC6HGooFYMqUNXj1VVK+Xgw9y7rtxfMvBuGJx6SS/P6cY7iX2o3dJm66sQqffd6F37X6lzRcf90xFBSeo0iNKnRhSrlCp4xKdG/+A2Y9uQF9z/+RkbqkpGF44b0r8dmKQajw0EZGNltTA9Vo1zQDFRVlOJpdhraNcuF1dkPCUUroFX/eAsKDknDN4J/w2qNfo27sZsDqhsXfdcEz84ZgV8IFgBXnYwZwsxdDuiFqwJwanqe20dOVePbAanuHP7a86h0s+2SelOVnMMJv3XmPeqUoGjpmo8AhmQrvdE6qn6/2TGwAJafSTGgmttJgPt0uoDyxWH1VAxJXLi0ACiUMJG/+83sjhSrDsGE5WLK4JVwUhJwUceak53QrijgIur+ExEpcOiwDRw4R5h7OgwgYFbILMOHOYrzzdlNOuIQoIpE4t0mpm1v0aTJG3loN22jFAxqICRwUehg//9wO/c6n7aTFbadlluDzz3Lx3DNZKCluxpa7a5eDWPlTN9SvVwtHk0rRq88W5Oa0Q8NGmVi+rCW6dotGVbWFKy8/gB9/orGtjSSEYuqNMlu0ay7JJCFOWI/hfb7HJ2/uR3T9XVi4oB9GPXkNgCuV9SZ0ja6Hwj7auZeEiGaPUTWftt+mvIpiARfgNAFPBWoZH+OTmZ9jWL98OIMuxZ1TyjFn5WAYziuloZPY03YBj2k1ZdQET0gxzXAOy2U8kyZMqlC1poiXT0+0OdYFS+2RNK1f6i6y3R89G7+B4lNoWj7nRLILgfyR3IENpmpNJlBCDqIsEUgiO3r5FZPOQYXeIBj8k5JxGdpOP2UuWUD4pP/q8yh0bWUYdql4lH+uKHIVp92jaEn/9bdcXHwR7cDbjq0DN28RRd3KxPRXLDw8talaOK0omnpowXYb6NZtMfYc6A2DhJgHJhQjMvIgfvtHe3TtFkmOCV7DDZcKRjduysObsw7hh+VJWLjoClwxXCZJTrz9CN6fS3/Pw/MvAU88Sh2VwBuvH8GkB6tgGO3Fo7F+qO21VXigax5OxOOecUGoLlsHeHaifrPb8ep7sSguN+By5SAuJhtRETYGDGqCnr0jEBQCeCwDR1O9+HlFEpIOFsJdXRfZhcT0JWZCCFrUS8XUew7j22+XoF/v63A03Y1539dnig/VN5zOY7h9rInhl0XCFexCRkY5nn86GUlHG8A0m6lp/tq+BnSOseCcmCucxA4zpK3bpQWJOy638VljXaSkJyveRiNVPkURwVPCrQEIycYohIaXDEghatfJRFhoDs7v3YRbKSKoedIBFBUY+MdqIrEeg7sqDuk5FGnQjmG1ZBcAMgo0DPFfukr6vnIMuzTrBEUJzP79J/gLKIpQTz6eV4DR4yoAg6y/ctV2KRo3yMLXXzdH7/PJu4j1ltxFGLKkUF63gamPbsDsD10oLSHBagyX6xBmvOrAPfe14oV75eV92LsvHU88MRDt20sYUFnlwcaNaehzfnOEBgGrfsrHVVdkobyqHs47Px8rf2qCyFrBSEosxvBLDyD+MCkxWX7qmVFxv34cqs2QBCDEkYqoiAJkFlJjVBliI2n8az56943Azbc0wvDB4Zw/RceGqp12/Q+kuKgaVRXVyMoEZr1/GMuWliMjow6iwxrDNPYivywaLgSjdTMLSdl1UFlBHigRE8a58M77zeAI2GV07boM3HpzJlJSSdlpgoZCQvT6cl5Qc0XxcbM0p17UQKFQfuWhNeCcyReW6XxFGRjdys1lSKmAcaeoLbt6nXOuiWHDauPWkXVQO9KLqMhQBIccDzhUV3hQVFgJt8eJD+ckYfH3Fdi5neInGvkapkJbn/v4XbVH6kcnKErg/ZwAcJxmRZGFrq60MGzweqxe11ZNTCeIlei5Weh7wS6sXTfUj3gwt0nQDh5RxIaJEkwH1qwrwCOTDmLTFgfOOQfYsPZcZvmu3VCGS4fuQ1lpDJo0qcbUqUEYM7oFwmppqbKRl+fBJYN3YNvOBnC60vH3r1rjmitlFNCE2w9h9lwKhZop907fLsoWGZaFykovqiyijdC4BQoRPNKFyeFHDho1zcOTT4Zhwu20j2SAVZfoV2Jy7iDUoYVfKPbsy8KHc/Lx1hukmFQEpekoivLCW38DEWEHseSrWAwYVlf6cTjcF2MycUIK3p8dDcOI9G044TNEEo/JBQWGKRJrHPeaWGe97rpAwbG7Uha6ZumVFwiQFEefm0JSQe743dTGzSdU52H9LUJoSCpuHw8881w71I6m56/dlF/g/5n3y8orxaIFGXjmiQKUlNO2HzKQ3a8hJ3gKvt+TKYpW/r8Q6qWeEAta9x4/42D8uTzTljF4jmPTcdkV+/H90kBF0fGw3xJKMCZDt0tL3Zg9Zw/O6VUH/fs1RXlZJUaO3I9vviWLTNwiCu8KceFFpfhucVdExYhQzpqViAceoHg4FKPHlmL+XAqxHPh+eRZuuC4NFRVdpcnIqBRvwklAAabcno+/f7MByfnX82aqUtsR1MlGPrr0SMOChe3RvRNZuxPCleNCg+O5VvQrIn1yWgbgmed349mn6B/Es1LbKzDYUY2Gcan4YWkjdDuPGqS03JJiOTDx7iS8/24UYFI4qXIU1gEtCIouw3Qa3fKslcKPiolPkCIlE4ZU6CUJvDwLfg40NJllTc9q0oM49KAPDS0rljLlLd5yhNfKw5vv1cGYkVKp94/0rkFYGEAM/XrxUYwelYDSkq4wDArJdJ2LcidVX2HDRGtYjmGXZGPJ0uaSoxz3fAINwGnPUUR7k5It9B+4BalJVEmPELdtO2E60rB0WRguuySWi46838lJDj9wR+jH8S76o3npGDNuH4AB/HmBNnPRsXMifvvHOagd48CeXZUYOHgXcnMbo0nzVCz/oSM6daA24Wqmqaxb24Dn7EreWY24qEOIidyGMEcCXpgMLF2yEb/svBaldg9k5TeH16oH2y5FaMghLPq8Ba65ijyThGqUWP+6rghzPsyAp8wBl8MFD/OwpJfGa1VhyJAY3HhLDKIiQ5jRzO3NAB55ci+mvUCC2UnWyEHbhJPY7sHcOVEYM1ZmAPjRGxvXj0jE11+Rt6MaDjljgpxlgJ1+szgTsu4B0+dZmEQ9fHmw9hAkUETF5+F4GvZV4q2KkoKuCePbFwHoKfvsKAjuVXmKeQCTJ5mY9prkg/pISCzH7LfTkZhswcG5pRo/4rDgrq5A29ZOTLyzGZq2CPPNICNzufjbo7j11gKUV9CgixCBstXW5r6Ts6KUYPil2Vi8pBVcQccrht/iqDU4vfCwXPbMmcl4eEoJLG8rQTCowcgOgmEmYt+BOujQVjdABUwZPEFhdJ+98HYEriUL+umiVDz9zF4cOUK9IRKru1y7seyHBhgyOA4V5VWYcPs+LPyMWK6FeOf92rhrAuU5wMsvHcHjT5Tx5p9kQalxiuDsHh2SMOW+SvRsvQ4Nwhaiqrod9h57GG98FISlP9POVDQnLAGjRubj4wW9mNRJWyFkZpXg4Yd34evFDlSUULGTrCcpv7LqLJIEl2egc5dkzHqrOwb0bwieCOFwIiunCkOGxmPPznacp3gpxOOibA7atc/Ah3Na4MIL/Nypaa/E48knS+DxErwdpLZpUQRSn/TzDEc1n0n1wLMCKCHWXoTfryveajgfsxL0idQIKd9z0Z2eglCyGqnKvS5wCNesFK3bHMGO7Z0QHk7lcdoYyos33jqC19/IQEYarRM9OzWXybcLM3n/XNStm4qnnmqMu+9ur+yDeNK77jqM994jmLydahDToIG2D3QvpCg5WLyE4OEzQFHuvy8eb75FcTSNCVKolu2Fy3UY27c1ROcu1IAkXLATY1TtTWT7OaKw6Mq0Mq2GgeSkPMyalY233y+DpwoYe3stvPdOO970ZslXebh6xBFGTYYMycNXX3VCZGQQ4g+VYEC/bGTmkDch+FHv4EUylIKOLb7G61OWY+jlFpL2xWHyC62weO1tvJkRtSZHxyZj2Q8xuKB3LDcfVlfaGD9hFz75hKDhjoCDqO9Sh5CBDTrsUVYYmYitsxcrfuyFXj2oX50Kak4882wGnnvOC8OijUhFyNk72Llo1DgVgy+24fVWoqQiAksWk4Gpz7UIE9RWQGsjSkksBl9BzrdPpWwqRNckOYWk5ASFsy559fWKR5AT6KKwqmmp4IwgYrbFKoeRhF3x9vRYVTZqiZjxRigevJ9mIoiQ/31RJm68jVjHxH4IUwoqUDPBzxLm0TrRWlbCMPbinTnRmDjW75HWbcjBdVdlITunPYdc7Bc1g0OHnXYZhl9CitICruAzQFEenHwUr8+IhOGIhuGVll/bTsfgoRa++qIJc4rEvp2cahGoLDr00PUZ/qk+tuiL/Vi+IgXTXhyCRg0dyMyswCWXJGD37mYIdR3CipWNcdEA6SG57paN+OYz6s5rIaxkEhZSVN7N00KLBqvw+esrkZmRjNgGI/Di68ewfNMVMqDPrkKj5kcQH98e4cEieKkJ5ejcIwHFJe2lK5IeOD97nbBKV5WIl6o/WIcxelwp3n+nG89SpiM5pQq9++xATmY3ho05KuNTEN+LWJJUS6FrJSWJU/PIZAwfgR+qTCHxOn9WBj2Is6Dwj7wJCSxZbHqRxrnSex0wvYpXxpQZlW9R6MUdkZS3aeWh1wILjHKRfiEXKgvsahjGFmze2B69elN4SrUgFwYPWI2ff20Jh9mM+ResdOTNacK/amcWzriCoO0sdOyUguUrO6NpI2I+yHHpkANYuYpqXpSfEXlWQkumRtF9WcVKUVqdGYoy+vYUfDw3DDBoP0JpKaUtmp96PgTPPkFJNdVVpAJfo0M9LzKOslmbBir9ilZd7cGjj+3CzBlStHr6EReeeVn6TL5anIUxo7NRWtIShk3xrxYMnbaWok50Crq3SsCOrclo3qoHvM5Y7E1oBLeHIOFSNGx2APt2d0N0JMXWTmz6rQL9L8lCVUVzVX2mmoHaGEmjdxpVYj0h5K8StaPX4FDSAMRGEwxM9RY32rT+BclJ53NxkvpduAJhC41GrDJZWhJwykuo0Uudj0dwEc2dFogUQXtpYiCr93BxrxwhIfkIjypDeVk4yksJQaLvD1dzAMUDkkejXc+kcFqE4PB8RIaVoboiEkUlJPiEXNUSReMhIrLzsVwxfY7yzl+xbk1HnH8RUYSqUV4RhP7912PrltYwjDhusyCdpq0jvD4kTbyY6q1UGMQe/Lg6DkMGSNhMx4gR+/EV5WcO8siB42pVCGmVYvgllKO0/OsrSmpaFa64MgG7djTmB8tUJbY22/DK9GBMfZgsp+Iv1VRRlJGmHyQyvC0CCx4JDyXOJtIzCzHhznX4fomNNm0NrFp5EZo2j0RegRv9L96DfbtbA6YMqhYUS9Ug+KEXwkkblVqRcCACXpTB5aCAizYsdcKyK9C0+UHs2dkZkVESruzeW45evZPhruigrDtZcTIAEsHT9ETJs6T9jEiiluVBVNQRzJ7fGhHhZSgvrUJhoQOPP56NrExS4hCZvmIbCHYWYujQUtSuQ2RPLyqrDCxbHoWyslih26vhF4bhQZOmZeh7QRFb9PzCCKz5xYWqSiAoOA2Dh0aiSUMnLh1eHx072UhKMLBiWSaOJlXi+xW0OWsTGGas5JHeIq57DB4YipbtQjD8ivro0s5A4iEDy37IwaGEMvy0qhru6vqAozaDFX44WRNVfuWicN8LG3IIyp2R/X7Els20ixoxxaVtgPryWT2VQsun9SYU5A3z8dxLFvpfEITCnEpu4Js+vRrrNxPiFya7Q/NOBuRRVNZklYtHWUqV+b946LV+XQYGDjiMKnc/Ca58TOgteOVlJ6Y+0tM3c7vGHkWlJ1KclFjbt1MzV39l+7qyCmDu/F2IjnJi1K00Zxd45NF4THuFLC2NSKJXZCSPjGDw7yHJr9gGPDweRThpTI61KLyx0bxJEg4caImQWmJNMwurcHG/HTi4Lwam0QoWgRas0LT9N0mAHhNEiJ+aF0yDG5wlCK9lobSkFF5GXsn6RzChkw0Knd5jIiYiFXt21UejFmqsk22hVYtEJB6lgeYSOvFhFWPk3yqw4CMJMROP2ji314+IiaiNaa/Vx3XXUq4QeOjQEPhoQSImTy5FXg6xJMrQvmMOnn0yBteNaAgHzTA7ybFiZSYm3Z+C+INEF6L2CTE4goqRV9iO9Rvb4fw+MT6wbtJ9m/HGW2TiejJDW/aSlEBLK46Gn6X2SSpUhdCwPNr4G6VltChhcKA2eJt1zlG0x1Rb6XGYSTlKLhYvPQOS+V9/OYaLByYA6CcJoxquTYPXXp/pxAOTesqAnD+zgacuSTBUqbwRU8MD+vm0gNMSV4Mnz2/akIHhwxKQX9QTBlHiOT6Wwh2ZMmpbpSSXnADTAnknXSlq8WPkoqEIfXRUApYuDceFF5FVpLDIidU/J+Opx1OwYTOBE4Tm0HfQXi0unmypcwU9WFzIk9WKBUCeySUttarpmWdi0aW5TUSEJ2LTpgbo0FHYyTQetkvnZCSnEDNBLlBo7WW4ZWQZFi0gPpmBbVur8eY7a/H44xehbet/sp14QK3uy6+ycMOIDWjZKgJLvu+Fzu0p1DzJEVDb2LmnCNcMT0cyIVjkpSkgJpiafWcqXnnRiamPNfPlWqlHy/DwIzvx5ReRsGxialAIR1ZI5R9Ue+FOT3UwIZWQUuHQEXCh3DTD51TgZPYxlx3oNzpHIq5XjqKw/MU9yi+/HMPAgYcB9GUIlJEMywWncx8WfhyOm25prhRFZtzW6AjYG0U2eYpTOc8AACAASURBVBKB4iHevsE6EvAw7MvWxsSuXRkYOXoX9uyiCjr1eqg9qPh7FYpD/ZLOIthGOardVNAKgUuFTLSdp4/XZCfi+huy8OUXfQMGRwAlBcCqVSn47MtjWLOmiPOgikpKNin5puYn8TSsxwpZojyA5wPwtUqsbxsu4V5xV6MDUeFHsX5TXXRkRbFQXOpG1y6pOJrcWoSEhkGwkFTgllFlWPQxKYoDx1KrYDssNG4oQngstQyfLMzHzl2FiKsbjpFj6uHcnmHH1eIWLjyErl3roFs3un8vjhyswkcLS3DoUC6aNw3D2HF10a4DeQLKKwXJevrxI3juJbqxNqoGI5NciG/VsukBbN3bDTERxDTQs8mA1auysPKnQnz69wQUF9RBcRHlH6Ro5B1pwowOif1YKKOfPPVSTRzlaIDkisASMlhkMTR6GkiK/Isryuo16Rg0gBTlAqaAyDxbMD6+5Nt6OO+CWsdtQlMjRVF9DEwPYTq7RDac46sBCDotl8n5ymsYBlIz3Jj1ehreezcD5WVk9akmorajZkErQv++HlSWH8GmHTQFJZYbdumiPZRX0Fs4xypnvtnzL4Zi6mQCJCgCp0nukrNUVbpRUlSFLVsNfLIoAV5PCPbsrcD+A8QgJoEgQSbPE6xmLgtVh+k6nBA7GcWRhNaBqFrJ2LCxHjp0Fo9SXFKNLl1SkHKUkmLpoxdYtRS3jirDJx/TDGCF7joMZgHMev0gXnwxGfn51MlJnqIS0TGH8OZbLTDyVmJlq1RN2avSMg8mT9qCL76k3ImKneQhixAbm4CHpjTHpPvbIDhYSDp7d5Zj+GVZSE1vqpJ7KX5yWm8m4Lqb8jB3zjkIp02gfExhCRczc8uQkerAvLmpyMhyIyvDhbXrMtX3yZQXCUkVc4zhbJWTqrBZnCJ5HPI+lNvQTZxBirLqlwwMGZgEgFAciTepmat1m0ys+qkZmlFoq8Tsj7b3qZkSnTROCGiqlt+vWXMMr0wrxsoVhAK1hMsRAaedCq+1A0/cH4vkxF8w77uOcDmGwbBrcXVdfJMgKnwfdgkcjgN48eXamPpwOz4vI6gBg7MDrybhSCm27khBXn4U5s/NReIRG/kFZEGjYBh1/H3f7BoUrZw9ChARnoTN6xugfRfxDCUlbnTukoSUo5pfpqW8FLeOLMMnC6iIx5UOeL0WZsw6gqkP0b1ST44LoO3ImepejoYNDuGn1e3QsX24tNKyohgYe/tuzJ9LwkxoITWaUZ5FOGMpwkJSsWFbK3TtSNcvXqVPnyPYvJkeqOJ6+eaG0bWl4oZbM/HBe70RHSEMDN7qjtOw4yOJgiIL635NQlGxA0uWVGH16hIUFcfA46F7j4VhUgOd1IQ4KmADRu6LQmcxnDRxk1qrzxjUSxSFWmVJUZSAwYsOndPxy+rmqEeGld2xJOWn/NDxN8c7Cmenvg0DcFd58eqrOzB/vhOpR4MxuG8eBp63FtcPzcSx1BSs2DIAK369EtsO1IGXvaHBu4Dx/uuU3xD8a1FvTCrGjQnGHROi0LuPZkcrCI/DJzUTKyC0LC6pRGmxhfnzDuGbxVXYvp0g2kbMjJXQTIZcc4XJdiAiIhFb1jVEO6UoxSVudDlOUVhNWYhPVJT16/PQv18KPDyVk4Za6OKTorvY2/DadAMPPdzTFxpt25mDSwaRUtM22gENXCz8dP+J+GZpbVxzBV03Tdpwcpv31i203blmWAipkorEXgJDkIJ+F7ox6d4wHlsr4I2GMFVthz/rz6WqqrwoLa7CiuVZ+HhhOn5aRcpCvL5Iactmqgo3SSuumwIFeP+QM0lRVmdgyCCtKOQ6xaN06Z6GX9e0REyUWBZZtP+AomjN4+cR4BW4yi8WNzvTi5tu3I3UlFx8Mv039OnxEVDZDrO/uRVPz+qMzHwiTFJ4JvwnFhQy8/yMTMBLQpCK6Oh8XDwgCBddFIWbb6iDsDATkdEUrtCXEzlQLK3XJHBT4E868vIq8fabmXhjZj4KS5sL2U/NVmaCpk3J/FFs3tAA7X2hl6fGivLNkjxcd3UFDOrTd1Yzw0FYEDLgwbZ3YNorLkyZ2lWKkYYDj05Zh1deJdi1B0+/EfyZPIqqUSANjzziwcsvS8s0Gbtzex/B1q3kfbRHofFKYjDE4tP9ZgBIw6AhEejQuQITJ7RHXIyFuLoqoVcUFgmdaJgEfUbJhWVj0WdpeG16JnbubsjzlnlQOydDtKKaBqPW1q7A8EuyzozK/CqfopynekxEUbr1TMOaNS0RzUVVSsT8glMzr+KHNWvyfnEsAdRyhfq6YeGzhZl45aVyHIjPwjdvb0SfTstQUj4A733SELM+awEDA0XBeaKlmg6jAnpdaWfbzwPGC2AgD3H1jqFhIy9Gje6G+nFudG4Xhy49SGnkUKQWWF4vXGoC5U8rsjBq9FFkZhF0HQ4H7aVoCdM6PDwFmzbUQ8c/qSgeCxh/5y589CHF+vVhOEnxyFtJAix98bvwyjQHpk6hGWayro9P2YOXXiV0qa0ore7V9/XgH8PYsXmYO5f6/2V1zz33kCgKWXrVtiv5E0VtsoEUd2fyOahGk4XI2EJE1MrFzbe1wLndohAdFYpBA2sTAyjg8MJyWzBdojRJCaW45ca92LitIQyT8kw3d8N6LQFv/EpdqeooxB7+iyfzq1anK49CiiJTR4gy0qlrGlb/3BJ164gAywz1k7OHf68IJ970v1AV1g1V5GMKk9qBlwKBo5V46tkj+Hg+eYRWCAouxV0jD2Ln5h8QHnUp2rWpg5nz6IFexGMlaLAD86+I0cuGkqwZ7bsuVpb3L2HCJ4UBpAp0XsoLirnId975hYipXYQx485F23ZO1I6WfEOUTxoJvl2SgxtGpMDj7gTDoDZYQnkMhIcnByiKheISbw08ionSSjfO77MGe3f3gmHE+MYYSZsDKQp5lF14ZbqJqQ/L7AA6pk7eg+kzCKUT5oRWIIHJ6X4zMHpsDuazojC8hd69j2DL1mYB9BYZRSRtMdLCyzC84oIR6ZP3WOHknn5WwBVUgSGD3IiKyMFVIzri4gERqBdL60Rojc0MI/JSqRlFGNj/MI4cbgvTrKWAD9oxTXt++i5SlDwsZpr9X1xRVq85hkEDqI5CMKqeL1WNNu3Tseqn5mjKgxz1g9C//yMfcXJF8e/kFfB5Ne6It9rmxFGU8dOPk/HIo5lIzSBLWw9whMFh0qZEx+B2V8FALYQGGyirDoVtREqIotmxXAWj+Jv2V6eKu6g6kx/ZolF8HIik0TdK+yv9DK9loGHdfNxzXwxPf4mtQ1P76TtNVLoduO7GdfjhW4r1G/taSGpFJGLT+obodFKPInH573MUGu/kRq9ev+IQ9QIR0hU474s/Rv/ZiWmvOjFlMnkUOR56eAdmvkb3oL2MGDRRFFrDTIwel4/5cxRRkUOvBGzdKhM4hWYvUK1A6joP1bmoTNOUNaPf6/Wq4DZtWidXsAOR4YUYNbIWxo2tjU5deA89pd7Ay68l4MlHy2F5W8Npu2TcuM+b0fXqyvwZoSgED0uOQg1JmibfoHEqvlvcGOecIxtjChu1pjnKP1cUWp7jKvyE7HDRQqz+ocNFeOSRw1i61IDXQ5BnuNRZ2OwJa1W8nvCkeKQc77SrC48qP2HB1/E6eSmF3SvwQCrTVBsJqOap4qUINXmqfeh/oRuLFvVGoyY0XpY8lRNfLc3AiKuyYZhdlLE2QYqycUMDdO6k6ig19CglJR70OnctDh3sAhixMNjLqcYm2TEWNvZg2jQTU6YIe4GOByfvxOs8H5pe0xVesg8y5NavKFq5lKJsodBLGRLaAIm/j0JSOghEoekxUrWXfEczqyV/ZXVkpoGmcNDnk9GofhY+/6o9+vWtK8CcAaRllaJD+3UoLbwQDoTIUBJNBuXia4kaLnEG9KOsWZOKAawoF0lRjeFFE0HBB/DpwihcN4JcilTDa77pTKDwHe99NJ9Kx83wUjHSQHGxG4s+ysGMt9KRcIQgTVKSIBkTqobLcWWfQ3Q1b8qmApkeUu1W+bUXjZsUoFefcrhoH3kncCQhDFs20+5TlJDy5APZuZjomgr8kqvUVl9v/ErF1xTcdH0VFn7eBU7lULftLMCVVyQiPa2l7KBlk6IcxcaN9dBZFxxrqijFHvTqvQmHDlLTHE3A0R2PivaiFGX6Kw48PNVPY3/woT14faYKvfhedN+JXvs0jL49H/M/lP1oSOB7nnsEO7a25NDLsCsRGZ6PPucbiIguR7DTQH5eEH5a5YRFjW/Km2ngi8/KqKRSKP4pk1mo+ErbSbRutR8//XwBmjcTI1Rc5sbt4w/iy88ay6wDNrgKFT/TFGX1L6kYNPAwJ8TiNCkEokRyK956PQj3PCDJoH+a+fGC/+f/JUREcQCqTwEWDsYXoGuHLahGb2YxC1StoERfAqgLkwIwSGW5lMe4WjT+lOWhCGPGFmHeXNVtCOCThccwchTF4E2VOOlGLb3jlVZbukvl4bjfQgYERobvxjffNcagixv4em5uG70Niz6mnIKoH4ZSlPpKUYCawcMmxKNsVB6F7lvvdKwEiiVrN6ZPc+DhQI/CiqKSeR1ysRXRgEgqxowrwLw53dUjstGrzyFs20whI7EPctC52yFs3dIXwSoxjz+chw5td3A3qgwPoSckiqcajFUYxiaG5xNQFmM71DxUKwXPPG7g6Reaqm1jDHzwYSbuvIPOQLPS/LmUeKsyXHppNpbyuKK/eI7y62/HMKj/IXjt/kowiV9F4dYOvPqSgcmPdleNTX80fkZb5ONM9HF6JF6JvBPRu+lXFSgrSkKtqLrweuvjuecO4LnnquFEd1i+vgcJ+YQEyft4KQSUKr8FGNArF7v35SCvgupApOBFuGN8IT6YTYU1ecjLlufgphE5KC2joQfSBObzIJqZrMmbxzUXyXfa+AXzP66D0aMomZZ6wNixWzB/PpEMm/PX1IpIwqaN9dCpoyBnv1cULQiBdRQTJaVu9Dr3NxyKp6F+SlFUIVKEngRqH6a/YuLhqTQaSY4HH9qtFKWdyjdIX4WrLTysTIwZU4B58/RnLPTscwQ7NlPVn8LQQnTqcgCbNp+PWiHS25KWVoBLBu3C/kN9eHaB5Dyyq5cUM5U7UEwDGnxOptXmsJaWNQO335aFDxf28JVfPpydiTsmUH8MzT9WYSUT5KRnXhTlDMhREg6X4rLLEnHwcBs1yExTF3cr9nBn2DbFsC4fg1Tkz68Q0o2qahFkiditWtImqzMbH1GS3lsCd8UOlBz4DpV5KYjrMRquOsOQdqwYV112ADt2ET8qSmJlHQIEtLzKVtrUJJWKN58qwYez12BP5u0ACKKrRteO8UzdbtEqWogrbhMjrt2Opd9TI1gjqQtJA7siUtKXOOAgKrkCFSREo9vyIipmC5YsaYL+F0oYmpBYjRHXx2PHDurhoIosEBaZzIrSmThWzPXycmU+NbmNgtYVzRzluGVkORYtoMKnoZL5tUpRVCcp0z6oC1LlKvY+laMEKgp5FKrGE+NApthzPYWvmxQlG2NH52PufELF5Pn0OO8wdm4iOJ0wwiqEhibhg3m1MfImuRY63piRgkmTKwG0VhtIqZ2L+QtEcSUEp7BUUVF45KobDjsRzz7hxGPPExtBwvWpU9Px6qs07Fx4aT4N4udZgWGX5KjhEn9xj0K59N9Gp+KTT2gCY5QvVbbt/Xjh5WA8/kgbtgTsZVTLT2CfNj8CXmPFFObONXonWSLpghPsxICDBfMoKjN+RkXyMjjyN8Fh2fA0uB6R50yBaTbFsmWFuPxyGkbRR8AFDVnycGmiZnvQpF4RendLRaM6azB6RCK2by3Emu3jsSu5I/YeoODxIL5b0gyXX9lItRcZ+HV1MYYNi0dFNXGvoqWdgOlXUky1bJPJlV6TgAGynsTlovQzBddfX4QvvuimiJLAt0uP4dqrMmGaXVXjlAO1IlKwcUNdlcx7GR7u3DUFqcnkxWR6PbcA+BRFFKyk1INze63HwYM9VL6jdyzTBE/yKHsxbbqBKQ/7k/mHHtyLma9TjhKoKHoCi3iUsWPyMHee/oyNHn0OY+dmalwjYad6yTE88GA1Xp9BXaTkq73IyzMxfNgubN5Cvf/UIkDwsexooJqVBGGk9/O2e7qTshCNG2zE9p0DEFdX2MMZmcXodc46pKf3h2EE++aL+ozqmQQP0w1NmpSMN96gLeiI7kBNSw54vSm49jobCz9uirBaJKKawas1PwAyFL+rDJfQ6ZkGbxisCNTGa6EMdlk8So98Dm/actQycuFwUAjmQEF1PYR1uQNhzSaiqsqJiRP3YP782jCMBrDJOvIkH2FykcrVj9uDsdcuw6MjV6JWzB5UV3fGF4vPw8xFQ7AnoSe8XjcuuywH3yzpjiDeCUIIiW/NTMQLr2YjJ5ssdwMYJvVgCItW2i1ISRQ8ahNqlobmjVLx2ec9cV4/mkQjXYWTp6Rgxqu09Vw9hqAJjg2nyvz6euiguV7FbnTuSlwv8o461aYvodCrFJ8oj1Ja4kWvc9fh4EHaRoKAAblWNkpc36B134Pp00yVo0iYNPnBPZjx+okeReg4xP6mOsrYsTkBBUcL55yXiO2bSFHUTDa40bzZbvy4ui3atIyAhUqYCMWGjfmY8nA61q6lSKIZDMQqYyheRaOfEtiS98mD6UjBjLfDcd+dhLLJO1b+WIxrrjyCiipC9OSe/CUIsqZUmad+lDMgR6FbfeD+BMx6kzrRYtTMNEK/LNQKO4Ttmxujbaf/ae87wKOqtu/XtPQAoYSuSO9FQRRB7KA+G4pdQSyg+Pw/BQXUn12w+/TpUxBBVJ5YsCBiAbug9N5J6JCEhCSQOpny/9be59yZBJCoqMCX8QNM5s6de8/d++y29tpcRHVX1EDbzIqdiaY7s/WplXcqCvASzMKerR8gvGEy4go3we0rg8sXgiekzCploTAK4tojodtTiE0+EWvW+nH6abORkdEaLk89LfgJYz6Xn4WtXNSKm4RpL36HHj2zsHVnF1x1iwez066Gy30iwqEyxMatwYcfp+K8PuxHUU4pfnrN+nyMfmIxPp8Wh+xsxgTcHChY3Bltr3oRqicXo99VZbjrjuZo366aQR57MG9OLs79x3rk5nVEmP0ZAmGhomzELz/XM3UUgiL9aN9xPbZsoktLV8dC0vNw7XWFeOtNZecv3BPCCSf+jLVrO5kZ9E7YbNwoG6O4ymW9ht+1wigKQZRmepdDeMfPZOCmG7Lw2gRbmQ+h64lpWDifGC5OKTZkGliP4ffE4eknGdMZFhiXG0XFQYwePQeffJSIFSu5sdCl5BrZPyxA8lrzcGafAtw6JBWXXtzUWA1O+yrFheetxpw5/D5+XivyzuwUiaWoKFlHRsGRD+v+B5Zj9GPcGUnuxpSrMtV73BuxamkdtGyfjACC8BKvExWrW0I29YvNHxl7yIyI1ly2pu9G1qr30CRmPJKD6fARekVT7nLDG2BXovZ1FPjjEGjcHzU63yvDQt+alI7rB/JhtBJ4BUdLcBKJ1tSL0bLFTowYuAUff/oVevW+CPPnl+CDb/mg+MC5W+Wibr3l+GBKK/TsbSDtUdc+b2420jYUYVdeDBYuzseObTmom5KILifWRWq9MjQ7pjp6nMIHbDcGFwr2AJdcshyzvqkJt6uB3Kfl1WJl/pe5DOY1RmE2q32HdGzZ3Ewq3WIP5fh8XH9tESa9pYpSsDeErt3oenWGC9UQFhIN3YikWU7cnBUmRmF6WCEsalEshMVC/+0N8t8MDBqUZSyKWvxu3dZiwYJmAqLUnKKiMGJiVuO5F5Nw2y1sW9BkhX1t21KK2T9mo7DUgyXL9mLd+izE+Lzo3LkRmh3nRu0awDl96gsjqF6Z/j36qfW4bwStcmdnJmbEsvI2mABgwfGIUBSNK5auCuC8vkuwYythGWxzJSWpGx7PFvz0TSpOOjVB0oBeGdTjrKHDXOgskcAhVEFKSwMY+9JOPP/vOejZ5iu8MHIrkrES4WCxEa4QPBIPEPHLFmQP8sN1EdPhfiTWvxRFhV6ce/4S/PBDHRk/52EvSZgJSQ9CngLUrl0I194N2FVUG7G+MJo1BNK2N0JpgCQZdvxaLhrVX4J33+mAHr0FiyNBqDovEbCSPxhGWUkZ4jweeOKi0QdUVN6PD5s2+THq3nRMeYcL0MoE24ZeKMwK9WbMnptq0sMB5BeE0KH9Zmzd3NT0s/A8PL4Q111TjDffZhXbhfzCMpzYVbNeksAQRRHHVdj6VVGWYszTHowc3t5J1A8btgzPMT0sMQoVxbJP2kxZBgYOysLE18l5oDHjiSeux4L5mvVShLEd303O4dV46aVUDB2qU83kM04LcOShFxcr2USczSnLgYxfNPPFMXevvZqBEaO2o6CQxc1kQOostruVsSuvkccfMRZFFYWzTU44/gesXtUFLroiQrpAC5GGa6/egrcmn2H2mQiZmj5Iu98ypaz8w3QzFi8twSMPc/gQhbEhknwfY8KY7bi0+0cIFqXBFeLk3DACHhIxcP/yihtWGvCgKOk01Ow+Cq7YE7B4xR70PSsNWZmGYsg2E0v0zWsPwi1Bqe7CDBil41CSZaXwhvNRFipGnTo5GDI4Hrfe0hT1G7PoaCVBi5cmvVVuJ7WHlJSWYtbMbAwbtgPr1qUi3hcr2Z7iUC1D/8NPe1EteQuWrGyA4xqrwPCKmjfdiM0b2ampXYM6P7EUAwcGMXGitvDyuPbt5mDtKt5jiqyjuim8R+0HDYdX4Ln/xOHO2yPcySM5gnyMKq0mWewoCKsouzBocCFefzUi+N27p2s/imxmFWKhUCliXJvRv38J7hzZGJ06pcBrKY+MlSi/cNxwiIyIIIeXr8zBiJHr8PkMbgKpgNustSi8TWAaVk753RGjKLrX+ItC6NHjOyxcSkXhA9Q+Z46kO7n7Esz5pW8UFy3dMo0VbFaYlJmExPtDwPhXNuPe+zOQz+m6RMMy2xHOxYlNP8ZHo99Fg1pLQLYemU4b4gBRLTrqSIMgSspigOMGILHtCMCVgrvvWY1nnqbkEyVr/GrTNWfV1KaQtThWJuP2gFXo0WkHikNNsHi5pk3r1gduHlod7VrloUPbhmjXlmnR/b+++3Yz0rcE8ebbfsz+zo9AgG6YB0OvLcJ33/yAlTvOhxs1BZtGpzAuPhsPPV6A5o0J1w8jt9iFkffEI2cXC226o1jSuFN7FeKfd+SLbSsqisN9I/cic2djuF0JSi7OwUvcCIQngDv7Tlx+ZREuv8yHUn8QMZ4YjJ9Ugi8+ryFDjFRRjMNmsoQuFKDn6fkYPCQIr6sM4ZAP943yIX0jCQVthlKR1gQxSqglafccJCbl4MKLPDj/Qi9qN4jFmT2bHBAOu3x1DlYszcDMWW588F4B9u5lGriBZsokgFcl0SYuQzslF8vfGwK8IyWYJ9r2uWd2YPgIylM9U2Qi2VwhWjTNwCfTm6JNm2hKTRNUy/NXfqeFCzNx370ZmDmTKcOG4m9rcVuZ1T34BQ9fPQsjbpgDb3A2Qq54DsWDV85BsBwfnh+uoB9FvtaIPX4EYmr2Q0GBB6eeuhKLF5NILcXk8q0loELog1YcWBCxnhw0rLsVwaIPMODiUnTv2RfDH5iF4lAPbN/VEf4AszSb0KxJbRzfvTbcnjAQYAwBBD0hmUnpL/Jg1sytKChmH/1xiEvMRaOaK+AvTsOYfwHzF/yC92f3RsjTGVlZxyAcbixp33B4nSCR9RUndKIuFhGleMp1osvDZjKCCrcaF4vdk6QKStDUvFgewzfsZMBoeXebXhFmorhTky+rjhE4dg468qhZJ+n4zBKovGamGM8cB7iZWdM150t6EF1sRdY+F50pyY1lh2T94qoHcEbvhqiREEYooBkaFiBDQuwBLFqYj/R1BJMyvuHGo5S8ahX1G+RvM0pchxzZmNaysBwBWS/LJfDjDzk4tTcXljSazJEzdmCuaxuefdaDu+46xoQi1lWxwbua8MsunYGpH9LMt4TbMqeYLIfihvagjncmPvj3PJzaYQYCRTuFVpTtF1KucpNELijBfonfh9KU01Gz22jA1xQzZmTh2mt2IDePVWgKiaaiJRg1C+8WmqIA4hPzcdN1Beh/+ma0TH0DSXG5yCy+AFO/64nnx1bDjsxUE1xz97SBM+lDOXmLwTItKt/zwSPdhqVo0mwjHhoej87HrECj+Ako8/iwqWQYnh1fDe+9nwAXh7ZKoZLZOQV/iFUW8gzNc2iQq/IpTphUpo1CGPfPuk82QyaMM3KjFGAtvqpxUj9f790NV1BVy2YbJQsm12B4t2Rmo7YZhMn2IUBhTcxELJFmLt3C/aXyzXoSrb5C7COumslBOxkwEnFLDw2PsQV8UQzbe2ISE2JYrA/GA20wf0QoinI2rVhegDPP3omsTJI5xAvUxBP2IIAsDB9RgKfGsKJrgjpZSZsO1iag6TOy0f/iHJSUHQew0UlI36IekDzsdFzW+xM8f/cq1I2bDlewEB7h//Ug4HYj4KHihKX2sidcE742NyOxyQCpuA+6bi4mvk1slRbwHNIKoppFIZW0gJbJ5f4W15zzPiY8tgy+Opvx9cwLcNXdfbBr92lChKDuDGmIiBDeg9SEGRh4aQ28+VFrZBTQlYk31ovVegrAdrQ+5is8fOtkXHZlEXbvjMUz44/F828OQUmgl3GqFJkgxUrppzdKIQBO7WnR1VPApfa4qLWV7KG4TBb5rKKo3MYmrSp9OgYhLYUfcs6Yz1sCD6MsSo/ENRFqSN1UgrRWETSwVRRxCIU5RQVYetpNqzP7PG31Si/PJhl0K3AyzHKPTN/blLOiM6zDqS0Pmh530NpH3tgHFXhS7tx061JMGMcKfTPhmHWHSDBXgHqNF2D2t8ejadMaQoBtm33EsaWgm7EIg25YgomTiAYm/JzugKYaBQIvg7N+/AAAIABJREFUylUCd+hnPD34B9w14AsE9q6VYFAeiMREYfik+Sco/nuptxGSTn4BnoQzsDG9AGf3TUfa+saAm7s+ZzhS7LhrGgC4A02dixsuWob7rl+GXP8s/LDqZgx79AzA3Vl8f24MnEPfrmU2kpK2oVfnaRh6JXDfI/WRVdwd2/amYvkagh11p2SSIiVuOma8MQ0+rIc3/mI8/d/dePvLc4W9RvfyIHwIoMxl70V3fpsRNKJvaiOmEUzkymzrDq5LJdBuSrZi5URSIsV2/qLXAHgNJstYEc3U8bmaSb2CltCEsFphMRdOu4Mz+t18iQNGrRi+Odkb406Z951rtDFkFLyp4ikiP/McHCTEGY46HyV67m9FpPrfPHFLd0HlFXbjwcd+xGMPMqA8XhRFuBmJ83ItxDdft8Tpp9Uh6ab2pVs8ks1+eVxYuTYL552zGVu2tNcMlO6lErBLkkp2wAJ0rPsRxj+yCl2bTgNC25UKleJIoQyHEXBzxn0IQT9QXPcqpHS5B3A3xsv/XYvbh+bB4zoRQREWuof0PszuJV4FH3MaBl2eio2rv8OKdfNx5nmXYuHyWlifRqh3ghzjcZegRYscDB+8Df1OnYgk13fYmXM5vl5yHZ6bGIsVq2sbEj59tNXiduDsXmuxZPEC1EjpiKTqLTFnWXX4/bUd9sWYcAgBURQKohV4dVkiaXWxFRpryZJEZ91sUdKibAlOjaRmtd2AYyn4r1piUUZnVorNeNH6qNWXMxpGe1UAbkzWjdNEuV5KVN7fyXJVVNOKx0SrwcHes+eKPq4YfftkYJoE88ZCWZ63Cr1Pf7uiaK5c3YXN24rRq8c2bN3KngXdeTm0koHnRRewMMQuPH0ArLM4Hi53aQ/Fz4snx+zAyHuz4XJ1dECHuhHR3zdCHVqJAacvwH/v+xKxgVnC/shjSOogMmQG/tDxKA42QGyXO+Grf62MKbmy32ZM/bSa0AfZx6vEdNqjotD9QnhQiEBI+abi3ZmITyjE3oLaCLgSTfsur38zujW9F9MnJiD1uAJ8++UCDLy7F7bkjTaDi4wbJTgollzpr7OgWAQva0DueIP10iyOEGBLTGLjAKMUZsMo1yQmAYK6MmoBbKHPZKRsrUEWzQQNZuApNyl1ifgZO+HY1n8qKlsMPGyHFtfPpcMAzEgIyRXIPVnE6oH3/9/+jhP9OHbKJhD0F7zOQpx1Vg5mfNZSLYrcqnai2qlm9nsrpSi/ZpJ++w2U/4SaXfqpOl6ux8kr8csvjQAPMz7EQTFIDuK4Yzfiy2+aoEXTGKUoFUCc0pBK34LJcBQXBXD5pSsx/Qty6NaSHnXtKzd8VFTKYBjJMTPx7+EzcUPfeXAVLEXYFQO/R10DrylOsacrEPCiML47qne7D96k7pj/SynOPXcRcvLaw+dKEvZJARxK2YEZLAvlJmDQp4E1QZ3i6ytURVKw8qBy0b3l+7j71kZYtuJznHpWPdz/RBv8svQfhifLCnLkPsNsenKVIhxkFioIlzsZ4XA8XGwiE8i51neEDFv8cFNnkGU3Ab+IBGMVjllgPPcrXASiTFZRNCXvc+eiRvUMuF3FUhIJMKsm8YUbHjFgFDa/WNrCwvooLGiko9AlitdrcLPO5NuNmim5CHPc+T4+3h+TLG0C1PhMRSPKihpF8ZcVoG/fOEyaeDJYnhJJFPN2OCqKgTB6ZHeKxeR3tuPaqzcBrhMAd6wgaCVIxjI8+4wHdw1rJ4GwkpoZphAZPUZlYLjixmefZaB//60oLm4v0H0nGygFNz5Jbh9b0LX59/jgqR9xbMoH8AcoWD54pPuQS+aR5kdmfEqK4+FpeTUSWg8XbNaTY9Iw8l6yPpoCnA1GkY0E3y60apmKJatSZFcKhcrg8fBaTQuSIeNWa1SAnifnYWv6dmzKyMaZp9TA7vz2WLyC7cfMWFlFUaIHgXtKR2UGTu9djHBpMb6Zw/thapR9KAam4rQ5WYuiqS91OmxA66SwIvCfcp5M9C5vIP8me9i2RRo+/7oNkuJ0vpGwcJrZpiqU2ioRG+vCM8/uxmOPMGVb0yRXSHXOBd6Mxx9PwJDB1WUimfUE/5h6RD7t2JMoitaK56ZSxMZ4UK16nCqU0NjyWn6nohyqi9/nQkWDjUWR3caNVat34cxzViBjOxuh4rQHWyQ9F926ZOCzr5qhTm1TtyAU3boF4odbelQvHnh4Cx59iGad8BMN2DU1afmjuJTzcMeFU/DEXWnwlv4s0EHdhbxCQqC7ZBDuYBB7w8cipuv9iE89H1lZYVzcby5+nk3AYX1TKNuAXqcX4pH7G2Jbug/X3cydnFky45ZJGsr21VOWdBfmrEeFJ5PYjinieBklIZED+ztMGjfs1t3fJWQVK/HBeynoc3ZNvP7mDjz5ZAZ27mBqvJZsFHIPYmJNSlXOoeusmwDft+uglka3dHuc/iwusc2EidIG4I1bggkT6uK6KyMdnAeSj5LCUlx6xUrM+IzMK1QU436FSxAbuwiL5rZC204W2vNnSVklzuuYHbsW/DfaEotLdqh1uRIXFnWIuETiFWmAx2secttKjHuVGJ0G2nsgSRT+lYZ33vHiyiuZEQohxAlQQs5hg1XDLQsvtm0vQd8+S7ByJWHaHPZpiBwk4aNNpnR9GqbMwqSHN+PMdm8j5N8qtRUVNOUR5lwVWpniYBz8Kacj+YQH4I5pjfnzctG95wqEy2qidl0/Bl0fh7tHNUPtlBhMfH0HBt3E+6lv0phqznVylFNxUOW1GSJbX5AN2cDiTVpTlEYwWARw8voW4PWJ1TFooFq0RYv34N/PZuKtyVQ0KgxRCTp/Rc9kmBntaG2xKrw7y9ho6ZOiGBwNIk1cGHHlGBem4+obgpg0ob2qlLio5rk5tRhrfVz4dmYuzjiHvT2c9hyrGWhR1A0YeONejH+lEzw+a/V+m9z8OUfbxMZhpygm/20GvGhDYhjff5eLS/qlITe3rcIqpI+clfpMnHLSBnzz7SmIibOrbjRfYhwadbpjOmfl82m7cNEl21AWIirZqwonMquAfaVEyMVZbadg8ugFqJUwC2HkS1BMPz/I2YchBqLq0hSXxiCmzd2IbX4jykqTMfzu2Zi3cC+ee6ErTu4agaOMG78Tg2+mKLG4aHJvDg2QCoa6BiYDIwyT5uE4fROqMLr/6wYndyrwm4WY8EYybhhAiHtkO5wydTOee6JAiL/Zx+FBPEJmSq/CyzVYdc7pJICsgNgEiZp6LZuoJWPlv8WxKzFjZjs0b8GZ9aoo8pIHp2BKWjybir7o4nRM+4QbHpMapigZdsEXuwITJiXi2iuamR4bpxzq5L5syGIv8c/4OTr/ZS1uJFg6zCyKkMVJfKGBl0eExotzzlmImbPYS6DpTwmGQ37EuLfjzbc4XrqW6aXXgT5GCmwPpEYEIReG3LIcY18nq0oTI2msfzAVrFERd1Zf+Hs8PngF/nX1e3D7lwguSXVWi2TirTNdHAihyNseicePQkzN8xEIhFBcFEQ1jp8TsBJ9NTfGjtuKIYMpODqsR79YrUqkxiD2yvzO/j7a9bHv273Tfp6fWYAJE2vjhoGceEuoiKoea0KZWaV46P8WY8qUGOTtSYWL7clu4t1Uy5RlhYEug4pogKA46ObLdAuR6V8hsjfGIoT1eOLhMox4wPJ08Y6oGBrHWcSxlttdmD0/G/84dzvydreJ6ubkGpWgfbstWLC4A2J82mRnCST+HCtxsLOWzwxGjj6cFEU2Mo1BgjIMhmKkLZ4ffbQb/frtgotgRBFoIyihvTjnrHRM/aQDEhNIaqZACSVTs+6b9bE92L69GN27LcH2nR3hQSJCpqLsBMvcDQN70LTmdEx7YQ7aNPoO4bIsrbzb+EAyNWUIBl3IK0uBu+mtqN3+ToefVylIeX1uUfo3316LobeuhyephpQTqJSi6vYeebw7ZKroQXiDrAt5UeZRwbW7vrBWKt7DuGOS30ZpyWr8d1xXXHdFB01l0i2VgaURYf/q212461/zsXIZ+2PoorEbUV0oratEpU+FXM4UEp1ZmSzmsn3ah0B4C84+PxfTp7aHL9YkTUTRyITJdTefl9/plnDtdcvwv7fj4HI3NZsI0/P87sV45T+1MeR2tv+a/e1gsvyXvF8xRX24KYpZrqDk1gmm06A+M7MU5120Govm1oLbTUIG28NNoVmECW+kYuCAJmLwJadkglTN/HCUNtnkuce68fakbbht6G6UFLaUkXDabkt5sSRrDPeX47reX+C54b8gJW4WwkGmcZnepRdShqJQLEoT2sJb7yQkH3cJXN7OQmqnyQRL0aPCl50bwvadZXB5tCXVeJSqx+ar+f9C/8nNQfuWUSa1oCgkRpQ9stOq9XGGULd+DGpVN7gopyiokBEWQz3wYVduCV58fjMef2wLwuEOYl00MWJqI06Qb3523MMwPJIUUKrTpOR5eG/6Meh76rFSzeGLXL6idE4yxTqBbkybnoX+/TLgLyNBBK0tDyOlkx8tW8/DNzM7oGEj5dkqz0b4l2jEAb7Eqq19u7xj9rcH8/ahmS53xeSYPt7xb2zA4JtyEQp2FN+XSRiOU0aoGG3bpGP+wnZIiGddxbhm7A+R3JWhk5CMkzI0XnD+TEyfwdmDLVVw5S+dQqU9F/zUHLz7wHT0P/tzBIs3SRBcVhaHUld1hOuchITW1yI2iaMPkhU6I1Jt6wwWzs3f2SJaxcWv+LNoq/kTiTUOLC5211NLEw5pp6DtgZGzRX+FedaffpqGZ58qxvc/EcV7nLDhky+sXC+9DeAMNktGV4ilXIeRI6tjzJiGJgY0bQmORyhT7sWy0AksKgrj/LOX4Ee24LrryPdoCo8YuO146hkPht9pAa72fsrv3n+nuhzouw8jRVGhkWcrgu9CUUkQp/dah/kL68IFnRVOlkHiwtzulXj4QTfuf6CNPFBWrWkX6Pc7eD9zLvaqrFmbiwvO24gN6SQ3MGMT6IaZIosrzLRrNjo3+QCvP7AGnY+ZikJ/CUJx3eE67jIkH3umQtZDxF+x51sZ2B2uXtsxEQ6jrGglSvIWwOOx1EuH5tHrHEIX/IE4xFdvh5jk1ghFzQpR5y/SNuN4Vy4gb08ZHn14Lt6cFIPsHI5iqAaXx9Z2aN6YeuZ/FHeOvPAhFNqDTh2XY/pnx6MR57eLMdLAW0XbCDpZ4rkUHuD5Fzbirn+Vwo2Whu5JC8kI5aBt2+X46ZdTUT2ZcwLNDFY50b5h9aFZsUN3lsNDUcxa2XyMBpx8efH+lAxcde12BIOdTRZGK1vhUD7q1duGr2Y0RIcunP6qsA1VNgdnrJAJkwh94YVV+Ne/CuFGNz1eRpiZ+IZTdiUgX4Ebzv4ejw5bD1/dZNRueSHcCSSeS5SKvhUWKTEIA3u0VdAHvnfzZBQsHo04gUVEdss/konXtaEwh7DXXxM1uw5Gtcb/QFhmGmpCwyDh5UgDxjUiaAjkAMz5eTfuvHMR5s1llo6sjRwRru9r/KKoYcXUrcF77zZE/8vZd2Lg6UZR9HoMnN4AHFet2oMLL16FtA3t4CJns0DOuKbsYdmAN16Pw4BBLbVPlGhinsLQCB86kf5zznR4KIoZiiMAObEbdKEo+F7pRrz8iuX4cGoN4d2SITdSc6CkbsWZZ27ArJlnigBbZdFx1FrFlqyVUYZgoAzXX7UB706tJjUOU8CRdHBI6jTamXh2j7l49b9t0aRDG7g4vjkUY2DbhmfYoeZkBVdduyg5QsnW8QgtG4E4X9Bg0vThVZ47ed+HrevilqxgXmkq4joPQ0Kj/ggjOSqRYbBejvvFIIPWwdgAk5EqKi7Fq69sw+OP78Du3Qz26ZLyAtn3wf0/DuHwdgwclIvXxraD12vaiB2eeDPzXfEL4qJyya+4fAPee58KxdoV10Ub28LhdPTquQvTP+2OatKBrD3rjlWusiiV0W6TzZLF04KXNv+bKrIbWLAoF336rEFuzvEKCrS9DihCbOxmvPhsMm65raHMCZHgWjZItTCcM05FYWcL45ylS/agV8+52Ft4MuAyeDL2hiAbSYnZGHF/DG67pQVq1qTilIrK8rqYuZJHLEFAmSKHzXvm0TtxafHWNxBeNhyxVBRnytOB1qKyboeOiXO5irC3rAF8HUchofGVwnksCRANFBzSb2YPJXoyBA2M3TQhELEuixZl4YnR2/DRx4kIBNkJSSlm8F2E5KRVmLe4A1o3T5RNIOASvILp64hGI2s6ZcIb6Rh66x6UlpD2yI69YIxTiuSk1fhselP06l1LaZ8k3a+zcMwOUhlB+VuP+ZstChcqqgfeSSAZBKdtQIIbQ4bOw9j/psJFrl0pLlKR9EHExy7C5zM6ofcZnGOnxAgiILKD0qJQYqgohPOH8eST2zBqJGWLFWw+6HRccWkA9z/YCu07mFFx5KkVt42xCwuYdptWdK3m6EwAL7uxgYvABSqKa9kwURSHyfBAjzmaVuZXRYHFT6IUipFXVh+xHUci4ZirECaWza4b8Z7G49edXpLtKosWoGIvU1JRLpSG/Jg2bTeefGQnFi4mx1hteLxpeOGlZAwdzBSuWlpbx9fNTAMhrYG5sWxVEU7ruRK5uWTB1HZpzQ3Q7VqPW27wY+wEy8ZiHWxt0nIu7m9Vg4N/+d+sKLxA7Xk3a28yrRpQctfxyM4NFBQG0bfPcsyeTWJqdkEqAIRCHEImzjpnD6Z/2lxAbhY/pjPZifFS10jjxgCyc734R59vMXe+D53au3DfA81wwQWpiIujS8Ge8iA8UpYm3svGGKa7zoGEE3VrH7QidvUbPCjb/gZ8q0YAXsZAOmOknEDYBFe5XtiomLbi8WrKdPiQJ4SCQAN42/4/xDXoZ2IUm+2KAB51kygPYBcPTLRKISu24Yyp5JxsYPJbbLtehuYt3Pj0i75IEEQtYxWuBbN82kEpLqCJazgQ9oprluGjqbXhchGxrSluCfrDBWjedB1m/9AWqQ0VeKjfquMbiHpQ63NwQf27jzgMFMXKkQ2qVZhZnGLPHldXGkJdHnz4URquvGoLyvwnSrVYCnwmiA2Hl+H6gYV45eWuiE8g5NxUoe1McVPDEEvkcmHewp2Y89MuDLy+BWqkKHO6KidzZ7bop1O0DKV2NOhEpdoRaCqKIaiGD2nr38GC7/8P8XEqVGbz1s9E1fkq/fDlMwq5CbgCKChKwimn34PmzS9BOMwZLtb1csBUTsuv8x0m0aFujyZLVKR1/LZHWDCBXTsK4fa6UStV10Sq74zfTA960KNuFyMQcqfdfutijJ/IloI2AvWPQHZKERu/Eq+Nq4drrzEzbkzfvCKhbUH3iEh6/f2gSH2Q6jtELAtdKiXZ5pLSjZBdyBWLR8esxwP37oXH1VndDFOglJ4GrMZ998fisUfbGmGgABNIWP78zD7pxF/z7Yawgz1ikvF13tA+bQGYCHL3QA9V3TF9efHmtx/glpfuQnK1aodss5TdWC6gBKG8Evznzhdxba9+RlnNyDtT3lSDZbRY1seaMCV7sC9NxZs/9gcDY7Fhj+z81rXjoSbb53F7MPGNLAy6YQMA8hbHahuAxJr8Ow233RHGyy+Qzd40hUldVlPmh3/lpPw2dhhYFFPV5tho44aRwUeF28wi4TULB5cXGRkFOPuMuVixmlSZCrYTX1iWvhjVktPwv8nNcP4FSRrOEtdltnHbE+J2MV5hpK+mXx4vvz9MQgsdlqm/50smokQKjPtI175+w9jvZ2DI2P8DalQ3dSGz6PbQ/bli0Uq4P9dLAnPFRYVy8vHaHWNwU8++jqDbNhc1WAarJVYvEgcQ4Khks6yqGwUx/1AJSZLtMy2+irxT+8DmNwUFsR6vF7pwQQ4u6bcVW7c2g8udZAa88ru4yW1Dq1abMePzE3DccQkKVXX4BKI11TZWHf6+1+GhKGbf1f0oarexG2GU1eHDW8N8/SXLsH4dmcvJgk+go9uAWffg2Mbp+PiTZujcpYYyyQsZmrpQFHzJrZlJvbq16TfbdlW1HNH8VhUE3bme/ZuYsT9+jiHjHgSqJ0fcs/Ib1G//yfSzSCNbzl6M++fjuLHn2Q6Jj70LFTkDf7f2zKyjg36w+3mUedH2XCKFbdHWQuhDAomR1LsQwTJzyLn0a5G2mTzCdSPjGCQuyUWTJmmY9mlLdGhPlLFJHxvUsmLDrGUu94B/+5r8hZ84DBTlN9ytZLko925Mm5GDfv/YjmC4GdzuBB2SKkE7UcbsMtyIDz5si/btiClSAKK6UKS9M30X5fAeRugd4TH/Y12R3+BKj/txBgaPewioRnbHaGfnN9zrPofavFUZ3Nl7MO720bix1znG4bMWxAT9B/YRf+UCNNRWC2QIHwQoqdGbxhU+LFuZh8suXoL1UlSso30y1C1aZ2HwmI+X/3MMbruddaqj53VkKQp1wJATsDX9njuX48WX+YDbCRxD4BesljOlG8pCk6bp+PTDNmjfqaZksgiBV5SxPkDGHxoXaWatnAMgx2iPd2QLjCbQPrAQjPt+BgaPfRiu6hyrfRBhqazXYfCDQU8AyMnD2KGjcUvPc02W0KClpf/d3Ehlz2tCK2nnNawp2tVo4vcwG67VFV28NBMXX7waWzZ1EDiPfJVU9EmoxxOtweBBxXjh5U6IjTUwHwe6f2QrzRGlKHwWQTczYgzRvQgEgrhx0FK8+RYzNM2d5ib60kqlmomWzbdh6ket0L493SDpejKuGJXOL7UQdfYiE2cVEmLdLaso/LlyijL5u88w9KVHkFiNVXOb7DJdixUUp/xU4F8XJhFITxDFe/Lx4h2P4/qe52nzlBQRqc9R11dZRTGwFe27idSChKlMlJPWyoPVy7NwYb/V2LCBTJ5M0ROyr8NaVUnWYsCAbEx4rSfcpNus8NIhSJW9qMNPqY4oRSGcxSXMIWYnc7lRXBzADTetwLv/47iFptIzrv0haiVCyMWxTdLw/tSW6HZ8TXEPpH7g1tSnV9hBnNyx6dOI8vP3SRMd/CHOm/4xpj7yf6iWlKhxk2SF91UUx4odLLhX86c8Z+4gMksLcM0DD+PkPqyjWAXnN0SyWpUXSaMcUXUXk4hGmBgutxeLFmbj0n4rsGlLM8Ct9K2aQPEJSWEIG3HhhXvw7nvtERfrKTfi5EhXEPu0jxhFcVAahKLI7mloP+BG7p4wBg5YiWkfs6bQVHY5ZocCsrHRd85A4yZpeOWVDji/r447sLundspaelETCpsmMYWomNgl6p+DqUralPexdvg9SElIUDI6+9n9xK6Sjq6UojD+UnjPppAfJzz5KFpderkWSLWiJIpkcQPiLv2Gl6Y6TJOMrIeedf78XFx5xXKkb2wHuGqYtDOzhVqZJ5vKKaeU4H/vtMYxjak0dvzGb/jyI+DQI0ZRTMTgsIjYSoFUX1wu7MgMYsA1azDra+bzCXMhk4opisgIg11IrrYDw+6Mw333toY3RgGYgphlzYZwDC+VSrv/VL5tr4klXTjwE43eOTdMeR/rho1EjURVFE3ZGu8ouk5jYu99z7r/bJCSZruwKeBH16fHoNWll5gYxcRX0v2sQbnODTm4ssh9G74BcY2CrP7r2Ifxk3bivlE7kJVJvuUUKRcK14CgIfg9W9Gm/U78b3IndO4Yp71CSskRmVtyBChBZS7xiFIUuaEKrpCOotZgMy09jFsGr8I3s0hwwIfL+D2sbC10tUIcibAd111RglfHt0cCiamkDmOXKrqRSN0xzfhEAv7KLGrau1SUUaiRwNZjmzxwfLBy91C+/mHOXlFPzM9i/cLAxpAfXZ8ajdaXXhwBd9mwQFwi0xxSCUWRJRU2FYvxAQoKynDrrSvw9mQmBxrD5eagVROvSOjC/zLQpl0Gxr3WFD1P1iG1Gi+pi1mRabEy63Y4H3MEKYrulE6WygiP9HgY94jhSVZ2GYb8czU+mhILF5rJ8cIe7/TVU/TX4azTQrjvvsY47SwdhKn5Lwq1jpwQ5TDMJVZhIo29v/5IN0x5D2uHjURKolEUUywUD0wAmxHzonFKVHuu8dNU+W16zpQRXRzQGsamQCm6PP8EWl18mUMtwY8pKyU/o+3UlXnZSrreswtLlxdi1KgN+PwzbjbN4PawTycS8ymd6jr07OHHy681R8e2hOSbS5URccwwk83y4NasMtd3uBxzhCqKdfsV9cesixCBGP84v9CFoYOXYPJkO4xTG55Ujgy1aSgbiTGr8PjoerjjrpamyUgtioqYhf3z/0kuQd/bBP4HeXrLpryPn+4cjpSk5AhFUnShLVpRomOgKHNpgZ32TuUqRFFC2F5WjDP//TS69Ltc0Ad2Gok32jxVWk6txQReeGkdHnowA3m7W0gbL/vcSY0qgFJ3jDA6AktxySVuPPdMezRpyiKviUmkBGPiJWek3OEi5n/8Oo4gRYncrLpDlHtJ/iuZG/1sZroCHqH49ZcGMWTIckx8g6R4beBCojP0R/1osoyUwIsdOOusPDwypim6RXFzOWhgKcAR4qIw/YOliGnh8jdvRcbi5fB5CRa0Eqtwjcpyh1bIIhv0lk7MKgmXoWGndqjZ6Bh1dehe8sqErSKq8F3OV43WnPLQkYXzM/DIoxsx7dNawqzJYUkGsCDpYUJ7dD3W4cab/XjphY6Ii2f7gQZcktGzc0ujchd/XDwPnzMckYqy/+Wzvph5V7BbIQy7ax5e/o8bgSDHtBniNkfR6AZRALahQd0C/PP2ZNx2R31Uq0ZLZIqRBitFvJO6fsruqF6RjqaIBM1GvP8qt0NuWTcN55okrjIcxSLFVHDqp5JhaC5LX4V7ivH6xJ148ukc7NhO3BwHkZJZRhVaGGJkwj3HUKdh6K3FeOmlkx3CO4XEUHmj60vRcd7hI+h/9EqOIkWJXgoStxEhrCLx8ce7MGpEGtasY79EAzP6jnLOHdjUHkKcA7gB3bu7cPON1XDVNY2QkKAz2zXet8FYLcQQAAALlklEQVS9gjhlPou1ZDaeIeuLabc19qPC87F2wvTflNvxow/dn9+kMZqajCi4PvmJRVOiGem1YUAFmC0K/Me0UCMGJf4yvDslA+NezcCcn/kmx/lxEzHoX5Ojk9xWeAeObZyNkffWw+CbG2h7jZgPWmr+oKQUkbyBvcdK+35/VIb/ks8flYpCMWHcwrHYlsR71ao8DBywCvMXsI7SCC4XW2h9Zp4Iq/2GtjVYJFXm7iftwvC7uuCiC+rBFxdxn6QvRFoATHZHfECbFTOK4gTn0bxXNkmsu799RchEK+pUBUGzDVemXTpyAkvEEeVzWZox6fKkbpk25iDw+Zc5+PcL6zHzK/bssF+eozHUtaLAqz2gArBtYQU6nZCPSeNPQKfOWn9SC6xV9pAwt1jqp79EXv+2LzkqFYVwFM3msBfFDK5xuZCVXYzXX9mOxx7LRJFfrQvJITjdS2bFk59YagkUF6aSs3D6abkYdGNtXHRhYyRX07nlgoMy7cgCWXceXxTmKhIj78eqVOzqq9wuvG/cUt6KqsVRF5TbhHWICvaW4PMvd2DC67vwxRcUeDLIc6ARlYXIakPmLXzDhKTkwufLxO13+DBseD00rEeaJq4jmSE5IY2UUIork74eWYAKefu/TaT/nC8+OhWFQi8dgRzTxoULSs+7Zq2AqR+sw7PP7cbPP5Oyp4EM+BGKI7ESEharu8W+eY5/duWjbdtiDLuzJrp0rY4unRj0RguH9fx5vPZWOgzyIoqmp0VQAha0aF2p6AdrVU5Ttft/mfSvk5uLKFnFT6xeV4TZs3fgpZeysHxJDYRC5AMgH3GCUjXJQFC6kHov4TCt6U507JiL+++thf5X6GgHnZupOWCb0DAQMeU2M3gAveaDF2f/HFH+c896dCpKBGBluK6MC0K3QbweHwoKQ3jw0VUYN7YYBXmEhNfV2SIiMEFDAGdH2VkLk46GjV046SSgf7/GOL13PFLrK5OLVRyNTbRurZUZO+VWBVprKE51cN/N+NeKhI73poVQmX1pRjsIVCccQm5mEeb85Mc7UzPx87ww0tMZiJOOiKMvSAahLDXKdEOxJ3UsLyoLCQkrcPPNSbh3VDek1jXX6BgKGVbpNILJbTj999GxV+WAo3+uWB/6sx+dimI3e+sS2C4/2fh1Hrm1LvMX5OHJMVvw2fQilPhJWlEP8PiUVkeofkz603Y8ytzzTMTG6ni2/lcci1N7JqFRvdo4+VR1zSIvGz9Y4dHMmTaQaRLBjouWz0QZEqUZsh6Nrejtf4TcgkVFSNuwGwvnFWHKW2uwJ7cp8svIMJMosZhmuDVeUjonHS6rA2Az4HbvRp8+wEMP18WJ3VIMmzOzZYoO3u9Lfh2NrK4cZObQi/Bfc8ajUlEUEWUfYqTCbnd79ScoLFp34GvaJ1vw9DNF+Gk23bYaOmyUFWYzgVjySLbLkFSsIQa7lJa9Mny0Ti0vevXORFxMPvr2aY2+fWoLY70vxo2UlIoK9Psebn6eH/6yoAw4/emnPHz84WqUlCZjzs+J2LGD8QZRBszUkV0+ViykFAml2KkFV50ME0AonCmDlLp0CeHukXVwef/68BidMLR1Tp+OAyizyuxcfhTy2P7u6Ep2OXd6VCqKpePRuzRDNtXx0SKZSaUqGNCkUV1AUWEQH364Ha+N3YkfZlPgGMMQMUs4jIHJS8bHkCSIx2E68sN0cTiAtARerxc1a/DMhWjQKIwLLqqFlq3Y+0KD5obbE4DXE0BCYhySayajes1qIFlD7u587N6dh6K9ZQjLAEnKN8/vxsaNXnz4cS42byYlXxL27AFKSu2U4CTATUtgaknyr7KnaLJB075BmeBLetNN6Hp8jiQprru+NZKSSG2nQm+5Cmyh1NlwSJUkYDO+rOt4IEWx1/H7NoTD8VNHpaJoQG4CT9sZZZRCKXqUCI9VbidmkI1XfZ+9+cCXM3dg0qQMfPNtAYoKmSGrD7eL3FQqHOoaKfhQ6gqCYlZaHytOZJrU7BlHxlGRbCBu5iF641A9JR41UqrD7fZgd04+cnfvRYhzuh0UAIWSf2iVOJiIXMNUfrWIOm3YYsVMs5WWGDWGEWwZlSMTcbGb0aNHHAZcXx/nnV8LteuYLB57dIR2lozzZt6JjZWcqcB26JHxD51ip0lkOCQW5ZMNh6PQ/55rOkoVRYNL7a8wyxL1fDVzq/B6FST12R05Nhum3x/EvHl5GDsuHQsWuLBmNQWulQ4xpfA6MTwZYnSQqhsxwjesE32VI1mQtEawtFhn3UHd+aPTukJpGhXQiw7IZw3bjEzJoksYYbfmOYUvJUwLYinOeZdU0E1o2MSN3j1jcdPAY9Dj5ATECu9Z5BVhNGKK3CqKXTfrwpqhRmZlTY9CZNKWk4yuXKr79wjr3/mZo1JRfv+CmsyU5IY1XWxf6RtzMWdeNia8UoalyzzYnctjKdQ1ZNa7unOGlMEU4SJYKHX7bA9NJEdsxt+V271Vxe3L2AbzGwujYYbLTLlysmolCMmEYVouoHqNQnToWISbB6egc+fq6Ni2TpRm2K+wBKwHQxr/mit1dCpGRRmqUpRyKxJxmqwfLmxHURndosIS5O8N481Ja7BowV6sXVsbS5dzQA+LeCzm2ZiIkbPOfuceL3GCGVFnADFO5qu8BOtPmvEyZNcOsZxeS6RBihaOcUexxEet24XRum2h8APcNKgFatf0INFaD8ds6PnVTtgE9sEU5fdvPUfLJ6sUpbwT4lSYtWORQ4vMATKRS/hdo4JZYNOWEH6euxHFJfF4581dWLZ4O1wxCcjdUw3+QiqPDbK58xJsSURxhVqDda2s4TGsMLpXc9enMhjEM/bCHZOPGjV3wRUqQJs21TBgQAskJZaiy/F10aq5EAbbizbNVFbzyoutoK2P0izVoVbQKkXZZ0VVMziHhXGLMtlbXJeZg2JpFqMKh9zr8/MDKNpTjLDHg1lfF+DrLzPgL4kTtG32bg9Wrc5HRmahCdZpeSjUTkUvyuViMF8Gj8eFOqkJaNmqDlJTOafSD1+sHz171UXfcxMR6w0hIcmH6slWORgTqduoHYlOT5taNqsVNt4W0/UrIIBDLW1H8PmqFGWfh0cXiUpC0B+H8Fg2es4e0W5K7YSM+qBMDTb9MQcQhpICYOXqHGRm5qOwoBRhAjKDbgEwMxLXEQiahJZw3BNAYpIPteslo0WbVNSkF3eAl21qtGBFMUxyibaVWVkftYAYZW1sxuyIYwL+6zWuSlEOYFH29yg0pDW+iiXSE/mOFDdtt+Gh92j47VFFVEOJbZVLi4Im1pBUeATKr7WiaM3Wu4vcz6G/2r9elP/cb6xSlP1YlAqevPOjKgH/pmtES2MGCTls8UYYHYJvK44Kk9SXrYtEhDWSN7KKYLmDywfZlsFLbZeiD1RxhWJes2pGaYkocLTBulg2V26uz46zqFKTgytZlaI41ewDOjbOGyq+FEgbXHOaaZSYOdis6NFtEUugR0YUpfwer4GD7QjR4MH2mOgno5FV6qJZBYwMNdLLiZo1U87VMtcaXTM8uIxUHSFlrD8yqvaoWEIH937wu7FBsHQ2msFBpsU2ErRI6U//RLG46O/MuGrzTayqS7wT7RbtbzwC35f4KGJhIvqpyQdnBsD+cgPWkkR93rE2VZnhgz/3KkWx+7Rdq4NIjQihCq1CYUzB0NmobbeW2fudeYcmtRtmgdKew850iSjPgV0gq6H7U0J7D/rdkdjETgBTJ638y/xGvLUqx6symlJlUX5zZ96vVaJtBXt/4EG+F1U/kQKNEvdV7hVdHY/+f6N4tp/esVDWUjrkS87XlA/sK/v9lbvKo/WoKkU5Wp9s1X0d0hWoUpRDupxVJztaV6BKUY7WJ1t1X4d0BaoU5ZAuZ9XJjtYVqFKUo/XJVt3XIV2BKkU5pMtZdbKjdQWqFOVofbJV93VIV6BKUQ7pclad7Ghdgf8PgD0m5F2vKJkAAAAASUVORK5CYII="/>
          <p:cNvSpPr/>
          <p:nvPr/>
        </p:nvSpPr>
        <p:spPr>
          <a:xfrm>
            <a:off x="282575" y="-288925"/>
            <a:ext cx="1781175" cy="14001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 name="Google Shape;110;p15" descr="data:image/png;base64,iVBORw0KGgoAAAANSUhEUgAAAMoAAACeCAYAAABzepVJAAAAAXNSR0IArs4c6QAAIABJREFUeF7sXQeYFFW2/qu6exITGYacc04iqKBIVDAHzLAEETGjCOacQEExiwQFMawJUAQUEVdyzgxhAjPD5Jxnurvqfeece7sbZNdxH/uQt9QuDvR0V1fdOvE//znXsG3bxtnj7AqcXYF/uQLGWUU5KyFnV+CPV+CsovzxGp19x9kVwFlFOSsEZ1egBitwVlFqsEhn33J2Bc4qylkZOLsCNViBs4pSg0U6+5azK3BWUc7KwNkVqMEKnFWUGizS2becXYGzinJWBs6uQA1W4Kyi1GCRfG/RHAbj5B/yURxswOD3ePmNNkwABugleo//45Z6xXHSrzj+veqtdIbA77fVP457TX+JfD/gUF9MZ6TX6Hroz4nHid/4uyv4M6v1/+q9//WK8i9lP5DcQ4JokbzRixYMwwEm/xgk7PRLAzBseC0bpmHCpHcabhj8CScMpSx/XnrURbBCyHfbtheG6RAFZL2R76brsS0DJr2V9cAtX2e75KMmXasbNikOX9OJR8C98K/ohtW90T//iYH48/d05n3iv15RLBI8liuRAt9/j9MgL78HlgMwPGyVSVHk3fR5A7CcIEk1HCeadn1Wsc5uN5CQUISMtAKUl9lwe0x4vHQ+UjADDqeBsHADDRtFoVXLGAQH/2uhorPapLh0TbYJ23awNyP5JiXlCw/0Oif1PKQgdIji+ReCPh/wgbOKcuZp+Cm7Ylt8BAsXhyUkdBSqkCKQuSZVov+Rl6DXPOIlWIAsmKww/tCppLgSpaVuwHRi3W8V+H5JDqqqDMB0wGtbKCgykJRcisxjZSgrJ8F0iuVW0mnCjdAQD+o1DEPLVrURG0MXRgJrw+UCBl0SiyFDg2FaFsJCnIiKDVGfJe/hgMcmj0K+JkDo9WJpp8ReRnkMjhHFI2nF9ynNcYv83x2G/dd7FL8FJWH1W1bJKyTUIUtLXoMUhCw3hS2Bx+ZNFTiSmIuSMhcWzj+IAwcL4Aqpg8K8OqiqjAYQrt4uvksUS/+RXEFkWOcQ+qe+Ji2kbgQ5cxBbJxOWpwBNmoRj9OjOiKtfgcYNYnHBhREn2A/xN77QUP/VRxhX92tIDqXcT4BL0S7kXwaop8xm/ZVPdFZRfHmIkiL1w6tkhEXIsiGBvxxFheVITLAwd84+ZGQDa3+LRnYOxUgk/GEAgpRCBAGGKBWFVrDJypM6eFUOQSGb8lw6SVehjs47xMOJBxMfRsJN4R/9IS9SRVeEuBgn+l5YjLp1S3Hb33qgfScH4mLoWuSgbgoBGMST0FVI3hQQdqkgVMVtojjqeiSU++89/usVhQRGwiiA9IFSDLGtlDf4La3ltbBqRQr27/fi7bePISe/PopLSSFI0KNhGJGS3FNoZpAHMkUwOWyS0E6yGcoj6AWtmPQmUhzxXKJM+iI0wiWegXMO9m7a2+mMiu6hjBUGKEd4mInI6DxMmBiLnt3duHRIWziDRSm0TzRJQSzSfwElDJNWwgPbomzNAb71gGT+rKKcbdwSASExpLyEhMckVEuEMT29HJ9/WoCVP+Xix9VlgKcWgMYAYkRJSOBNUgYvwIiTIEc2CTz/nX7KuTi0YgPuz2n4BZ+p5kRJPBB7IYNP7yWlVdrmD4LovXSdooUk4Pw9Kn8HSgAkAsjGoIFxGDSoEW66JRQtmpOXMWHxdWgvQ9dLH68Wz0OKwrmXP2wTD/Tf61POehQWNp0LuHy41/oNWfjm20ws/CQD2RktANQHUAtwKEkky8suQz4rVl4hTiyE9LtqVbeoBFAMoECFTNojVKjf63xF50T0k0I2uh4K6SIBUP5Bf7SwCrxrmF6lXCZsg8I0Sf4JCWPvw5pFnqYI0bUPYeRtcbjh+kbod2E9HZTBy+EdKRmBE4H5iN+jisqcVZT/2uDTssUDEDRLAr9jRx5en3kI3ywORVlpHIDanHMYhiughkLGViwuBzRs1C1YNilCOecOrhAT0dHVMO1KRIbb6N07DhdebCMqggRb5QimhwVThJSsug0v1UP4nCT4DlRUBGHdWgMbfstFYREpp4mSEgcqykmJSJlCYJhRgB0Mm/Mgr4bwlNIoCNtw8/eSwtYKzcA1Vxfj/kmd0etc8owmPPAyUmZQLsTKonIq/feTFij/e8TmDPco/xvI8vjPrt94FPPnZ+KzTz0oK20EIA6mGSI1EpYbqbewUFMOwkJHHoMUo5S9Rfu2FTinpwNOowxXXd0RfS+OZItPxcGI8BAEU0rzbxzVbqCkuApejwXTBDZtrsDXX8ajotrE3v0u7N1F19JEAQmkPBpYoNBKeT12FIKw2XzNGQgLK8StNzkxbmws+vSlcBIckrFXMUihVa3IBx3/Gxf//+QjZ5aisKT6YCoJW3wP0xdJyF98EYSuk/jjfy7QcRRhIj2jEh98UIiZM+JRWloXQHPAoDjeDxdrdIhCGy4sgkKpQkRHH0XDxoUYO7Y7mjR0o1uX2mjXUUPB/0xCaqrcJ1bJT36+pJQqbNucgfS0EMz7aD9SUkJRUED3UUdCNvZYouCWgoVJeeSvFPqlISIsHWMm1MN9k5qgVRPKwbRhECWTtSKlCajU83KqtVXQuX/d//9BZGeYogSgRfxUTqIoTPEwYDGVRBJl26B/k6Xk4IJfs7w2Pv8qE9OmJWL3DgqxWor15VBdCSkn5LpwR1b4KIB8DBjYAO3bVuPOiU3QrKmBqOgTYFgNc51SaypkGAqNODQzKMEn8fdztgoLK5CZZeG9D5JxMN7EyuU5ABoAIA8ZoryLKKogbwJa2BZ5xqPo0DkLDzzQAuPGNIKDXBeDdgRD00coJ1LWhyEwURL1S3mLNi563U7p/Z/ek51ZiiIxkECo/GQCE0/tRggjEozGoSyoxdV1qqu7WKwSD1bi2Zf2YMECivObc8giVXfSJgUXMxWErHAeK0d0VClGXOPEVdeHYuAlrRHK5REqPgrh0ALxulQxUdNHTuWzJeEM8JIcGmk4mWTZqY2IX3F+WHYIPywLxpdfFSI7hy44CoZZF7CCFIWLzkHIGhkDWrVCRsquGRGERx9pjnN7RillUZiXyuX9CqFDM/+lSX2HzqopPqdyEU7fuc4wRdG1Bm3INBaqKBiqHkLFQpIpBmFti62vQwnxwoVHMWVyKjKzCfVpBhhBUuuQbESFXCQYVMjLR+fOBbj8Chtjx7RDmzah6ouVwpKiUChGoYyGUlVIorljp+zR6q8UKfQbCma3EERtwWtRIk/GwFTolbwxNbkS8xccxjeLC7BrByFordnDmKYNAjMM08mIhAEnLJuKmDmIjE3FjNfq4vbRhPiJB2bE2FfPUYCGH0H28QroWwMB8FO2BqfxRGemooidU1CrRqC0lxFh15G5joJSkkvx7AupWLigEm53YxgcwxuCFFGIRmgRoUj88xhatk7Hvfc2w4hr49CosWThLKts1YXvxXCwz7vpmJ3CGRKVk9HY/7dP2p/fSFFUCqNST9E6rEFcCjs1nV6uJTu7Et9+k4ZZs1JxIJ5CsoYwHFQodcOggqeXlF6BY5S/OJMw7JJyvDGjHdq2i5ZMn0I1NgYEKZNT125GvBNhZ6Jy/7+OM0xRAhefHoyKn4lGrhEdTl4t2JZHLCUcOLC/HLfesg07dlEtpDEMM1iq3yx3Kt62KEHPQO06OZgwoQHunhiHRo3EgxCtnaSChEDEkL7XgoPFgXIiqahzdZuhYhHjkwWGgQ7hz/ye8xJVyyBRpOsnKFn4Z+o3gV7Hp6eSyvtpKUBufgXmzs7A22/nIe0YwcPN1PJRGElGgA6XMgoJ6NY1HR8t6IHu3YRLRnUX+ipRQ62ytCZ0NU4fOeb/k6qcUYpyPF6kUCm2aNSbQTZOFc6ovsFP28Ciz4/hsUePISW5DaNA9DqzSoSjoSglOXA603DNtRamPtIU5/Sg5N7Hh/SRFcVPaVupv0tYuwahb+rcfk7Vf1ZUvDbVYaj2EeC91CJZnCcJ9Z4vTHkBXRqlHCJ+fxFeevkI/v6lA1VVDWAYdRXtxsP3o1fIjSzUa5iGyQ+58NCD3WRpbCbpiFL5Crbag/1n7/t0nP3MUxQfRCxJvQJgYLGdE0vnMhyo9gBTpsZj1qxKwNsEphHHIYYqZ/MjtizKQzLRulUqZr7eBpcNrwvTIVR6OchCkhKyX+GynCTvGv4kMfF3EbIPsQ0UHU5A9qZtcNG5fMVspUW/e8ra4gfkHvzVAVVw3z2T4AOVXqB+p06I7t6O+DbsGTWJU3IIEWD/GSQZl/9SmKnCRoaJPVj9ay7uuzsJ+/eTx23Eykdra1LvDSGIphOWRcyCJEy424033+iBICflNQpQYQQsICs73qKdDrk+5d95RinKcXevwwyTKuISepCwUCpbZdm4e+IOzJ1NuUVrwAyGQTCnitmJ2wUrHyaScf99Mbjv/oZo3lLCCg6zmAOlFUSrjM8VHf8QOMcRpdLcqPjZH2H/hAmo44yEVSP3EqAU6uy/o+CxbophSHFXofezT6LDkw+qaxZFkcxIlFUuSTGV+eqcEhaKzrOM2yaZAVJ+F46lV+PddxPx0ktZgN0FMGKozUzRL52MGkr+tgfjx3vw3gc94GBCJa2VMJDFoBzfAnfKJfY0nfAMVBQNi0qOYRNMSi24nIo7UV3hxYQ7d+GjBfTAOglfirsS6VDCbx9Gg4bpeO6JBrh9Yjv+DdFQxBBKp6HvyQdC0CwJOrNQyuGTcZ/mIv3Dj1Fyx0TUMcPhVYTIP/18T7DKVBsybQcs00IC3Gj8zCNo+sRk33VKqKWQO0mUVJ4kQkyhFtkTzp+UzjOGSPUY9pASaL03dx/eeK0ah+IJ7Kh/3PulVYAUbg/GjKnA2+/2QlgIeWAKP7Waao7z75X/T6/BX+gDZ5SiiOxQOKBjYUqehdtEHsDttTDxb3swdxFROFoxVGpQfzlTTugBkmgcxmWXV+Cll1qgaxepE+jEm9tOKGzxOQcyvcpUG8LPOv7wkwa5PViltxmzF6F8wkTEIhxeU5XpWBG10KrojV8TL8G2mAEGQeLIAIiOBhITRRGS4EGDZ6eiyRMP+UJPyhMCdUv+rgMwf5avWwr81XkFE3BrgFSbUlLduO/e/ViyhECSFjAcBH6o9zEnjc6bgNtGl+C9d3siPJR7CFhXaLkksAs0Kicqze+v9C+kEye9lDNGUeQx2TAVKmMRKsMWVBLaigpg/B17seiTYMBoLQ1TBJtyX4lU6qn6fPONmZg773yEhunJJH/wiHzPNBBS0p8JhID9Dz/l/fnIm3gX4hCsxjvo95FnE3XRSTUFP1p9nAQKiH+Dh+5LgQ1MP1FwBaXYR+FF82ceRfOnHlMhl84QNKOg5hQSUS9aV2IhCDWSvqOiwoOJ47fi40WE/LWEYYaKgqhhFjQ4A3YSbh5ZjrmzuyI0hDyNQMQElFDngVZeXzimPTLD8ZS/cQB4RlRdzhhFYfvEciBipTqhOGJwu22MG7sTCz8JV0rC40hgKGWx7SI4zWO4514DL77UAWFhVHF3w6Ri4yk+6LGXbZuP0q8fRVCITv4pOiSPQ2hSENzeWggKJU5VBdzuImkvpmvh0EjqOpySM+ysBM4hQmV6TZRVRSF62HiEXTQRHkSx9RbBpOq6EFtqdpBHFi9Fwq1NAbfYGICnGpj+WjJenZ6NwqJWgCPGBx8TKsa2BwcxamQV5nzUFS5T+RFf2qaDWfXIAr1MAA3mTKDvnzmKQq7fsmGZ0jloMHnLREW5G3fetRMLPibL155jbWmekk5C285HbO10THu5KcbdQf3rlKJWcSjhtIN9MXjNBKtm7/Lkvg8j+QGYwRYMavVlobDgNQxUWnXgtFoja185nEYpGnYNRbU3Ay6jGAZZaS7qMZkroP4hlXfh9BtwV9WD0XwcHPXugk0sZ5+lVopZY0UhDaGCJSFboijixZQCqcETK5bnYtzt8UhPbw3DUQ+w3DBtl1wm42j78bcxZZj9/jkICjL9o8N0E5vyk8cFYJxf+gPEmq3s6XvXmaMoDGt6FYok1tayDDx0/17Meodg3i4wTJpfRSGLIf0cyEWDBmn48IM2uOwKQbUsPodUlCUfOfVJZ3XmOzDi74GLUiVV46CipB3aBJ6Q1nCUt8aRZamwy0rQenhroG4WzKotsCuyfK35PgyBlUDImgxewEapVRvO5nchtPGDgBWj6omqC5Iz9UBY+o+ES0HAwk/hII8kXdoLlFeGiS1bcnHzjYlISGoBw4wjTgsHitw/w/lLAsaNy8Ps2efBVJC1gCiqvZm95ImeTpdQT/0z+KO7/rO/P2MUhXAtoTvKQAaXaeKzz5Mx6rZMeKzOoiRe8jYiJJaVgyYNM7BgUXNcfDF5EuI1SaLMClIzFvufXU9+f3XmuzDi74MrmKw1uwHAikJZVgtkJHoRFtUAlrM2SnJKULtLU5QWbkfD2scQEpkHy1EhUTtFYyrKtCkOov97TVimFyVWLFzNJiKsySTArq1GKkn15M+3jkimJ+oo0Lioi4KDGelyMBK4ZXMOrrt+P1JTOwFmNHPKGCRh10LMhoN4+okQPPlsOzg0IuLTAT14z88Ck18FJvb/1nL/n3zoDFIUUhWLk056aLv35uPqq48gKYH6R2J9FXeCQS27EHXrpuCThS0wZCh5ErJmVG+RIhnLHUOkNoyA6SqnasWrst6FGX8vXC6dTwHVZXWQsrsVSrODUY08VEWEIS8zEhEhQWjWphbswi1o3r0AZlQJmwOXRcqshFZiK85PCB4u8dZDULMJCG16L4BY30wV6lLmiO1PMM1O7CmRWouu5B+PTtHrW7YUYsSNu3A0qRNgEISs0DD2QFWICNuP775vhf4DohmSIKNE3lSDxr411gUdpaKnau3/U+c5YxSFbQ8XtwwcjC/C1dduQ/wBqpPUZY6VILf0UKrgcu3Dux+0wO1jaqshKB7uJzctSd59VlcNZjjVi1tJinLwHgQR9V1FTpanEfauqw93WiiCHFVo0LkTPMHdkXI0FXb5HtSO2o/W55XBCCuAlwqGlglTeoz52rkIapmwDBvF3voIbjEeoY3vgRdxHI4xYO5bhj+THqvWY8vgCTQqQ5dxNOrypXCpvQ6w5pd8jBiRitw8alGIAAho4HiWfhahU4ckfPlNa3RoHw2v7YWDDBTrfGA/ke/kJ1ASTvXTODXnO3MURY39IXdw680H8Onn4TAMan+lCSp0kEunUGcXJk1y4LUZVF0m7yK0DYcKISxLNSupXFl+nNoYmTyKcfBeBLk0emXDMqJRXNQVZQdqI2vrMSAsBkZwXTTq1x2V5g7ERG9GeEQaW2VK+ul/DnYPMr1SXyKFOUXeOghqPh5hjR9ANepyNZ5q5zJahTGwmpOX1eguam2Wmjp9F/k0Uj0nbfKpAiSDdUFKtgbeeSsZ99yXC6Az16uEzUDf74RtJeHC8/Px7Q+9EButmsSYzq/hYF3QJd5czaHsUyPy/95ZzixFMQx8+GEi7rqrFB5PRyEEUkDGxUQSkIMYNToXs98/H8HBQs7QhoyrFYabwwAaS2SqkOs/gbtIjnIPnMFqzJxty6jTiLZwZ7RA9qZqZGRUwDiWgoiO4Wh/azvAvQXe8iyeXayZWVyAlLlCoijqT4mbkvmJCG1KOUpswJMPSLxqqvs8sYUKnP5eSRtueGCB6zoEDChum2V42KsREEIm4I4JOzF3Ln1RN34WpGw6WLNxCDNnOTDpvjZg8iYrEr03oKEr0Kn8e/L7f/apM0JR6AFQdX3jxhwMHByPirKuXAAzbWlPJYTLwlFcNyIfCz7uijBqPyQB8CEthgpjLG4LJrwrN7cChUVeNGkUhiCqUSoKx6lYeU/eB3AmPiBDUlhgKTMnAXHBLgpDZVkcElNKEGZUom7jENSKcwOOElZknUxzfEj0HPYqDoV6kbJbqHLXg9HodgQ1uFcl88cTa7Re1ehefAQwA/9Yn41Zs3bj8cfPQ8+u4WoNfdUVVcBVPsUwUFZejbGj9+LvX9aGYTRWs8wIUKCnUoaQkO349O8tcc0VjXz9K4qNpi5NCKXSDfnXPk6/ovjyRdW9qG2SsjYaHS0pqcItt+7Asu8aACZ1JnpgeAmgJOtWgGbNj2LNL13QvDlZQG1ZVU99IARsAMmpZbjp+lXYuzsNP/98NfpcQD3lwiETsfijkl1AAquq5lJRkMp66ba5KPv6MZ66YnO4QYfJ3oEmshiOUFR5ndxh6CQv565WnEq3aoQyBSzT8KoSJAmMvCi1IhA14G5E9b8LANWPpI1KZxKSQKvhdnoB1VXoNhwBamXNi4qr8dZb2Zj1Zjpysy10616FJUu6oVnTaD4zgyhUr5dZ4UymJN/hhImCAhtDB+3C1h1NAKO2qsFQG7XUsIYOOobFSzsgNMzla6fzu0iCtHXYfFZR/vUKUHmEUR0dX1MoZcLBT9Ti3xHkO3NWGh56oAAwOkpWwZaQ2KvVCAqhEKAebrulmZpIL/Vpnter6hicLRBLAwbuuTcJ77ydg47tTaz8sRMaNwlFZVk5U+yDQoJZZXR1WmoXKpT2KbVqGqMk1aAQT7phSJjINh59fw5yJt6NOqBz+ennOtLwd2D6IyqdKfkzAt8oB9/6ySp5ef5jm2deRMsn7pNIRqFdhAvyuinlpZyBUzNCnRSMSxwyclIUVtHx7bdH8dprmVi/nhq4GgJmCGDtwZ0Tg/DeuwSW2PAyEuafkG+bAtQL2cXA94vTcfV1ifBaXbhjkgwCM2K8tC6H8PjDQXhhemv+jNBlZBql76hpmHgaden0e5QAoqEiU3CsK+ihwLfxB0oxbPh+JCdT4liL+0JsoqdY9CCO4omngeefaQkPNRMxsCL93WxnWXAoDOP0GIsWHcX4cYVMOpwztzZuvYWQG+COCd9zq+yTT/VD9+71pfDm4zYxzdYP+etGJS7s+UYtKEokcGz2xyidcA9iEcmkSN0u6+uaVQl04OQluUq+aR++5FcsobbIFBYLSbaFBk8/iSZP3QOapMqWXgmbn+xMcLhwr8Tb0XU4fcPGjxzJxew5OZg5oxReT2O4EMdMZ6ayWG6EhRzE/AUhuGFEa5lKw5C6GDOh1yjigKrkvzbjEB591A2Ppx3D9zISygHL60HjevuwbGVTdO1WB16iDhGj20edUSTU06gENfnq064ouvdaTJAIijxgvU+JgXsmxuPd2VTmbk7bjEj/CUOOuejZfR+WreiLevVMeJQn4iI2J75qxKgqoqVnW+jbZzuSk8Nw+WXBjPfTsfzHLNxw/SGUlngweHAali+/GU5qTOKDwjfNwXf4+ks4dGH6hyJ9yAsskEKzvwuximavhfefKUpNDKqAuDZcthMJtgf1nnsITZ58AB64OOAT/6NYvOwBRc04CzDIrwm72esBvvyyEI89fhhJScSebgEYIapHVAVvNilDJlq0OIING/qhHs3h4H4ezZ92cFIvk2CEol9eBQwasAEbN9SH4Wii2MSSX9nWIYwaVYaPP+7BxElJi+jzqpBaE0k9ze/5CyjKiVOHaCH9CMn6X3MxcGg8qqr7KqqTasCyqmEaB7D658boP6AuWyqaiOLgaqJU4ZUv4Z+VFR7cffcuzP8oBPXqG1ixvAm6d49EdbUbl121H6tW0LCFYiz9OhxXXFsPFeUebNlUjPMvjIWL65SyzZtsM0e9IVqJFA1eFQVJBA7OWYCD48ejjiMSFtHsA/JhdRKRL/5FTdRESKAcsngNpMCNbs9PRvsnHoZXsCnVyU7nJKRKpIq/1vT3Hu7eU47nntuOxd+EwWu1E0awHhLBuZ7kUyZvRUG4VwZGj8vBe291QUgIbWEhIaboIRkS1fIgMS02bs3D5cNTkZfTQba+cAg9BlY1goPj8fXnDXDZ1Q18BkbT2U75xJr/gFKddkXxP1FNgVVWWg2eu+7avfhmcRTANRN6SDT8gB5SIsaPL8WsN7oiJFQeID08qbbz42ZJ8RhuOOHCT8sKMPTyFB43+tTTIXj2GQm5qGf88cdKYSAGt9xcgQ8/bA8i9v5jbR4uH7obl17mxEvTe6JlixC2ytwIpobQCUZw4vREoPhwInLWb0aQg5rG/P0oPp0IjKn+xEMVdNhGpWmhbqf2iOra2Rf/EGggMwP8iqJ5bOUVHrzz3iG89qoH2ZkEJ1NvPA2B0F2fFFZ6mGRqECNAJT6WTRy6zfj22064+upYnfv750PqQYFcFBWVf/TxZEx/hYxDExn5xNYqhL1/vz7JWLW6F4LDaM1kUCHtTFZDU/EnVurUv/U0KwpJjEKmeNGE9Cfxr4GVK7JxzfXHUFHWQWjobMqqAasKzZokYcOmLmjQgCokQgj0NSqpGEc2G3UgOakaV19xGLv2ReDcXoVY/XNnhEe6cDAhH5cOSURyUivUr5uObZvboGGzIBQXA8Mv3451v9G2b/uw9LtzcMXlLY9bfUms6Wqle5ImsoiDkKT+/+Igigh7EMsQQMTwSOJu6L4W4Nd/5GDKlERs3kTzvOoDBv30H5I/eWUyLYduagNVFUraVjE6d0nA99+3QrOmRLMPoMnQHDGeW0DfT/dto6DQQt8L1uPAgY4wEa3SPEEiXY4jmP9RLG69LU4pCkVtukD0f7Fi//53nHZFoeKWeALiMfk74yrKbdx40y58910kYLbiJJYeCLlxYDfefD0W9z7QUk2F1GUseoqKoRrQtzJpUgLeeMOLEFc5PvuiIa6+RrY8GHnbAXyySGCjmTOCMOlBGvZm4c23MnD//dXsOe64w8YHH8gQuK+/OgJ3JXDN9c3g4q0TdQFNwkdGvgwTO3cWYsnSMgQHU89JIM59woPyZ/B/+ARlqpIDXsOBSk8Grr4qGt07k8DJmFUuTBLZS80Uy86twLPPHMZni7woKKwDgxAtrrircI/JbuR9lKIwWKEuiC2VFybPWSZDtA/33Q/MeqMTf97Xy+mr2svlC+HUxIdzDuOO8cQubiuoGTdqUfU+H+ddsA9TuRG2AAAgAElEQVTfL+mO2NgIMYr/Afb2Hy7mv/GGv46iEM7EFAnB9jdsKEK/fkdh2R1UAxbh8qQE5ejZbSeWr+iKuPrhqnbglzg9m1fv3LtseSZGjEhGRVkkxo2twpy5PXiZvvk6CbfeXIFKdzT6nJeO5cu7ISbahfiDpejXbzvyctuhadN0LF/ZFh3b1+J6wXkX7cDhfRmYOD4SM988H0FB9KBJACjsVhQNw4nZs49gwgSid9BUE11H+Teezu8+QvdJ37cDc+e1xNgxnQImoWh4Hfj4k3TMfPUodu8m79EGphkEMkhcX1IewAfhcS6nBxORt6DeFzVgg+pUHDpWISR4Pz79NAZXX9OS4XCCoUllmEPHpEch6NMkfFqryy7djw2b68Aw6qmaimrFtjfjq89b4bobyVj9Byncp2K5j/O8p33HLR2wC4wpOI0LN922AV8sojyCkmwaZqc2ujFT8c6bLky4qzHj+5xKswXU0KWClQ0b5dUeDBl0EOvX1kWnDmVYuiIGLZvGoLTci/791mP7jmaIjsjDdyuao98FMbxH/O3jDuCjj6iIV4J33onEXXdJLvPYY7vw8stS3BtzWwnen9sDQUEOVJVVIbiW7HHN+78bDnw4Ow13TKBrahgwzkh7oMAnGHjvWtkDXwtMZjQiQFZ+B+bMi8W4MS1F+BWrYNvuXEx7ORlffk5halOYtPERT5NRbGAfZYy8M10Ht1QKjT4QAFBkURkwQ16I8ols9D4nCWvW9kVIiLQpcDWFwQIBAJgtRkP5DAOff3YMo8bkwl3dybdXpNDx89G/byHW/KMtN6MJzvZ/E6r+b3TnNHuUwGIZkVBpL0Mb23YV49KhB5CbTYtMg6VJCClBzEW3TruwdmN/hIZTX7aaYHWcomhI2MAzL8Xj2cfLYaA9hl1SjHkLY1AvLhiPPRaPadOCYVkujB+XjdlzevIaLv4uBdddnQ7LaohLBxfh6yXUNuzE3gOlGDo4HhnpddG+dQrW/ONc1GsQjIyMMtw9/idcdU1X3DS6GYJ5JhgwZ3Y6xk+gv+tdrfQjOjGL12msgBTCedHNTScgYjwVkgTTAXi34/2PojDhbzRDGCgsKseCjzLwyitlyMikwmFdyelMytFIFF2qPd3PI9Nom9RjieKjPZ/kDBLBSt1GwGfamzIFjzzkxguvdJSNk/jyqZgp8DkXeB2SL1a7TVw4cD82r6U1oIq9HjpYhZjIvfj6780wYGgcQ/0y9ebPpvR/AjH832iI+uzpVxSyTGyF9H6fBu6bHI+3ZlDVuxkvogyGoJAjAbPf82D8ne1kuLRClCSRF+SLBp1SvXj3jkIMGpaO/KymcCAIbqSha49SPDa1DqY8vBcpqa3RrIUHv/2jFZo0diA7uwpDh+7Erl3NEexKwqqVrdFvQB1UVntx9YitWLm0LkyzCnPfD8bo8ZKzvPjyQTzx2DEWhOuvDcZzLzRBhw7hWPRJBm4bSQ++PrOWvXqLBS58Sg2eHbkqWLrsw4gMyUGxpwvcXtrTRDVQcU4WULAkaSTPau3AvI8jMWZUC2zdXIopj+3DLz+TYnZlVI82L/KrpBJA305c/i5DYi3w+1iK5RN6eB6rTcDrIi+ViA7fiVW/tMM5vWIl36Hr0ztjcIpE5yEoPQiL/p6B226krTLOle0p6NLZke3GXXdX4K03+zCNR1FH/VXT4wRbqPkaqlEX5aMc+XY28DnsQI/8ZzSEvKYeh/t7pf1LKIoOA4iYmJJaisuuOIy9uzrANIPVdEeqFpegbdtj+O23Nqhb18kRmmWSuyfesNg8jsN5xKgTQ4b+ilWrWsKBJrANqgkQpr8XX37bDJ5yN+8hMu6Ophh1q+w0Nf2VFEx9lB5wCCY9UI2ZM5ty2LJwUQpGjSoArGhcdnkRFn/ZFc4QYNv2IgwcdAClhQTR1oKFfIRH7MXzTzdAfkFdPP8iwa11JNnmkIPCMlXQI8NADFyuRQANI77AvaNC8fqi3sguJGRKBlHIzl6a6q4KfpwUp+LxxyIQEVqAF145itKyNjCNxjLZhVEFsvYklVopdLukBh8kzJV8roaWXI1ote009L8oC8tX9UEop2cnE0yx9vlFxRg8fBd2rO8FJz1Los8QNuYtQWzsPqxd2xHt25MHrOlxYpj+73ii33+X7J6m70XOeSLIcNoVRQwZCZOMsPtuSRquvDoJMC5U1WZdLd6BZ55x4emnu/imOXLvAzc0CQ2CFIJu8IflhzBy1H7k59KwibYweOB0Kq4ZkYl5c7oiOjIYq39Owb6DWbh9XHfs3lWJYUMPoqCoPtq0TcePP/ZA82YuZOdZuPCCvTh0qAnqxKZh2Yo49O5VHx6PF7fesg9//zKGWbO+7MKmzYbyERYcgQoCzZhhQHsshsleLXr0KW3TDS9coW5EhmfghosW4Im7KjB8QnMcK74eBXkh8HppHFMQc8WEYUB5mhuWt5R37w0NC0M57YiHEMAIltoS7w4soQ8jhJxkawHwTx2WFwN6QwJnF/8LmWXPYVkICTqEaa+GYOTIBqisUiOKGJYWbpmuM4VGmHjhtXzMeC4UTiMSXoKvue5Etag0zJ1XC1deGQ434QyKbBngX3yFUz8FSDyybxJmgN/0gXnq+9kLqd1AeAWUPTiuGGvbCAl2ICrKBYfDT6Xxexb/Ypx2RZH2Xr2NswOXDNmPH1fFKSYqXShZVQ9ia+/Gku8aoO8FDdUwA97vWT0YWhRCxWiPQycKCsqxZ08JHplyFBs20cDtWNSKTsRv69qiR8cwlBYBlwxfj/XrgYsvjENsbDi+XkzWNw+fLCL+V3143DYefOQg3p5JyXAVJj8YhldnSC1l0cIs3DaqEHBQMu3bJwHMryHrZHnhdBSgUd1jKKiMRXFBXZhGqI8CIlMfS9Cm4THc87dtuG7gYjSI3YvEogvwzeob8NyM+igpbw+DmMG+wXt07lJc2DsdCYkHkJ7bEzAayRbbTPuRrR801UVkiLxRIEigQy1pzhIdIumvYTLNTGgKB4sRFlSAqGgKK92qnYGKq+JJpGfFC9vlRllpFCppyz+FrnFQyGON3KgVmotatcolHPPx1dQ2HFz9Z5jguHtgA6DfrHZU84dfsh2HoKOqAnocXkLXrl8w4XGX4ZJLPEytCdYz/v4JZH1aFUXQei8n5VR/yMupxLl9EpCURF7AAR6qwKYmE4OHpOGnH3uLp1fz09gH8e/l5m3TRElZNSJrSXGyuBCYOy8Jz728Go8+1Q9T7m3HgvzGzEw8+DA1cVHYVaaaiXIw7OpsfLGgByIiXNi2tQAXXHgM1ZV1cM45Gfjpp/aIiQlFemoFhl4aj3372wNmqJrXJdtCyKAF2ase2IDrh+WgZevOmP4W8X0vkM1ITfJ6ouAOay+6N3wSPyxqgDqNs7F9VyFuntAKiXlPwEvbUzBdhkFYFZOn4aWphVj540r8uuNGRrZonai7kQ0F1yxUuKXpMUIflpqJJvVoJeEITISxRocCFBhiDphg6SvZ/y6M09vaqYkuhG75CJMUTp8Y9mkSp76awNCKFlW3YujrDYSXdW5EnxHI/o+PSgwenInlPzSHU33EH+Ecf22nWVGksk0NWLSAL768Fk89EQTb6s1WQ3rF6c8+LP62Ma66SmJ+IXJw1gEnWVRGy5zYsj0Hjz3+C0b/7ULceH19OJ1ys/sP5aJJ89qICDJxcE8Jzuu7HYUl58MgPhJ7onKER+/DP/7RET26hKOyChh+2Xr88nNDBAUVYf7cONxyG0G9wORJ6ZjxBlEzCDamXIPSVAopSJwpFHSjfYtCnNPhB1x87s8YPKAnpr9ZiKO547B6fSwqLYGY+WFaBejX+Rc8NLE+du//Ba1axGLeFz3wyxZKyunahFMWHFKC3r3L0TpuOcbecAB5uR58umQ49qT0wb54UpVwrmKQ3Hm4uKeFX/eoq3nNZOmVpZFQRLbtriniJOCU9JBIi7VmIwSEKD5Lps8rCixT91UuyW3HOhRU5Ej2EmqrPEXRFP8oRVRionHRmYn9ss2H/x7oDign5PiNjYJ87iQplA/loF+WY/iwbCxZ0iJAUU5WBKXnfFrrKJKAC47uwF337cF7b9FQOqroEpWenogbMTGbsHFDV7RtR3u+00FCSX9kxyt6gBVVBq67ZhuWL6fFDsa1N9l44vH26NwhCC6HGooFYMqUNXj1VVK+Xgw9y7rtxfMvBuGJx6SS/P6cY7iX2o3dJm66sQqffd6F37X6lzRcf90xFBSeo0iNKnRhSrlCp4xKdG/+A2Y9uQF9z/+RkbqkpGF44b0r8dmKQajw0EZGNltTA9Vo1zQDFRVlOJpdhraNcuF1dkPCUUroFX/eAsKDknDN4J/w2qNfo27sZsDqhsXfdcEz84ZgV8IFgBXnYwZwsxdDuiFqwJwanqe20dOVePbAanuHP7a86h0s+2SelOVnMMJv3XmPeqUoGjpmo8AhmQrvdE6qn6/2TGwAJafSTGgmttJgPt0uoDyxWH1VAxJXLi0ACiUMJG/+83sjhSrDsGE5WLK4JVwUhJwUceak53QrijgIur+ExEpcOiwDRw4R5h7OgwgYFbILMOHOYrzzdlNOuIQoIpE4t0mpm1v0aTJG3loN22jFAxqICRwUehg//9wO/c6n7aTFbadlluDzz3Lx3DNZKCluxpa7a5eDWPlTN9SvVwtHk0rRq88W5Oa0Q8NGmVi+rCW6dotGVbWFKy8/gB9/orGtjSSEYuqNMlu0ay7JJCFOWI/hfb7HJ2/uR3T9XVi4oB9GPXkNgCuV9SZ0ja6Hwj7auZeEiGaPUTWftt+mvIpiARfgNAFPBWoZH+OTmZ9jWL98OIMuxZ1TyjFn5WAYziuloZPY03YBj2k1ZdQET0gxzXAOy2U8kyZMqlC1poiXT0+0OdYFS+2RNK1f6i6y3R89G7+B4lNoWj7nRLILgfyR3IENpmpNJlBCDqIsEUgiO3r5FZPOQYXeIBj8k5JxGdpOP2UuWUD4pP/q8yh0bWUYdql4lH+uKHIVp92jaEn/9bdcXHwR7cDbjq0DN28RRd3KxPRXLDw8talaOK0omnpowXYb6NZtMfYc6A2DhJgHJhQjMvIgfvtHe3TtFkmOCV7DDZcKRjduysObsw7hh+VJWLjoClwxXCZJTrz9CN6fS3/Pw/MvAU88Sh2VwBuvH8GkB6tgGO3Fo7F+qO21VXigax5OxOOecUGoLlsHeHaifrPb8ep7sSguN+By5SAuJhtRETYGDGqCnr0jEBQCeCwDR1O9+HlFEpIOFsJdXRfZhcT0JWZCCFrUS8XUew7j22+XoF/v63A03Y1539dnig/VN5zOY7h9rInhl0XCFexCRkY5nn86GUlHG8A0m6lp/tq+BnSOseCcmCucxA4zpK3bpQWJOy638VljXaSkJyveRiNVPkURwVPCrQEIycYohIaXDEghatfJRFhoDs7v3YRbKSKoedIBFBUY+MdqIrEeg7sqDuk5FGnQjmG1ZBcAMgo0DPFfukr6vnIMuzTrBEUJzP79J/gLKIpQTz6eV4DR4yoAg6y/ctV2KRo3yMLXXzdH7/PJu4j1ltxFGLKkUF63gamPbsDsD10oLSHBagyX6xBmvOrAPfe14oV75eV92LsvHU88MRDt20sYUFnlwcaNaehzfnOEBgGrfsrHVVdkobyqHs47Px8rf2qCyFrBSEosxvBLDyD+MCkxWX7qmVFxv34cqs2QBCDEkYqoiAJkFlJjVBliI2n8az56943Azbc0wvDB4Zw/RceGqp12/Q+kuKgaVRXVyMoEZr1/GMuWliMjow6iwxrDNPYivywaLgSjdTMLSdl1UFlBHigRE8a58M77zeAI2GV07boM3HpzJlJSSdlpgoZCQvT6cl5Qc0XxcbM0p17UQKFQfuWhNeCcyReW6XxFGRjdys1lSKmAcaeoLbt6nXOuiWHDauPWkXVQO9KLqMhQBIccDzhUV3hQVFgJt8eJD+ckYfH3Fdi5neInGvkapkJbn/v4XbVH6kcnKErg/ZwAcJxmRZGFrq60MGzweqxe11ZNTCeIlei5Weh7wS6sXTfUj3gwt0nQDh5RxIaJEkwH1qwrwCOTDmLTFgfOOQfYsPZcZvmu3VCGS4fuQ1lpDJo0qcbUqUEYM7oFwmppqbKRl+fBJYN3YNvOBnC60vH3r1rjmitlFNCE2w9h9lwKhZop907fLsoWGZaFykovqiyijdC4BQoRPNKFyeFHDho1zcOTT4Zhwu20j2SAVZfoV2Jy7iDUoYVfKPbsy8KHc/Lx1hukmFQEpekoivLCW38DEWEHseSrWAwYVlf6cTjcF2MycUIK3p8dDcOI9G044TNEEo/JBQWGKRJrHPeaWGe97rpAwbG7Uha6ZumVFwiQFEefm0JSQe743dTGzSdU52H9LUJoSCpuHw8881w71I6m56/dlF/g/5n3y8orxaIFGXjmiQKUlNO2HzKQ3a8hJ3gKvt+TKYpW/r8Q6qWeEAta9x4/42D8uTzTljF4jmPTcdkV+/H90kBF0fGw3xJKMCZDt0tL3Zg9Zw/O6VUH/fs1RXlZJUaO3I9vviWLTNwiCu8KceFFpfhucVdExYhQzpqViAceoHg4FKPHlmL+XAqxHPh+eRZuuC4NFRVdpcnIqBRvwklAAabcno+/f7MByfnX82aqUtsR1MlGPrr0SMOChe3RvRNZuxPCleNCg+O5VvQrIn1yWgbgmed349mn6B/Es1LbKzDYUY2Gcan4YWkjdDuPGqS03JJiOTDx7iS8/24UYFI4qXIU1gEtCIouw3Qa3fKslcKPiolPkCIlE4ZU6CUJvDwLfg40NJllTc9q0oM49KAPDS0rljLlLd5yhNfKw5vv1cGYkVKp94/0rkFYGEAM/XrxUYwelYDSkq4wDArJdJ2LcidVX2HDRGtYjmGXZGPJ0uaSoxz3fAINwGnPUUR7k5It9B+4BalJVEmPELdtO2E60rB0WRguuySWi46838lJDj9wR+jH8S76o3npGDNuH4AB/HmBNnPRsXMifvvHOagd48CeXZUYOHgXcnMbo0nzVCz/oSM6daA24Wqmqaxb24Dn7EreWY24qEOIidyGMEcCXpgMLF2yEb/svBaldg9k5TeH16oH2y5FaMghLPq8Ba65ijyThGqUWP+6rghzPsyAp8wBl8MFD/OwpJfGa1VhyJAY3HhLDKIiQ5jRzO3NAB55ci+mvUCC2UnWyEHbhJPY7sHcOVEYM1ZmAPjRGxvXj0jE11+Rt6MaDjljgpxlgJ1+szgTsu4B0+dZmEQ9fHmw9hAkUETF5+F4GvZV4q2KkoKuCePbFwHoKfvsKAjuVXmKeQCTJ5mY9prkg/pISCzH7LfTkZhswcG5pRo/4rDgrq5A29ZOTLyzGZq2CPPNICNzufjbo7j11gKUV9CgixCBstXW5r6Ts6KUYPil2Vi8pBVcQccrht/iqDU4vfCwXPbMmcl4eEoJLG8rQTCowcgOgmEmYt+BOujQVjdABUwZPEFhdJ+98HYEriUL+umiVDz9zF4cOUK9IRKru1y7seyHBhgyOA4V5VWYcPs+LPyMWK6FeOf92rhrAuU5wMsvHcHjT5Tx5p9kQalxiuDsHh2SMOW+SvRsvQ4Nwhaiqrod9h57GG98FISlP9POVDQnLAGjRubj4wW9mNRJWyFkZpXg4Yd34evFDlSUULGTrCcpv7LqLJIEl2egc5dkzHqrOwb0bwieCOFwIiunCkOGxmPPznacp3gpxOOibA7atc/Ah3Na4MIL/Nypaa/E48knS+DxErwdpLZpUQRSn/TzDEc1n0n1wLMCKCHWXoTfryveajgfsxL0idQIKd9z0Z2eglCyGqnKvS5wCNesFK3bHMGO7Z0QHk7lcdoYyos33jqC19/IQEYarRM9OzWXybcLM3n/XNStm4qnnmqMu+9ur+yDeNK77jqM994jmLydahDToIG2D3QvpCg5WLyE4OEzQFHuvy8eb75FcTSNCVKolu2Fy3UY27c1ROcu1IAkXLATY1TtTWT7OaKw6Mq0Mq2GgeSkPMyalY233y+DpwoYe3stvPdOO970ZslXebh6xBFGTYYMycNXX3VCZGQQ4g+VYEC/bGTmkDch+FHv4EUylIKOLb7G61OWY+jlFpL2xWHyC62weO1tvJkRtSZHxyZj2Q8xuKB3LDcfVlfaGD9hFz75hKDhjoCDqO9Sh5CBDTrsUVYYmYitsxcrfuyFXj2oX50Kak4882wGnnvOC8OijUhFyNk72Llo1DgVgy+24fVWoqQiAksWk4Gpz7UIE9RWQGsjSkksBl9BzrdPpWwqRNckOYWk5ASFsy559fWKR5AT6KKwqmmp4IwgYrbFKoeRhF3x9vRYVTZqiZjxRigevJ9mIoiQ/31RJm68jVjHxH4IUwoqUDPBzxLm0TrRWlbCMPbinTnRmDjW75HWbcjBdVdlITunPYdc7Bc1g0OHnXYZhl9CitICruAzQFEenHwUr8+IhOGIhuGVll/bTsfgoRa++qIJc4rEvp2cahGoLDr00PUZ/qk+tuiL/Vi+IgXTXhyCRg0dyMyswCWXJGD37mYIdR3CipWNcdEA6SG57paN+OYz6s5rIaxkEhZSVN7N00KLBqvw+esrkZmRjNgGI/Di68ewfNMVMqDPrkKj5kcQH98e4cEieKkJ5ejcIwHFJe2lK5IeOD97nbBKV5WIl6o/WIcxelwp3n+nG89SpiM5pQq9++xATmY3ho05KuNTEN+LWJJUS6FrJSWJU/PIZAwfgR+qTCHxOn9WBj2Is6Dwj7wJCSxZbHqRxrnSex0wvYpXxpQZlW9R6MUdkZS3aeWh1wILjHKRfiEXKgvsahjGFmze2B69elN4SrUgFwYPWI2ff20Jh9mM+ResdOTNacK/amcWzriCoO0sdOyUguUrO6NpI2I+yHHpkANYuYpqXpSfEXlWQkumRtF9WcVKUVqdGYoy+vYUfDw3DDBoP0JpKaUtmp96PgTPPkFJNdVVpAJfo0M9LzKOslmbBir9ilZd7cGjj+3CzBlStHr6EReeeVn6TL5anIUxo7NRWtIShk3xrxYMnbaWok50Crq3SsCOrclo3qoHvM5Y7E1oBLeHIOFSNGx2APt2d0N0JMXWTmz6rQL9L8lCVUVzVX2mmoHaGEmjdxpVYj0h5K8StaPX4FDSAMRGEwxM9RY32rT+BclJ53NxkvpduAJhC41GrDJZWhJwykuo0Uudj0dwEc2dFogUQXtpYiCr93BxrxwhIfkIjypDeVk4yksJQaLvD1dzAMUDkkejXc+kcFqE4PB8RIaVoboiEkUlJPiEXNUSReMhIrLzsVwxfY7yzl+xbk1HnH8RUYSqUV4RhP7912PrltYwjDhusyCdpq0jvD4kTbyY6q1UGMQe/Lg6DkMGSNhMx4gR+/EV5WcO8siB42pVCGmVYvgllKO0/OsrSmpaFa64MgG7djTmB8tUJbY22/DK9GBMfZgsp+Iv1VRRlJGmHyQyvC0CCx4JDyXOJtIzCzHhznX4fomNNm0NrFp5EZo2j0RegRv9L96DfbtbA6YMqhYUS9Ug+KEXwkkblVqRcCACXpTB5aCAizYsdcKyK9C0+UHs2dkZkVESruzeW45evZPhruigrDtZcTIAEsHT9ETJs6T9jEiiluVBVNQRzJ7fGhHhZSgvrUJhoQOPP56NrExS4hCZvmIbCHYWYujQUtSuQ2RPLyqrDCxbHoWyslih26vhF4bhQZOmZeh7QRFb9PzCCKz5xYWqSiAoOA2Dh0aiSUMnLh1eHx072UhKMLBiWSaOJlXi+xW0OWsTGGas5JHeIq57DB4YipbtQjD8ivro0s5A4iEDy37IwaGEMvy0qhru6vqAozaDFX44WRNVfuWicN8LG3IIyp2R/X7Els20ixoxxaVtgPryWT2VQsun9SYU5A3z8dxLFvpfEITCnEpu4Js+vRrrNxPiFya7Q/NOBuRRVNZklYtHWUqV+b946LV+XQYGDjiMKnc/Ca58TOgteOVlJ6Y+0tM3c7vGHkWlJ1KclFjbt1MzV39l+7qyCmDu/F2IjnJi1K00Zxd45NF4THuFLC2NSKJXZCSPjGDw7yHJr9gGPDweRThpTI61KLyx0bxJEg4caImQWmJNMwurcHG/HTi4Lwam0QoWgRas0LT9N0mAHhNEiJ+aF0yDG5wlCK9lobSkFF5GXsn6RzChkw0Knd5jIiYiFXt21UejFmqsk22hVYtEJB6lgeYSOvFhFWPk3yqw4CMJMROP2ji314+IiaiNaa/Vx3XXUq4QeOjQEPhoQSImTy5FXg6xJMrQvmMOnn0yBteNaAgHzTA7ybFiZSYm3Z+C+INEF6L2CTE4goqRV9iO9Rvb4fw+MT6wbtJ9m/HGW2TiejJDW/aSlEBLK46Gn6X2SSpUhdCwPNr4G6VltChhcKA2eJt1zlG0x1Rb6XGYSTlKLhYvPQOS+V9/OYaLByYA6CcJoxquTYPXXp/pxAOTesqAnD+zgacuSTBUqbwRU8MD+vm0gNMSV4Mnz2/akIHhwxKQX9QTBlHiOT6Wwh2ZMmpbpSSXnADTAnknXSlq8WPkoqEIfXRUApYuDceFF5FVpLDIidU/J+Opx1OwYTOBE4Tm0HfQXi0unmypcwU9WFzIk9WKBUCeySUttarpmWdi0aW5TUSEJ2LTpgbo0FHYyTQetkvnZCSnEDNBLlBo7WW4ZWQZFi0gPpmBbVur8eY7a/H44xehbet/sp14QK3uy6+ycMOIDWjZKgJLvu+Fzu0p1DzJEVDb2LmnCNcMT0cyIVjkpSkgJpiafWcqXnnRiamPNfPlWqlHy/DwIzvx5ReRsGxialAIR1ZI5R9Ue+FOT3UwIZWQUuHQEXCh3DTD51TgZPYxlx3oNzpHIq5XjqKw/MU9yi+/HMPAgYcB9GUIlJEMywWncx8WfhyOm25prhRFZtzW6AjYG0U2eYpTOc8AACAASURBVBKB4iHevsE6EvAw7MvWxsSuXRkYOXoX9uyiCjr1eqg9qPh7FYpD/ZLOIthGOardVNAKgUuFTLSdp4/XZCfi+huy8OUXfQMGRwAlBcCqVSn47MtjWLOmiPOgikpKNin5puYn8TSsxwpZojyA5wPwtUqsbxsu4V5xV6MDUeFHsX5TXXRkRbFQXOpG1y6pOJrcWoSEhkGwkFTgllFlWPQxKYoDx1KrYDssNG4oQngstQyfLMzHzl2FiKsbjpFj6uHcnmHH1eIWLjyErl3roFs3un8vjhyswkcLS3DoUC6aNw3D2HF10a4DeQLKKwXJevrxI3juJbqxNqoGI5NciG/VsukBbN3bDTERxDTQs8mA1auysPKnQnz69wQUF9RBcRHlH6Ro5B1pwowOif1YKKOfPPVSTRzlaIDkisASMlhkMTR6GkiK/Isryuo16Rg0gBTlAqaAyDxbMD6+5Nt6OO+CWsdtQlMjRVF9DEwPYTq7RDac46sBCDotl8n5ymsYBlIz3Jj1ehreezcD5WVk9akmorajZkErQv++HlSWH8GmHTQFJZYbdumiPZRX0Fs4xypnvtnzL4Zi6mQCJCgCp0nukrNUVbpRUlSFLVsNfLIoAV5PCPbsrcD+A8QgJoEgQSbPE6xmLgtVh+k6nBA7GcWRhNaBqFrJ2LCxHjp0Fo9SXFKNLl1SkHKUkmLpoxdYtRS3jirDJx/TDGCF7joMZgHMev0gXnwxGfn51MlJnqIS0TGH8OZbLTDyVmJlq1RN2avSMg8mT9qCL76k3ImKneQhixAbm4CHpjTHpPvbIDhYSDp7d5Zj+GVZSE1vqpJ7KX5yWm8m4Lqb8jB3zjkIp02gfExhCRczc8uQkerAvLmpyMhyIyvDhbXrMtX3yZQXCUkVc4zhbJWTqrBZnCJ5HPI+lNvQTZxBirLqlwwMGZgEgFAciTepmat1m0ys+qkZmlFoq8Tsj7b3qZkSnTROCGiqlt+vWXMMr0wrxsoVhAK1hMsRAaedCq+1A0/cH4vkxF8w77uOcDmGwbBrcXVdfJMgKnwfdgkcjgN48eXamPpwOz4vI6gBg7MDrybhSCm27khBXn4U5s/NReIRG/kFZEGjYBh1/H3f7BoUrZw9ChARnoTN6xugfRfxDCUlbnTukoSUo5pfpqW8FLeOLMMnC6iIx5UOeL0WZsw6gqkP0b1ST44LoO3ImepejoYNDuGn1e3QsX24tNKyohgYe/tuzJ9LwkxoITWaUZ5FOGMpwkJSsWFbK3TtSNcvXqVPnyPYvJkeqOJ6+eaG0bWl4oZbM/HBe70RHSEMDN7qjtOw4yOJgiIL635NQlGxA0uWVGH16hIUFcfA46F7j4VhUgOd1IQ4KmADRu6LQmcxnDRxk1qrzxjUSxSFWmVJUZSAwYsOndPxy+rmqEeGld2xJOWn/NDxN8c7Cmenvg0DcFd58eqrOzB/vhOpR4MxuG8eBp63FtcPzcSx1BSs2DIAK369EtsO1IGXvaHBu4Dx/uuU3xD8a1FvTCrGjQnGHROi0LuPZkcrCI/DJzUTKyC0LC6pRGmxhfnzDuGbxVXYvp0g2kbMjJXQTIZcc4XJdiAiIhFb1jVEO6UoxSVudDlOUVhNWYhPVJT16/PQv18KPDyVk4Za6OKTorvY2/DadAMPPdzTFxpt25mDSwaRUtM22gENXCz8dP+J+GZpbVxzBV03Tdpwcpv31i203blmWAipkorEXgJDkIJ+F7ox6d4wHlsr4I2GMFVthz/rz6WqqrwoLa7CiuVZ+HhhOn5aRcpCvL5Iactmqgo3SSuumwIFeP+QM0lRVmdgyCCtKOQ6xaN06Z6GX9e0REyUWBZZtP+AomjN4+cR4BW4yi8WNzvTi5tu3I3UlFx8Mv039OnxEVDZDrO/uRVPz+qMzHwiTFJ4JvwnFhQy8/yMTMBLQpCK6Oh8XDwgCBddFIWbb6iDsDATkdEUrtCXEzlQLK3XJHBT4E868vIq8fabmXhjZj4KS5sL2U/NVmaCpk3J/FFs3tAA7X2hl6fGivLNkjxcd3UFDOrTd1Yzw0FYEDLgwbZ3YNorLkyZ2lWKkYYDj05Zh1deJdi1B0+/EfyZPIqqUSANjzziwcsvS8s0Gbtzex/B1q3kfbRHofFKYjDE4tP9ZgBIw6AhEejQuQITJ7RHXIyFuLoqoVcUFgmdaJgEfUbJhWVj0WdpeG16JnbubsjzlnlQOydDtKKaBqPW1q7A8EuyzozK/CqfopynekxEUbr1TMOaNS0RzUVVSsT8glMzr+KHNWvyfnEsAdRyhfq6YeGzhZl45aVyHIjPwjdvb0SfTstQUj4A733SELM+awEDA0XBeaKlmg6jAnpdaWfbzwPGC2AgD3H1jqFhIy9Gje6G+nFudG4Xhy49SGnkUKQWWF4vXGoC5U8rsjBq9FFkZhF0HQ4H7aVoCdM6PDwFmzbUQ8c/qSgeCxh/5y589CHF+vVhOEnxyFtJAix98bvwyjQHpk6hGWayro9P2YOXXiV0qa0ore7V9/XgH8PYsXmYO5f6/2V1zz33kCgKWXrVtiv5E0VtsoEUd2fyOahGk4XI2EJE1MrFzbe1wLndohAdFYpBA2sTAyjg8MJyWzBdojRJCaW45ca92LitIQyT8kw3d8N6LQFv/EpdqeooxB7+iyfzq1anK49CiiJTR4gy0qlrGlb/3BJ164gAywz1k7OHf68IJ970v1AV1g1V5GMKk9qBlwKBo5V46tkj+Hg+eYRWCAouxV0jD2Ln5h8QHnUp2rWpg5nz6IFexGMlaLAD86+I0cuGkqwZ7bsuVpb3L2HCJ4UBpAp0XsoLirnId975hYipXYQx485F23ZO1I6WfEOUTxoJvl2SgxtGpMDj7gTDoDZYQnkMhIcnByiKheISbw08ionSSjfO77MGe3f3gmHE+MYYSZsDKQp5lF14ZbqJqQ/L7AA6pk7eg+kzCKUT5oRWIIHJ6X4zMHpsDuazojC8hd69j2DL1mYB9BYZRSRtMdLCyzC84oIR6ZP3WOHknn5WwBVUgSGD3IiKyMFVIzri4gERqBdL60Rojc0MI/JSqRlFGNj/MI4cbgvTrKWAD9oxTXt++i5SlDwsZpr9X1xRVq85hkEDqI5CMKqeL1WNNu3Tseqn5mjKgxz1g9C//yMfcXJF8e/kFfB5Ne6It9rmxFGU8dOPk/HIo5lIzSBLWw9whMFh0qZEx+B2V8FALYQGGyirDoVtREqIotmxXAWj+Jv2V6eKu6g6kx/ZolF8HIik0TdK+yv9DK9loGHdfNxzXwxPf4mtQ1P76TtNVLoduO7GdfjhW4r1G/taSGpFJGLT+obodFKPInH573MUGu/kRq9ev+IQ9QIR0hU474s/Rv/ZiWmvOjFlMnkUOR56eAdmvkb3oL2MGDRRFFrDTIwel4/5cxRRkUOvBGzdKhM4hWYvUK1A6joP1bmoTNOUNaPf6/Wq4DZtWidXsAOR4YUYNbIWxo2tjU5deA89pd7Ay68l4MlHy2F5W8Npu2TcuM+b0fXqyvwZoSgED0uOQg1JmibfoHEqvlvcGOecIxtjChu1pjnKP1cUWp7jKvyE7HDRQqz+ocNFeOSRw1i61IDXQ5BnuNRZ2OwJa1W8nvCkeKQc77SrC48qP2HB1/E6eSmF3SvwQCrTVBsJqOap4qUINXmqfeh/oRuLFvVGoyY0XpY8lRNfLc3AiKuyYZhdlLE2QYqycUMDdO6k6ig19CglJR70OnctDh3sAhixMNjLqcYm2TEWNvZg2jQTU6YIe4GOByfvxOs8H5pe0xVesg8y5NavKFq5lKJsodBLGRLaAIm/j0JSOghEoekxUrWXfEczqyV/ZXVkpoGmcNDnk9GofhY+/6o9+vWtK8CcAaRllaJD+3UoLbwQDoTIUBJNBuXia4kaLnEG9KOsWZOKAawoF0lRjeFFE0HBB/DpwihcN4JcilTDa77pTKDwHe99NJ9Kx83wUjHSQHGxG4s+ysGMt9KRcIQgTVKSIBkTqobLcWWfQ3Q1b8qmApkeUu1W+bUXjZsUoFefcrhoH3kncCQhDFs20+5TlJDy5APZuZjomgr8kqvUVl9v/ErF1xTcdH0VFn7eBU7lULftLMCVVyQiPa2l7KBlk6IcxcaN9dBZFxxrqijFHvTqvQmHDlLTHE3A0R2PivaiFGX6Kw48PNVPY3/woT14faYKvfhedN+JXvs0jL49H/M/lP1oSOB7nnsEO7a25NDLsCsRGZ6PPucbiIguR7DTQH5eEH5a5YRFjW/Km2ngi8/KqKRSKP4pk1mo+ErbSbRutR8//XwBmjcTI1Rc5sbt4w/iy88ay6wDNrgKFT/TFGX1L6kYNPAwJ8TiNCkEokRyK956PQj3PCDJoH+a+fGC/+f/JUREcQCqTwEWDsYXoGuHLahGb2YxC1StoERfAqgLkwIwSGW5lMe4WjT+lOWhCGPGFmHeXNVtCOCThccwchTF4E2VOOlGLb3jlVZbukvl4bjfQgYERobvxjffNcagixv4em5uG70Niz6mnIKoH4ZSlPpKUYCawcMmxKNsVB6F7lvvdKwEiiVrN6ZPc+DhQI/CiqKSeR1ysRXRgEgqxowrwLw53dUjstGrzyFs20whI7EPctC52yFs3dIXwSoxjz+chw5td3A3qgwPoSckiqcajFUYxiaG5xNQFmM71DxUKwXPPG7g6Reaqm1jDHzwYSbuvIPOQLPS/LmUeKsyXHppNpbyuKK/eI7y62/HMKj/IXjt/kowiV9F4dYOvPqSgcmPdleNTX80fkZb5ONM9HF6JF6JvBPRu+lXFSgrSkKtqLrweuvjuecO4LnnquFEd1i+vgcJ+YQEyft4KQSUKr8FGNArF7v35SCvgupApOBFuGN8IT6YTYU1ecjLlufgphE5KC2joQfSBObzIJqZrMmbxzUXyXfa+AXzP66D0aMomZZ6wNixWzB/PpEMm/PX1IpIwqaN9dCpoyBnv1cULQiBdRQTJaVu9Dr3NxyKp6F+SlFUIVKEngRqH6a/YuLhqTQaSY4HH9qtFKWdyjdIX4WrLTysTIwZU4B58/RnLPTscwQ7NlPVn8LQQnTqcgCbNp+PWiHS25KWVoBLBu3C/kN9eHaB5Dyyq5cUM5U7UEwDGnxOptXmsJaWNQO335aFDxf28JVfPpydiTsmUH8MzT9WYSUT5KRnXhTlDMhREg6X4rLLEnHwcBs1yExTF3cr9nBn2DbFsC4fg1Tkz68Q0o2qahFkiditWtImqzMbH1GS3lsCd8UOlBz4DpV5KYjrMRquOsOQdqwYV112ADt2ET8qSmJlHQIEtLzKVtrUJJWKN58qwYez12BP5u0ACKKrRteO8UzdbtEqWogrbhMjrt2Opd9TI1gjqQtJA7siUtKXOOAgKrkCFSREo9vyIipmC5YsaYL+F0oYmpBYjRHXx2PHDurhoIosEBaZzIrSmThWzPXycmU+NbmNgtYVzRzluGVkORYtoMKnoZL5tUpRVCcp0z6oC1LlKvY+laMEKgp5FKrGE+NApthzPYWvmxQlG2NH52PufELF5Pn0OO8wdm4iOJ0wwiqEhibhg3m1MfImuRY63piRgkmTKwG0VhtIqZ2L+QtEcSUEp7BUUVF45KobDjsRzz7hxGPPExtBwvWpU9Px6qs07Fx4aT4N4udZgWGX5KjhEn9xj0K59N9Gp+KTT2gCY5QvVbbt/Xjh5WA8/kgbtgTsZVTLT2CfNj8CXmPFFObONXonWSLpghPsxICDBfMoKjN+RkXyMjjyN8Fh2fA0uB6R50yBaTbFsmWFuPxyGkbRR8AFDVnycGmiZnvQpF4RendLRaM6azB6RCK2by3Emu3jsSu5I/YeoODxIL5b0gyXX9lItRcZ+HV1MYYNi0dFNXGvoqWdgOlXUky1bJPJlV6TgAGynsTlovQzBddfX4QvvuimiJLAt0uP4dqrMmGaXVXjlAO1IlKwcUNdlcx7GR7u3DUFqcnkxWR6PbcA+BRFFKyk1INze63HwYM9VL6jdyzTBE/yKHsxbbqBKQ/7k/mHHtyLma9TjhKoKHoCi3iUsWPyMHee/oyNHn0OY+dmalwjYad6yTE88GA1Xp9BXaTkq73IyzMxfNgubN5Cvf/UIkDwsexooJqVBGGk9/O2e7qTshCNG2zE9p0DEFdX2MMZmcXodc46pKf3h2EE++aL+ozqmQQP0w1NmpSMN96gLeiI7kBNSw54vSm49jobCz9uirBaJKKawas1PwAyFL+rDJfQ6ZkGbxisCNTGa6EMdlk8So98Dm/actQycuFwUAjmQEF1PYR1uQNhzSaiqsqJiRP3YP782jCMBrDJOvIkH2FykcrVj9uDsdcuw6MjV6JWzB5UV3fGF4vPw8xFQ7AnoSe8XjcuuywH3yzpjiDeCUIIiW/NTMQLr2YjJ5ssdwMYJvVgCItW2i1ISRQ8ahNqlobmjVLx2ec9cV4/mkQjXYWTp6Rgxqu09Vw9hqAJjg2nyvz6euiguV7FbnTuSlwv8o461aYvodCrFJ8oj1Ja4kWvc9fh4EHaRoKAAblWNkpc36B134Pp00yVo0iYNPnBPZjx+okeReg4xP6mOsrYsTkBBUcL55yXiO2bSFHUTDa40bzZbvy4ui3atIyAhUqYCMWGjfmY8nA61q6lSKIZDMQqYyheRaOfEtiS98mD6UjBjLfDcd+dhLLJO1b+WIxrrjyCiipC9OSe/CUIsqZUmad+lDMgR6FbfeD+BMx6kzrRYtTMNEK/LNQKO4Ttmxujbaf/ae87wKOqtu/XtPQAoYSuSO9FQRRB7KA+G4pdQSyg+Pw/BQXUn12w+/TpUxBBVJ5YsCBiAbug9N5J6JCEhCSQOpny/9be59yZBJCoqMCX8QNM5s6de8/d++y29tpcRHVX1EDbzIqdiaY7s/WplXcqCvASzMKerR8gvGEy4go3we0rg8sXgiekzCploTAK4tojodtTiE0+EWvW+nH6abORkdEaLk89LfgJYz6Xn4WtXNSKm4RpL36HHj2zsHVnF1x1iwez066Gy30iwqEyxMatwYcfp+K8PuxHUU4pfnrN+nyMfmIxPp8Wh+xsxgTcHChY3Bltr3oRqicXo99VZbjrjuZo366aQR57MG9OLs79x3rk5nVEmP0ZAmGhomzELz/XM3UUgiL9aN9xPbZsoktLV8dC0vNw7XWFeOtNZecv3BPCCSf+jLVrO5kZ9E7YbNwoG6O4ymW9ht+1wigKQZRmepdDeMfPZOCmG7Lw2gRbmQ+h64lpWDifGC5OKTZkGliP4ffE4eknGdMZFhiXG0XFQYwePQeffJSIFSu5sdCl5BrZPyxA8lrzcGafAtw6JBWXXtzUWA1O+yrFheetxpw5/D5+XivyzuwUiaWoKFlHRsGRD+v+B5Zj9GPcGUnuxpSrMtV73BuxamkdtGyfjACC8BKvExWrW0I29YvNHxl7yIyI1ly2pu9G1qr30CRmPJKD6fARekVT7nLDG2BXovZ1FPjjEGjcHzU63yvDQt+alI7rB/JhtBJ4BUdLcBKJ1tSL0bLFTowYuAUff/oVevW+CPPnl+CDb/mg+MC5W+Wibr3l+GBKK/TsbSDtUdc+b2420jYUYVdeDBYuzseObTmom5KILifWRWq9MjQ7pjp6nMIHbDcGFwr2AJdcshyzvqkJt6uB3Kfl1WJl/pe5DOY1RmE2q32HdGzZ3Ewq3WIP5fh8XH9tESa9pYpSsDeErt3oenWGC9UQFhIN3YikWU7cnBUmRmF6WCEsalEshMVC/+0N8t8MDBqUZSyKWvxu3dZiwYJmAqLUnKKiMGJiVuO5F5Nw2y1sW9BkhX1t21KK2T9mo7DUgyXL9mLd+izE+Lzo3LkRmh3nRu0awDl96gsjqF6Z/j36qfW4bwStcmdnJmbEsvI2mABgwfGIUBSNK5auCuC8vkuwYythGWxzJSWpGx7PFvz0TSpOOjVB0oBeGdTjrKHDXOgskcAhVEFKSwMY+9JOPP/vOejZ5iu8MHIrkrES4WCxEa4QPBIPEPHLFmQP8sN1EdPhfiTWvxRFhV6ce/4S/PBDHRk/52EvSZgJSQ9CngLUrl0I194N2FVUG7G+MJo1BNK2N0JpgCQZdvxaLhrVX4J33+mAHr0FiyNBqDovEbCSPxhGWUkZ4jweeOKi0QdUVN6PD5s2+THq3nRMeYcL0MoE24ZeKMwK9WbMnptq0sMB5BeE0KH9Zmzd3NT0s/A8PL4Q111TjDffZhXbhfzCMpzYVbNeksAQRRHHVdj6VVGWYszTHowc3t5J1A8btgzPMT0sMQoVxbJP2kxZBgYOysLE18l5oDHjiSeux4L5mvVShLEd303O4dV46aVUDB2qU83kM04LcOShFxcr2USczSnLgYxfNPPFMXevvZqBEaO2o6CQxc1kQOostruVsSuvkccfMRZFFYWzTU44/gesXtUFLroiQrpAC5GGa6/egrcmn2H2mQiZmj5Iu98ypaz8w3QzFi8twSMPc/gQhbEhknwfY8KY7bi0+0cIFqXBFeLk3DACHhIxcP/yihtWGvCgKOk01Ow+Cq7YE7B4xR70PSsNWZmGYsg2E0v0zWsPwi1Bqe7CDBil41CSZaXwhvNRFipGnTo5GDI4Hrfe0hT1G7PoaCVBi5cmvVVuJ7WHlJSWYtbMbAwbtgPr1qUi3hcr2Z7iUC1D/8NPe1EteQuWrGyA4xqrwPCKmjfdiM0b2ampXYM6P7EUAwcGMXGitvDyuPbt5mDtKt5jiqyjuim8R+0HDYdX4Ln/xOHO2yPcySM5gnyMKq0mWewoCKsouzBocCFefzUi+N27p2s/imxmFWKhUCliXJvRv38J7hzZGJ06pcBrKY+MlSi/cNxwiIyIIIeXr8zBiJHr8PkMbgKpgNustSi8TWAaVk753RGjKLrX+ItC6NHjOyxcSkXhA9Q+Z46kO7n7Esz5pW8UFy3dMo0VbFaYlJmExPtDwPhXNuPe+zOQz+m6RMMy2xHOxYlNP8ZHo99Fg1pLQLYemU4b4gBRLTrqSIMgSspigOMGILHtCMCVgrvvWY1nnqbkEyVr/GrTNWfV1KaQtThWJuP2gFXo0WkHikNNsHi5pk3r1gduHlod7VrloUPbhmjXlmnR/b+++3Yz0rcE8ebbfsz+zo9AgG6YB0OvLcJ33/yAlTvOhxs1BZtGpzAuPhsPPV6A5o0J1w8jt9iFkffEI2cXC226o1jSuFN7FeKfd+SLbSsqisN9I/cic2djuF0JSi7OwUvcCIQngDv7Tlx+ZREuv8yHUn8QMZ4YjJ9Ugi8+ryFDjFRRjMNmsoQuFKDn6fkYPCQIr6sM4ZAP943yIX0jCQVthlKR1gQxSqglafccJCbl4MKLPDj/Qi9qN4jFmT2bHBAOu3x1DlYszcDMWW588F4B9u5lGriBZsokgFcl0SYuQzslF8vfGwK8IyWYJ9r2uWd2YPgIylM9U2Qi2VwhWjTNwCfTm6JNm2hKTRNUy/NXfqeFCzNx370ZmDmTKcOG4m9rcVuZ1T34BQ9fPQsjbpgDb3A2Qq54DsWDV85BsBwfnh+uoB9FvtaIPX4EYmr2Q0GBB6eeuhKLF5NILcXk8q0loELog1YcWBCxnhw0rLsVwaIPMODiUnTv2RfDH5iF4lAPbN/VEf4AszSb0KxJbRzfvTbcnjAQYAwBBD0hmUnpL/Jg1sytKChmH/1xiEvMRaOaK+AvTsOYfwHzF/yC92f3RsjTGVlZxyAcbixp33B4nSCR9RUndKIuFhGleMp1osvDZjKCCrcaF4vdk6QKStDUvFgewzfsZMBoeXebXhFmorhTky+rjhE4dg468qhZJ+n4zBKovGamGM8cB7iZWdM150t6EF1sRdY+F50pyY1lh2T94qoHcEbvhqiREEYooBkaFiBDQuwBLFqYj/R1BJMyvuHGo5S8ahX1G+RvM0pchxzZmNaysBwBWS/LJfDjDzk4tTcXljSazJEzdmCuaxuefdaDu+46xoQi1lWxwbua8MsunYGpH9LMt4TbMqeYLIfihvagjncmPvj3PJzaYQYCRTuFVpTtF1KucpNELijBfonfh9KU01Gz22jA1xQzZmTh2mt2IDePVWgKiaaiJRg1C+8WmqIA4hPzcdN1Beh/+ma0TH0DSXG5yCy+AFO/64nnx1bDjsxUE1xz97SBM+lDOXmLwTItKt/zwSPdhqVo0mwjHhoej87HrECj+Ako8/iwqWQYnh1fDe+9nwAXh7ZKoZLZOQV/iFUW8gzNc2iQq/IpTphUpo1CGPfPuk82QyaMM3KjFGAtvqpxUj9f790NV1BVy2YbJQsm12B4t2Rmo7YZhMn2IUBhTcxELJFmLt3C/aXyzXoSrb5C7COumslBOxkwEnFLDw2PsQV8UQzbe2ISE2JYrA/GA20wf0QoinI2rVhegDPP3omsTJI5xAvUxBP2IIAsDB9RgKfGsKJrgjpZSZsO1iag6TOy0f/iHJSUHQew0UlI36IekDzsdFzW+xM8f/cq1I2bDlewEB7h//Ug4HYj4KHihKX2sidcE742NyOxyQCpuA+6bi4mvk1slRbwHNIKoppFIZW0gJbJ5f4W15zzPiY8tgy+Opvx9cwLcNXdfbBr92lChKDuDGmIiBDeg9SEGRh4aQ28+VFrZBTQlYk31ovVegrAdrQ+5is8fOtkXHZlEXbvjMUz44/F828OQUmgl3GqFJkgxUrppzdKIQBO7WnR1VPApfa4qLWV7KG4TBb5rKKo3MYmrSp9OgYhLYUfcs6Yz1sCD6MsSo/ENRFqSN1UgrRWETSwVRRxCIU5RQVYetpNqzP7PG31Si/PJhl0K3AyzHKPTN/blLOiM6zDqS0Pmh530NpH3tgHFXhS7tx061JMGMcKfTPhmHWHSDBXgHqNF2D2t8ejadMaQoBtm33EsaWgm7EIg25YgomTiAYm/JzugKYaBQIvg7N+/AAAIABJREFUylUCd+hnPD34B9w14AsE9q6VYFAeiMREYfik+Sco/nuptxGSTn4BnoQzsDG9AGf3TUfa+saAm7s+ZzhS7LhrGgC4A02dixsuWob7rl+GXP8s/LDqZgx79AzA3Vl8f24MnEPfrmU2kpK2oVfnaRh6JXDfI/WRVdwd2/amYvkagh11p2SSIiVuOma8MQ0+rIc3/mI8/d/dePvLc4W9RvfyIHwIoMxl70V3fpsRNKJvaiOmEUzkymzrDq5LJdBuSrZi5URSIsV2/qLXAHgNJstYEc3U8bmaSb2CltCEsFphMRdOu4Mz+t18iQNGrRi+Odkb406Z951rtDFkFLyp4ikiP/McHCTEGY46HyV67m9FpPrfPHFLd0HlFXbjwcd+xGMPMqA8XhRFuBmJ83ItxDdft8Tpp9Uh6ab2pVs8ks1+eVxYuTYL552zGVu2tNcMlO6lErBLkkp2wAJ0rPsRxj+yCl2bTgNC25UKleJIoQyHEXBzxn0IQT9QXPcqpHS5B3A3xsv/XYvbh+bB4zoRQREWuof0PszuJV4FH3MaBl2eio2rv8OKdfNx5nmXYuHyWlifRqh3ghzjcZegRYscDB+8Df1OnYgk13fYmXM5vl5yHZ6bGIsVq2sbEj59tNXiduDsXmuxZPEC1EjpiKTqLTFnWXX4/bUd9sWYcAgBURQKohV4dVkiaXWxFRpryZJEZ91sUdKibAlOjaRmtd2AYyn4r1piUUZnVorNeNH6qNWXMxpGe1UAbkzWjdNEuV5KVN7fyXJVVNOKx0SrwcHes+eKPq4YfftkYJoE88ZCWZ63Cr1Pf7uiaK5c3YXN24rRq8c2bN3KngXdeTm0koHnRRewMMQuPH0ArLM4Hi53aQ/Fz4snx+zAyHuz4XJ1dECHuhHR3zdCHVqJAacvwH/v+xKxgVnC/shjSOogMmQG/tDxKA42QGyXO+Grf62MKbmy32ZM/bSa0AfZx6vEdNqjotD9QnhQiEBI+abi3ZmITyjE3oLaCLgSTfsur38zujW9F9MnJiD1uAJ8++UCDLy7F7bkjTaDi4wbJTgollzpr7OgWAQva0DueIP10iyOEGBLTGLjAKMUZsMo1yQmAYK6MmoBbKHPZKRsrUEWzQQNZuApNyl1ifgZO+HY1n8qKlsMPGyHFtfPpcMAzEgIyRXIPVnE6oH3/9/+jhP9OHbKJhD0F7zOQpx1Vg5mfNZSLYrcqnai2qlm9nsrpSi/ZpJ++w2U/4SaXfqpOl6ux8kr8csvjQAPMz7EQTFIDuK4Yzfiy2+aoEXTGKUoFUCc0pBK34LJcBQXBXD5pSsx/Qty6NaSHnXtKzd8VFTKYBjJMTPx7+EzcUPfeXAVLEXYFQO/R10DrylOsacrEPCiML47qne7D96k7pj/SynOPXcRcvLaw+dKEvZJARxK2YEZLAvlJmDQp4E1QZ3i6ytURVKw8qBy0b3l+7j71kZYtuJznHpWPdz/RBv8svQfhifLCnLkPsNsenKVIhxkFioIlzsZ4XA8XGwiE8i51neEDFv8cFNnkGU3Ab+IBGMVjllgPPcrXASiTFZRNCXvc+eiRvUMuF3FUhIJMKsm8YUbHjFgFDa/WNrCwvooLGiko9AlitdrcLPO5NuNmim5CHPc+T4+3h+TLG0C1PhMRSPKihpF8ZcVoG/fOEyaeDJYnhJJFPN2OCqKgTB6ZHeKxeR3tuPaqzcBrhMAd6wgaCVIxjI8+4wHdw1rJ4GwkpoZphAZPUZlYLjixmefZaB//60oLm4v0H0nGygFNz5Jbh9b0LX59/jgqR9xbMoH8AcoWD54pPuQS+aR5kdmfEqK4+FpeTUSWg8XbNaTY9Iw8l6yPpoCnA1GkY0E3y60apmKJatSZFcKhcrg8fBaTQuSIeNWa1SAnifnYWv6dmzKyMaZp9TA7vz2WLyC7cfMWFlFUaIHgXtKR2UGTu9djHBpMb6Zw/thapR9KAam4rQ5WYuiqS91OmxA66SwIvCfcp5M9C5vIP8me9i2RRo+/7oNkuJ0vpGwcJrZpiqU2ioRG+vCM8/uxmOPMGVb0yRXSHXOBd6Mxx9PwJDB1WUimfUE/5h6RD7t2JMoitaK56ZSxMZ4UK16nCqU0NjyWn6nohyqi9/nQkWDjUWR3caNVat34cxzViBjOxuh4rQHWyQ9F926ZOCzr5qhTm1TtyAU3boF4odbelQvHnh4Cx59iGad8BMN2DU1afmjuJTzcMeFU/DEXWnwlv4s0EHdhbxCQqC7ZBDuYBB7w8cipuv9iE89H1lZYVzcby5+nk3AYX1TKNuAXqcX4pH7G2Jbug/X3cydnFky45ZJGsr21VOWdBfmrEeFJ5PYjinieBklIZED+ztMGjfs1t3fJWQVK/HBeynoc3ZNvP7mDjz5ZAZ27mBqvJZsFHIPYmJNSlXOoeusmwDft+uglka3dHuc/iwusc2EidIG4I1bggkT6uK6KyMdnAeSj5LCUlx6xUrM+IzMK1QU436FSxAbuwiL5rZC204W2vNnSVklzuuYHbsW/DfaEotLdqh1uRIXFnWIuETiFWmAx2secttKjHuVGJ0G2nsgSRT+lYZ33vHiyiuZEQohxAlQQs5hg1XDLQsvtm0vQd8+S7ByJWHaHPZpiBwk4aNNpnR9GqbMwqSHN+PMdm8j5N8qtRUVNOUR5lwVWpniYBz8Kacj+YQH4I5pjfnzctG95wqEy2qidl0/Bl0fh7tHNUPtlBhMfH0HBt3E+6lv0phqznVylFNxUOW1GSJbX5AN2cDiTVpTlEYwWARw8voW4PWJ1TFooFq0RYv34N/PZuKtyVQ0KgxRCTp/Rc9kmBntaG2xKrw7y9ho6ZOiGBwNIk1cGHHlGBem4+obgpg0ob2qlLio5rk5tRhrfVz4dmYuzjiHvT2c9hyrGWhR1A0YeONejH+lEzw+a/V+m9z8OUfbxMZhpygm/20GvGhDYhjff5eLS/qlITe3rcIqpI+clfpMnHLSBnzz7SmIibOrbjRfYhwadbpjOmfl82m7cNEl21AWIirZqwonMquAfaVEyMVZbadg8ugFqJUwC2HkS1BMPz/I2YchBqLq0hSXxiCmzd2IbX4jykqTMfzu2Zi3cC+ee6ErTu4agaOMG78Tg2+mKLG4aHJvDg2QCoa6BiYDIwyT5uE4fROqMLr/6wYndyrwm4WY8EYybhhAiHtkO5wydTOee6JAiL/Zx+FBPEJmSq/CyzVYdc7pJICsgNgEiZp6LZuoJWPlv8WxKzFjZjs0b8GZ9aoo8pIHp2BKWjybir7o4nRM+4QbHpMapigZdsEXuwITJiXi2iuamR4bpxzq5L5syGIv8c/4OTr/ZS1uJFg6zCyKkMVJfKGBl0eExotzzlmImbPYS6DpTwmGQ37EuLfjzbc4XrqW6aXXgT5GCmwPpEYEIReG3LIcY18nq0oTI2msfzAVrFERd1Zf+Hs8PngF/nX1e3D7lwguSXVWi2TirTNdHAihyNseicePQkzN8xEIhFBcFEQ1jp8TsBJ9NTfGjtuKIYMpODqsR79YrUqkxiD2yvzO/j7a9bHv273Tfp6fWYAJE2vjhoGceEuoiKoea0KZWaV46P8WY8qUGOTtSYWL7clu4t1Uy5RlhYEug4pogKA46ObLdAuR6V8hsjfGIoT1eOLhMox4wPJ08Y6oGBrHWcSxlttdmD0/G/84dzvydreJ6ubkGpWgfbstWLC4A2J82mRnCST+HCtxsLOWzwxGjj6cFEU2Mo1BgjIMhmKkLZ4ffbQb/frtgotgRBFoIyihvTjnrHRM/aQDEhNIaqZACSVTs+6b9bE92L69GN27LcH2nR3hQSJCpqLsBMvcDQN70LTmdEx7YQ7aNPoO4bIsrbzb+EAyNWUIBl3IK0uBu+mtqN3+ToefVylIeX1uUfo3316LobeuhyephpQTqJSi6vYeebw7ZKroQXiDrAt5UeZRwbW7vrBWKt7DuGOS30ZpyWr8d1xXXHdFB01l0i2VgaURYf/q212461/zsXIZ+2PoorEbUV0oratEpU+FXM4UEp1ZmSzmsn3ah0B4C84+PxfTp7aHL9YkTUTRyITJdTefl9/plnDtdcvwv7fj4HI3NZsI0/P87sV45T+1MeR2tv+a/e1gsvyXvF8xRX24KYpZrqDk1gmm06A+M7MU5120Govm1oLbTUIG28NNoVmECW+kYuCAJmLwJadkglTN/HCUNtnkuce68fakbbht6G6UFLaUkXDabkt5sSRrDPeX47reX+C54b8gJW4WwkGmcZnepRdShqJQLEoT2sJb7yQkH3cJXN7OQmqnyQRL0aPCl50bwvadZXB5tCXVeJSqx+ar+f9C/8nNQfuWUSa1oCgkRpQ9stOq9XGGULd+DGpVN7gopyiokBEWQz3wYVduCV58fjMef2wLwuEOYl00MWJqI06Qb3523MMwPJIUUKrTpOR5eG/6Meh76rFSzeGLXL6idE4yxTqBbkybnoX+/TLgLyNBBK0tDyOlkx8tW8/DNzM7oGEj5dkqz0b4l2jEAb7Eqq19u7xj9rcH8/ahmS53xeSYPt7xb2zA4JtyEQp2FN+XSRiOU0aoGG3bpGP+wnZIiGddxbhm7A+R3JWhk5CMkzI0XnD+TEyfwdmDLVVw5S+dQqU9F/zUHLz7wHT0P/tzBIs3SRBcVhaHUld1hOuchITW1yI2iaMPkhU6I1Jt6wwWzs3f2SJaxcWv+LNoq/kTiTUOLC5211NLEw5pp6DtgZGzRX+FedaffpqGZ58qxvc/EcV7nLDhky+sXC+9DeAMNktGV4ilXIeRI6tjzJiGJgY0bQmORyhT7sWy0AksKgrj/LOX4Ee24LrryPdoCo8YuO146hkPht9pAa72fsrv3n+nuhzouw8jRVGhkWcrgu9CUUkQp/dah/kL68IFnRVOlkHiwtzulXj4QTfuf6CNPFBWrWkX6Pc7eD9zLvaqrFmbiwvO24gN6SQ3MGMT6IaZIosrzLRrNjo3+QCvP7AGnY+ZikJ/CUJx3eE67jIkH3umQtZDxF+x51sZ2B2uXtsxEQ6jrGglSvIWwOOx1EuH5tHrHEIX/IE4xFdvh5jk1ghFzQpR5y/SNuN4Vy4gb08ZHn14Lt6cFIPsHI5iqAaXx9Z2aN6YeuZ/FHeOvPAhFNqDTh2XY/pnx6MR57eLMdLAW0XbCDpZ4rkUHuD5Fzbirn+Vwo2Whu5JC8kI5aBt2+X46ZdTUT2ZcwLNDFY50b5h9aFZsUN3lsNDUcxa2XyMBpx8efH+lAxcde12BIOdTRZGK1vhUD7q1duGr2Y0RIcunP6qsA1VNgdnrJAJkwh94YVV+Ne/CuFGNz1eRpiZ+IZTdiUgX4Ebzv4ejw5bD1/dZNRueSHcCSSeS5SKvhUWKTEIA3u0VdAHvnfzZBQsHo04gUVEdss/konXtaEwh7DXXxM1uw5Gtcb/QFhmGmpCwyDh5UgDxjUiaAjkAMz5eTfuvHMR5s1llo6sjRwRru9r/KKoYcXUrcF77zZE/8vZd2Lg6UZR9HoMnN4AHFet2oMLL16FtA3t4CJns0DOuKbsYdmAN16Pw4BBLbVPlGhinsLQCB86kf5zznR4KIoZiiMAObEbdKEo+F7pRrz8iuX4cGoN4d2SITdSc6CkbsWZZ27ArJlnigBbZdFx1FrFlqyVUYZgoAzXX7UB706tJjUOU8CRdHBI6jTamXh2j7l49b9t0aRDG7g4vjkUY2DbhmfYoeZkBVdduyg5QsnW8QgtG4E4X9Bg0vThVZ47ed+HrevilqxgXmkq4joPQ0Kj/ggjOSqRYbBejvvFIIPWwdgAk5EqKi7Fq69sw+OP78Du3Qz26ZLyAtn3wf0/DuHwdgwclIvXxraD12vaiB2eeDPzXfEL4qJyya+4fAPee58KxdoV10Ub28LhdPTquQvTP+2OatKBrD3rjlWusiiV0W6TzZLF04KXNv+bKrIbWLAoF336rEFuzvEKCrS9DihCbOxmvPhsMm65raHMCZHgWjZItTCcM05FYWcL45ylS/agV8+52Ft4MuAyeDL2hiAbSYnZGHF/DG67pQVq1qTilIrK8rqYuZJHLEFAmSKHzXvm0TtxafHWNxBeNhyxVBRnytOB1qKyboeOiXO5irC3rAF8HUchofGVwnksCRANFBzSb2YPJXoyBA2M3TQhELEuixZl4YnR2/DRx4kIBNkJSSlm8F2E5KRVmLe4A1o3T5RNIOASvILp64hGI2s6ZcIb6Rh66x6UlpD2yI69YIxTiuSk1fhselP06l1LaZ8k3a+zcMwOUhlB+VuP+ZstChcqqgfeSSAZBKdtQIIbQ4bOw9j/psJFrl0pLlKR9EHExy7C5zM6ofcZnGOnxAgiILKD0qJQYqgohPOH8eST2zBqJGWLFWw+6HRccWkA9z/YCu07mFFx5KkVt42xCwuYdptWdK3m6EwAL7uxgYvABSqKa9kwURSHyfBAjzmaVuZXRYHFT6IUipFXVh+xHUci4ZirECaWza4b8Z7G49edXpLtKosWoGIvU1JRLpSG/Jg2bTeefGQnFi4mx1hteLxpeOGlZAwdzBSuWlpbx9fNTAMhrYG5sWxVEU7ruRK5uWTB1HZpzQ3Q7VqPW27wY+wEy8ZiHWxt0nIu7m9Vg4N/+d+sKLxA7Xk3a28yrRpQctfxyM4NFBQG0bfPcsyeTWJqdkEqAIRCHEImzjpnD6Z/2lxAbhY/pjPZifFS10jjxgCyc734R59vMXe+D53au3DfA81wwQWpiIujS8Ge8iA8UpYm3svGGKa7zoGEE3VrH7QidvUbPCjb/gZ8q0YAXsZAOmOknEDYBFe5XtiomLbi8WrKdPiQJ4SCQAN42/4/xDXoZ2IUm+2KAB51kygPYBcPTLRKISu24Yyp5JxsYPJbbLtehuYt3Pj0i75IEEQtYxWuBbN82kEpLqCJazgQ9oprluGjqbXhchGxrSluCfrDBWjedB1m/9AWqQ0VeKjfquMbiHpQ63NwQf27jzgMFMXKkQ2qVZhZnGLPHldXGkJdHnz4URquvGoLyvwnSrVYCnwmiA2Hl+H6gYV45eWuiE8g5NxUoe1McVPDEEvkcmHewp2Y89MuDLy+BWqkKHO6KidzZ7bop1O0DKV2NOhEpdoRaCqKIaiGD2nr38GC7/8P8XEqVGbz1s9E1fkq/fDlMwq5CbgCKChKwimn34PmzS9BOMwZLtb1csBUTsuv8x0m0aFujyZLVKR1/LZHWDCBXTsK4fa6UStV10Sq74zfTA960KNuFyMQcqfdfutijJ/IloI2AvWPQHZKERu/Eq+Nq4drrzEzbkzfvCKhbUH3iEh6/f2gSH2Q6jtELAtdKiXZ5pLSjZBdyBWLR8esxwP37oXH1VndDFOglJ4GrMZ998fisUfbGmGgABNIWP78zD7pxF/z7Yawgz1ikvF13tA+bQGYCHL3QA9V3TF9efHmtx/glpfuQnK1aodss5TdWC6gBKG8Evznzhdxba9+RlnNyDtT3lSDZbRY1seaMCV7sC9NxZs/9gcDY7Fhj+z81rXjoSbb53F7MPGNLAy6YQMA8hbHahuAxJr8Ow233RHGyy+Qzd40hUldVlPmh3/lpPw2dhhYFFPV5tho44aRwUeF28wi4TULB5cXGRkFOPuMuVixmlSZCrYTX1iWvhjVktPwv8nNcP4FSRrOEtdltnHbE+J2MV5hpK+mXx4vvz9MQgsdlqm/50smokQKjPtI175+w9jvZ2DI2P8DalQ3dSGz6PbQ/bli0Uq4P9dLAnPFRYVy8vHaHWNwU8++jqDbNhc1WAarJVYvEgcQ4Khks6yqGwUx/1AJSZLtMy2+irxT+8DmNwUFsR6vF7pwQQ4u6bcVW7c2g8udZAa88ru4yW1Dq1abMePzE3DccQkKVXX4BKI11TZWHf6+1+GhKGbf1f0oarexG2GU1eHDW8N8/SXLsH4dmcvJgk+go9uAWffg2Mbp+PiTZujcpYYyyQsZmrpQFHzJrZlJvbq16TfbdlW1HNH8VhUE3bme/ZuYsT9+jiHjHgSqJ0fcs/Ib1G//yfSzSCNbzl6M++fjuLHn2Q6Jj70LFTkDf7f2zKyjg36w+3mUedH2XCKFbdHWQuhDAomR1LsQwTJzyLn0a5G2mTzCdSPjGCQuyUWTJmmY9mlLdGhPlLFJHxvUsmLDrGUu94B/+5r8hZ84DBTlN9ytZLko925Mm5GDfv/YjmC4GdzuBB2SKkE7UcbsMtyIDz5si/btiClSAKK6UKS9M30X5fAeRugd4TH/Y12R3+BKj/txBgaPewioRnbHaGfnN9zrPofavFUZ3Nl7MO720bix1znG4bMWxAT9B/YRf+UCNNRWC2QIHwQoqdGbxhU+LFuZh8suXoL1UlSso30y1C1aZ2HwmI+X/3MMbruddaqj53VkKQp1wJATsDX9njuX48WX+YDbCRxD4BesljOlG8pCk6bp+PTDNmjfqaZksgiBV5SxPkDGHxoXaWatnAMgx2iPd2QLjCbQPrAQjPt+BgaPfRiu6hyrfRBhqazXYfCDQU8AyMnD2KGjcUvPc02W0KClpf/d3Ehlz2tCK2nnNawp2tVo4vcwG67VFV28NBMXX7waWzZ1EDiPfJVU9EmoxxOtweBBxXjh5U6IjTUwHwe6f2QrzRGlKHwWQTczYgzRvQgEgrhx0FK8+RYzNM2d5ib60kqlmomWzbdh6ket0L493SDpejKuGJXOL7UQdfYiE2cVEmLdLaso/LlyijL5u88w9KVHkFiNVXOb7DJdixUUp/xU4F8XJhFITxDFe/Lx4h2P4/qe52nzlBQRqc9R11dZRTGwFe27idSChKlMlJPWyoPVy7NwYb/V2LCBTJ5M0ROyr8NaVUnWYsCAbEx4rSfcpNus8NIhSJW9qMNPqY4oRSGcxSXMIWYnc7lRXBzADTetwLv/47iFptIzrv0haiVCyMWxTdLw/tSW6HZ8TXEPpH7g1tSnV9hBnNyx6dOI8vP3SRMd/CHOm/4xpj7yf6iWlKhxk2SF91UUx4odLLhX86c8Z+4gMksLcM0DD+PkPqyjWAXnN0SyWpUXSaMcUXUXk4hGmBgutxeLFmbj0n4rsGlLM8Ct9K2aQPEJSWEIG3HhhXvw7nvtERfrKTfi5EhXEPu0jxhFcVAahKLI7mloP+BG7p4wBg5YiWkfs6bQVHY5ZocCsrHRd85A4yZpeOWVDji/r447sLundspaelETCpsmMYWomNgl6p+DqUralPexdvg9SElIUDI6+9n9xK6Sjq6UojD+UnjPppAfJzz5KFpderkWSLWiJIpkcQPiLv2Gl6Y6TJOMrIeedf78XFx5xXKkb2wHuGqYtDOzhVqZJ5vKKaeU4H/vtMYxjak0dvzGb/jyI+DQI0ZRTMTgsIjYSoFUX1wu7MgMYsA1azDra+bzCXMhk4opisgIg11IrrYDw+6Mw333toY3RgGYgphlzYZwDC+VSrv/VL5tr4klXTjwE43eOTdMeR/rho1EjURVFE3ZGu8ouk5jYu99z7r/bJCSZruwKeBH16fHoNWll5gYxcRX0v2sQbnODTm4ssh9G74BcY2CrP7r2Ifxk3bivlE7kJVJvuUUKRcK14CgIfg9W9Gm/U78b3IndO4Yp71CSskRmVtyBChBZS7xiFIUuaEKrpCOotZgMy09jFsGr8I3s0hwwIfL+D2sbC10tUIcibAd111RglfHt0cCiamkDmOXKrqRSN0xzfhEAv7KLGrau1SUUaiRwNZjmzxwfLBy91C+/mHOXlFPzM9i/cLAxpAfXZ8ajdaXXhwBd9mwQFwi0xxSCUWRJRU2FYvxAQoKynDrrSvw9mQmBxrD5eagVROvSOjC/zLQpl0Gxr3WFD1P1iG1Gi+pi1mRabEy63Y4H3MEKYrulE6WygiP9HgY94jhSVZ2GYb8czU+mhILF5rJ8cIe7/TVU/TX4azTQrjvvsY47SwdhKn5Lwq1jpwQ5TDMJVZhIo29v/5IN0x5D2uHjURKolEUUywUD0wAmxHzonFKVHuu8dNU+W16zpQRXRzQGsamQCm6PP8EWl18mUMtwY8pKyU/o+3UlXnZSrreswtLlxdi1KgN+PwzbjbN4PawTycS8ymd6jr07OHHy681R8e2hOSbS5URccwwk83y4NasMtd3uBxzhCqKdfsV9cesixCBGP84v9CFoYOXYPJkO4xTG55Ujgy1aSgbiTGr8PjoerjjrpamyUgtioqYhf3z/0kuQd/bBP4HeXrLpryPn+4cjpSk5AhFUnShLVpRomOgKHNpgZ32TuUqRFFC2F5WjDP//TS69Ltc0Ad2Gok32jxVWk6txQReeGkdHnowA3m7W0gbL/vcSY0qgFJ3jDA6AktxySVuPPdMezRpyiKviUmkBGPiJWek3OEi5n/8Oo4gRYncrLpDlHtJ/iuZG/1sZroCHqH49ZcGMWTIckx8g6R4beBCojP0R/1osoyUwIsdOOusPDwypim6RXFzOWhgKcAR4qIw/YOliGnh8jdvRcbi5fB5CRa0Eqtwjcpyh1bIIhv0lk7MKgmXoWGndqjZ6Bh1dehe8sqErSKq8F3OV43WnPLQkYXzM/DIoxsx7dNawqzJYUkGsCDpYUJ7dD3W4cab/XjphY6Ii2f7gQZcktGzc0ujchd/XDwPnzMckYqy/+Wzvph5V7BbIQy7ax5e/o8bgSDHtBniNkfR6AZRALahQd0C/PP2ZNx2R31Uq0ZLZIqRBitFvJO6fsruqF6RjqaIBM1GvP8qt0NuWTcN55okrjIcxSLFVHDqp5JhaC5LX4V7ivH6xJ148ukc7NhO3BwHkZJZRhVaGGJkwj3HUKdh6K3FeOmlkx3CO4XEUHmj60vRcd7hI+h/9EqOIkWJXgoStxEhrCLx8ce7MGpEGtasY79EAzP6jnLOHdjUHkKcA7gB3bu7cPON1XDVNY2QkKAz2zXet8FYLcQQAAALlklEQVS9gjhlPou1ZDaeIeuLabc19qPC87F2wvTflNvxow/dn9+kMZqajCi4PvmJRVOiGem1YUAFmC0K/Me0UCMGJf4yvDslA+NezcCcn/kmx/lxEzHoX5Ojk9xWeAeObZyNkffWw+CbG2h7jZgPWmr+oKQUkbyBvcdK+35/VIb/ks8flYpCMWHcwrHYlsR71ao8DBywCvMXsI7SCC4XW2h9Zp4Iq/2GtjVYJFXm7iftwvC7uuCiC+rBFxdxn6QvRFoATHZHfECbFTOK4gTn0bxXNkmsu799RchEK+pUBUGzDVemXTpyAkvEEeVzWZox6fKkbpk25iDw+Zc5+PcL6zHzK/bssF+eozHUtaLAqz2gArBtYQU6nZCPSeNPQKfOWn9SC6xV9pAwt1jqp79EXv+2LzkqFYVwFM3msBfFDK5xuZCVXYzXX9mOxx7LRJFfrQvJITjdS2bFk59YagkUF6aSs3D6abkYdGNtXHRhYyRX07nlgoMy7cgCWXceXxTmKhIj78eqVOzqq9wuvG/cUt6KqsVRF5TbhHWICvaW4PMvd2DC67vwxRcUeDLIc6ARlYXIakPmLXzDhKTkwufLxO13+DBseD00rEeaJq4jmSE5IY2UUIork74eWYAKefu/TaT/nC8+OhWFQi8dgRzTxoULSs+7Zq2AqR+sw7PP7cbPP5Oyp4EM+BGKI7ESEharu8W+eY5/duWjbdtiDLuzJrp0rY4unRj0RguH9fx5vPZWOgzyIoqmp0VQAha0aF2p6AdrVU5Ttft/mfSvk5uLKFnFT6xeV4TZs3fgpZeysHxJDYRC5AMgH3GCUjXJQFC6kHov4TCt6U507JiL+++thf5X6GgHnZupOWCb0DAQMeU2M3gAveaDF2f/HFH+c896dCpKBGBluK6MC0K3QbweHwoKQ3jw0VUYN7YYBXmEhNfV2SIiMEFDAGdH2VkLk46GjV046SSgf7/GOL13PFLrK5OLVRyNTbRurZUZO+VWBVprKE51cN/N+NeKhI73poVQmX1pRjsIVCccQm5mEeb85Mc7UzPx87ww0tMZiJOOiKMvSAahLDXKdEOxJ3UsLyoLCQkrcPPNSbh3VDek1jXX6BgKGVbpNILJbTj999GxV+WAo3+uWB/6sx+dimI3e+sS2C4/2fh1Hrm1LvMX5OHJMVvw2fQilPhJWlEP8PiUVkeofkz603Y8ytzzTMTG6ni2/lcci1N7JqFRvdo4+VR1zSIvGz9Y4dHMmTaQaRLBjouWz0QZEqUZsh6Nrejtf4TcgkVFSNuwGwvnFWHKW2uwJ7cp8svIMJMosZhmuDVeUjonHS6rA2Az4HbvRp8+wEMP18WJ3VIMmzOzZYoO3u9Lfh2NrK4cZObQi/Bfc8ajUlEUEWUfYqTCbnd79ScoLFp34GvaJ1vw9DNF+Gk23bYaOmyUFWYzgVjySLbLkFSsIQa7lJa9Mny0Ti0vevXORFxMPvr2aY2+fWoLY70vxo2UlIoK9Psebn6eH/6yoAw4/emnPHz84WqUlCZjzs+J2LGD8QZRBszUkV0+ViykFAml2KkFV50ME0AonCmDlLp0CeHukXVwef/68BidMLR1Tp+OAyizyuxcfhTy2P7u6Ep2OXd6VCqKpePRuzRDNtXx0SKZSaUqGNCkUV1AUWEQH364Ha+N3YkfZlPgGMMQMUs4jIHJS8bHkCSIx2E68sN0cTiAtARerxc1a/DMhWjQKIwLLqqFlq3Y+0KD5obbE4DXE0BCYhySayajes1qIFlD7u587N6dh6K9ZQjLAEnKN8/vxsaNXnz4cS42byYlXxL27AFKSu2U4CTATUtgaknyr7KnaLJB075BmeBLetNN6Hp8jiQprru+NZKSSG2nQm+5Cmyh1NlwSJUkYDO+rOt4IEWx1/H7NoTD8VNHpaJoQG4CT9sZZZRCKXqUCI9VbidmkI1XfZ+9+cCXM3dg0qQMfPNtAYoKmSGrD7eL3FQqHOoaKfhQ6gqCYlZaHytOZJrU7BlHxlGRbCBu5iF641A9JR41UqrD7fZgd04+cnfvRYhzuh0UAIWSf2iVOJiIXMNUfrWIOm3YYsVMs5WWGDWGEWwZlSMTcbGb0aNHHAZcXx/nnV8LteuYLB57dIR2lozzZt6JjZWcqcB26JHxD51ip0lkOCQW5ZMNh6PQ/55rOkoVRYNL7a8wyxL1fDVzq/B6FST12R05Nhum3x/EvHl5GDsuHQsWuLBmNQWulQ4xpfA6MTwZYnSQqhsxwjesE32VI1mQtEawtFhn3UHd+aPTukJpGhXQiw7IZw3bjEzJoksYYbfmOYUvJUwLYinOeZdU0E1o2MSN3j1jcdPAY9Dj5ATECu9Z5BVhNGKK3CqKXTfrwpqhRmZlTY9CZNKWk4yuXKr79wjr3/mZo1JRfv+CmsyU5IY1XWxf6RtzMWdeNia8UoalyzzYnctjKdQ1ZNa7unOGlMEU4SJYKHX7bA9NJEdsxt+V271Vxe3L2AbzGwujYYbLTLlysmolCMmEYVouoHqNQnToWISbB6egc+fq6Ni2TpRm2K+wBKwHQxr/mit1dCpGRRmqUpRyKxJxmqwfLmxHURndosIS5O8N481Ja7BowV6sXVsbS5dzQA+LeCzm2ZiIkbPOfuceL3GCGVFnADFO5qu8BOtPmvEyZNcOsZxeS6RBihaOcUexxEet24XRum2h8APcNKgFatf0INFaD8ds6PnVTtgE9sEU5fdvPUfLJ6sUpbwT4lSYtWORQ4vMATKRS/hdo4JZYNOWEH6euxHFJfF4581dWLZ4O1wxCcjdUw3+QiqPDbK58xJsSURxhVqDda2s4TGsMLpXc9enMhjEM/bCHZOPGjV3wRUqQJs21TBgQAskJZaiy/F10aq5EAbbizbNVFbzyoutoK2P0izVoVbQKkXZZ0VVMziHhXGLMtlbXJeZg2JpFqMKh9zr8/MDKNpTjLDHg1lfF+DrLzPgL4kTtG32bg9Wrc5HRmahCdZpeSjUTkUvyuViMF8Gj8eFOqkJaNmqDlJTOafSD1+sHz171UXfcxMR6w0hIcmH6slWORgTqduoHYlOT5taNqsVNt4W0/UrIIBDLW1H8PmqFGWfh0cXiUpC0B+H8Fg2es4e0W5K7YSM+qBMDTb9MQcQhpICYOXqHGRm5qOwoBRhAjKDbgEwMxLXEQiahJZw3BNAYpIPteslo0WbVNSkF3eAl21qtGBFMUxyibaVWVkftYAYZW1sxuyIYwL+6zWuSlEOYFH29yg0pDW+iiXSE/mOFDdtt+Gh92j47VFFVEOJbZVLi4Im1pBUeATKr7WiaM3Wu4vcz6G/2r9elP/cb6xSlP1YlAqevPOjKgH/pmtES2MGCTls8UYYHYJvK44Kk9SXrYtEhDWSN7KKYLmDywfZlsFLbZeiD1RxhWJes2pGaYkocLTBulg2V26uz46zqFKTgytZlaI41ewDOjbOGyq+FEgbXHOaaZSYOdis6NFtEUugR0YUpfwer4GD7QjR4MH2mOgno5FV6qJZBYwMNdLLiZo1U87VMtcaXTM8uIxUHSFlrD8yqvaoWEIH937wu7FBsHQ2msFBpsU2ErRI6U//RLG46O/MuGrzTayqS7wT7RbtbzwC35f4KGJhIvqpyQdnBsD+cgPWkkR93rE2VZnhgz/3KkWx+7Rdq4NIjQihCq1CYUzB0NmobbeW2fudeYcmtRtmgdKew850iSjPgV0gq6H7U0J7D/rdkdjETgBTJ638y/xGvLUqx6symlJlUX5zZ96vVaJtBXt/4EG+F1U/kQKNEvdV7hVdHY/+f6N4tp/esVDWUjrkS87XlA/sK/v9lbvKo/WoKkU5Wp9s1X0d0hWoUpRDupxVJztaV6BKUY7WJ1t1X4d0BaoU5ZAuZ9XJjtYVqFKUo/XJVt3XIV2BKkU5pMtZdbKjdQWqFOVofbJV93VIV6BKUQ7pclad7Ghdgf8PgD0m5F2vKJkAAAAASUVORK5CYII="/>
          <p:cNvSpPr/>
          <p:nvPr/>
        </p:nvSpPr>
        <p:spPr>
          <a:xfrm>
            <a:off x="434975" y="-136525"/>
            <a:ext cx="1781175" cy="14001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 name="Google Shape;111;p15" descr="data:image/png;base64,iVBORw0KGgoAAAANSUhEUgAAAMoAAACeCAYAAABzepVJAAAAAXNSR0IArs4c6QAAIABJREFUeF7sXQeYFFW2/qu6exITGYacc04iqKBIVDAHzLAEETGjCOacQEExiwQFMawJUAQUEVdyzgxhAjPD5Jxnurvqfeece7sbZNdxH/uQt9QuDvR0V1fdOvE//znXsG3bxtnj7AqcXYF/uQLGWUU5KyFnV+CPV+CsovzxGp19x9kVwFlFOSsEZ1egBitwVlFqsEhn33J2Bc4qylkZOLsCNViBs4pSg0U6+5azK3BWUc7KwNkVqMEKnFWUGizS2becXYGzinJWBs6uQA1W4Kyi1GCRfG/RHAbj5B/yURxswOD3ePmNNkwABugleo//45Z6xXHSrzj+veqtdIbA77fVP457TX+JfD/gUF9MZ6TX6Hroz4nHid/4uyv4M6v1/+q9//WK8i9lP5DcQ4JokbzRixYMwwEm/xgk7PRLAzBseC0bpmHCpHcabhj8CScMpSx/XnrURbBCyHfbtheG6RAFZL2R76brsS0DJr2V9cAtX2e75KMmXasbNikOX9OJR8C98K/ohtW90T//iYH48/d05n3iv15RLBI8liuRAt9/j9MgL78HlgMwPGyVSVHk3fR5A7CcIEk1HCeadn1Wsc5uN5CQUISMtAKUl9lwe0x4vHQ+UjADDqeBsHADDRtFoVXLGAQH/2uhorPapLh0TbYJ23awNyP5JiXlCw/0Oif1PKQgdIji+ReCPh/wgbOKcuZp+Cm7Ylt8BAsXhyUkdBSqkCKQuSZVov+Rl6DXPOIlWIAsmKww/tCppLgSpaVuwHRi3W8V+H5JDqqqDMB0wGtbKCgykJRcisxjZSgrJ8F0iuVW0mnCjdAQD+o1DEPLVrURG0MXRgJrw+UCBl0SiyFDg2FaFsJCnIiKDVGfJe/hgMcmj0K+JkDo9WJpp8ReRnkMjhHFI2nF9ynNcYv83x2G/dd7FL8FJWH1W1bJKyTUIUtLXoMUhCw3hS2Bx+ZNFTiSmIuSMhcWzj+IAwcL4Aqpg8K8OqiqjAYQrt4uvksUS/+RXEFkWOcQ+qe+Ji2kbgQ5cxBbJxOWpwBNmoRj9OjOiKtfgcYNYnHBhREn2A/xN77QUP/VRxhX92tIDqXcT4BL0S7kXwaop8xm/ZVPdFZRfHmIkiL1w6tkhEXIsiGBvxxFheVITLAwd84+ZGQDa3+LRnYOxUgk/GEAgpRCBAGGKBWFVrDJypM6eFUOQSGb8lw6SVehjs47xMOJBxMfRsJN4R/9IS9SRVeEuBgn+l5YjLp1S3Hb33qgfScH4mLoWuSgbgoBGMST0FVI3hQQdqkgVMVtojjqeiSU++89/usVhQRGwiiA9IFSDLGtlDf4La3ltbBqRQr27/fi7bePISe/PopLSSFI0KNhGJGS3FNoZpAHMkUwOWyS0E6yGcoj6AWtmPQmUhzxXKJM+iI0wiWegXMO9m7a2+mMiu6hjBUGKEd4mInI6DxMmBiLnt3duHRIWziDRSm0TzRJQSzSfwElDJNWwgPbomzNAb71gGT+rKKcbdwSASExpLyEhMckVEuEMT29HJ9/WoCVP+Xix9VlgKcWgMYAYkRJSOBNUgYvwIiTIEc2CTz/nX7KuTi0YgPuz2n4BZ+p5kRJPBB7IYNP7yWlVdrmD4LovXSdooUk4Pw9Kn8HSgAkAsjGoIFxGDSoEW66JRQtmpOXMWHxdWgvQ9dLH68Wz0OKwrmXP2wTD/Tf61POehQWNp0LuHy41/oNWfjm20ws/CQD2RktANQHUAtwKEkky8suQz4rVl4hTiyE9LtqVbeoBFAMoECFTNojVKjf63xF50T0k0I2uh4K6SIBUP5Bf7SwCrxrmF6lXCZsg8I0Sf4JCWPvw5pFnqYI0bUPYeRtcbjh+kbod2E9HZTBy+EdKRmBE4H5iN+jisqcVZT/2uDTssUDEDRLAr9jRx5en3kI3ywORVlpHIDanHMYhiughkLGViwuBzRs1C1YNilCOecOrhAT0dHVMO1KRIbb6N07DhdebCMqggRb5QimhwVThJSsug0v1UP4nCT4DlRUBGHdWgMbfstFYREpp4mSEgcqykmJSJlCYJhRgB0Mm/Mgr4bwlNIoCNtw8/eSwtYKzcA1Vxfj/kmd0etc8owmPPAyUmZQLsTKonIq/feTFij/e8TmDPco/xvI8vjPrt94FPPnZ+KzTz0oK20EIA6mGSI1EpYbqbewUFMOwkJHHoMUo5S9Rfu2FTinpwNOowxXXd0RfS+OZItPxcGI8BAEU0rzbxzVbqCkuApejwXTBDZtrsDXX8ajotrE3v0u7N1F19JEAQmkPBpYoNBKeT12FIKw2XzNGQgLK8StNzkxbmws+vSlcBIckrFXMUihVa3IBx3/Gxf//+QjZ5aisKT6YCoJW3wP0xdJyF98EYSuk/jjfy7QcRRhIj2jEh98UIiZM+JRWloXQHPAoDjeDxdrdIhCGy4sgkKpQkRHH0XDxoUYO7Y7mjR0o1uX2mjXUUPB/0xCaqrcJ1bJT36+pJQqbNucgfS0EMz7aD9SUkJRUED3UUdCNvZYouCWgoVJeeSvFPqlISIsHWMm1MN9k5qgVRPKwbRhECWTtSKlCajU83KqtVXQuX/d//9BZGeYogSgRfxUTqIoTPEwYDGVRBJl26B/k6Xk4IJfs7w2Pv8qE9OmJWL3DgqxWor15VBdCSkn5LpwR1b4KIB8DBjYAO3bVuPOiU3QrKmBqOgTYFgNc51SaypkGAqNODQzKMEn8fdztgoLK5CZZeG9D5JxMN7EyuU5ABoAIA8ZoryLKKogbwJa2BZ5xqPo0DkLDzzQAuPGNIKDXBeDdgRD00coJ1LWhyEwURL1S3mLNi563U7p/Z/ek51ZiiIxkECo/GQCE0/tRggjEozGoSyoxdV1qqu7WKwSD1bi2Zf2YMECivObc8giVXfSJgUXMxWErHAeK0d0VClGXOPEVdeHYuAlrRHK5REqPgrh0ALxulQxUdNHTuWzJeEM8JIcGmk4mWTZqY2IX3F+WHYIPywLxpdfFSI7hy44CoZZF7CCFIWLzkHIGhkDWrVCRsquGRGERx9pjnN7RillUZiXyuX9CqFDM/+lSX2HzqopPqdyEU7fuc4wRdG1Bm3INBaqKBiqHkLFQpIpBmFti62vQwnxwoVHMWVyKjKzCfVpBhhBUuuQbESFXCQYVMjLR+fOBbj8Chtjx7RDmzah6ouVwpKiUChGoYyGUlVIorljp+zR6q8UKfQbCma3EERtwWtRIk/GwFTolbwxNbkS8xccxjeLC7BrByFordnDmKYNAjMM08mIhAEnLJuKmDmIjE3FjNfq4vbRhPiJB2bE2FfPUYCGH0H28QroWwMB8FO2BqfxRGemooidU1CrRqC0lxFh15G5joJSkkvx7AupWLigEm53YxgcwxuCFFGIRmgRoUj88xhatk7Hvfc2w4hr49CosWThLKts1YXvxXCwz7vpmJ3CGRKVk9HY/7dP2p/fSFFUCqNST9E6rEFcCjs1nV6uJTu7Et9+k4ZZs1JxIJ5CsoYwHFQodcOggqeXlF6BY5S/OJMw7JJyvDGjHdq2i5ZMn0I1NgYEKZNT125GvBNhZ6Jy/7+OM0xRAhefHoyKn4lGrhEdTl4t2JZHLCUcOLC/HLfesg07dlEtpDEMM1iq3yx3Kt62KEHPQO06OZgwoQHunhiHRo3EgxCtnaSChEDEkL7XgoPFgXIiqahzdZuhYhHjkwWGgQ7hz/ye8xJVyyBRpOsnKFn4Z+o3gV7Hp6eSyvtpKUBufgXmzs7A22/nIe0YwcPN1PJRGElGgA6XMgoJ6NY1HR8t6IHu3YRLRnUX+ipRQ62ytCZ0NU4fOeb/k6qcUYpyPF6kUCm2aNSbQTZOFc6ovsFP28Ciz4/hsUePISW5DaNA9DqzSoSjoSglOXA603DNtRamPtIU5/Sg5N7Hh/SRFcVPaVupv0tYuwahb+rcfk7Vf1ZUvDbVYaj2EeC91CJZnCcJ9Z4vTHkBXRqlHCJ+fxFeevkI/v6lA1VVDWAYdRXtxsP3o1fIjSzUa5iGyQ+58NCD3WRpbCbpiFL5Crbag/1n7/t0nP3MUxQfRCxJvQJgYLGdE0vnMhyo9gBTpsZj1qxKwNsEphHHIYYqZ/MjtizKQzLRulUqZr7eBpcNrwvTIVR6OchCkhKyX+GynCTvGv4kMfF3EbIPsQ0UHU5A9qZtcNG5fMVspUW/e8ra4gfkHvzVAVVw3z2T4AOVXqB+p06I7t6O+DbsGTWJU3IIEWD/GSQZl/9SmKnCRoaJPVj9ay7uuzsJ+/eTx23Eykdra1LvDSGIphOWRcyCJEy424033+iBICflNQpQYQQsICs73qKdDrk+5d95RinKcXevwwyTKuISepCwUCpbZdm4e+IOzJ1NuUVrwAyGQTCnitmJ2wUrHyaScf99Mbjv/oZo3lLCCg6zmAOlFUSrjM8VHf8QOMcRpdLcqPjZH2H/hAmo44yEVSP3EqAU6uy/o+CxbophSHFXofezT6LDkw+qaxZFkcxIlFUuSTGV+eqcEhaKzrOM2yaZAVJ+F46lV+PddxPx0ktZgN0FMGKozUzRL52MGkr+tgfjx3vw3gc94GBCJa2VMJDFoBzfAnfKJfY0nfAMVBQNi0qOYRNMSi24nIo7UV3hxYQ7d+GjBfTAOglfirsS6VDCbx9Gg4bpeO6JBrh9Yjv+DdFQxBBKp6HvyQdC0CwJOrNQyuGTcZ/mIv3Dj1Fyx0TUMcPhVYTIP/18T7DKVBsybQcs00IC3Gj8zCNo+sRk33VKqKWQO0mUVJ4kQkyhFtkTzp+UzjOGSPUY9pASaL03dx/eeK0ah+IJ7Kh/3PulVYAUbg/GjKnA2+/2QlgIeWAKP7Waao7z75X/T6/BX+gDZ5SiiOxQOKBjYUqehdtEHsDttTDxb3swdxFROFoxVGpQfzlTTugBkmgcxmWXV+Cll1qgaxepE+jEm9tOKGzxOQcyvcpUG8LPOv7wkwa5PViltxmzF6F8wkTEIhxeU5XpWBG10KrojV8TL8G2mAEGQeLIAIiOBhITRRGS4EGDZ6eiyRMP+UJPyhMCdUv+rgMwf5avWwr81XkFE3BrgFSbUlLduO/e/ViyhECSFjAcBH6o9zEnjc6bgNtGl+C9d3siPJR7CFhXaLkksAs0Kicqze+v9C+kEye9lDNGUeQx2TAVKmMRKsMWVBLaigpg/B17seiTYMBoLQ1TBJtyX4lU6qn6fPONmZg773yEhunJJH/wiHzPNBBS0p8JhID9Dz/l/fnIm3gX4hCsxjvo95FnE3XRSTUFP1p9nAQKiH+Dh+5LgQ1MP1FwBaXYR+FF82ceRfOnHlMhl84QNKOg5hQSUS9aV2IhCDWSvqOiwoOJ47fi40WE/LWEYYaKgqhhFjQ4A3YSbh5ZjrmzuyI0hDyNQMQElFDngVZeXzimPTLD8ZS/cQB4RlRdzhhFYfvEciBipTqhOGJwu22MG7sTCz8JV0rC40hgKGWx7SI4zWO4514DL77UAWFhVHF3w6Ri4yk+6LGXbZuP0q8fRVCITv4pOiSPQ2hSENzeWggKJU5VBdzuImkvpmvh0EjqOpySM+ysBM4hQmV6TZRVRSF62HiEXTQRHkSx9RbBpOq6EFtqdpBHFi9Fwq1NAbfYGICnGpj+WjJenZ6NwqJWgCPGBx8TKsa2BwcxamQV5nzUFS5T+RFf2qaDWfXIAr1MAA3mTKDvnzmKQq7fsmGZ0jloMHnLREW5G3fetRMLPibL155jbWmekk5C285HbO10THu5KcbdQf3rlKJWcSjhtIN9MXjNBKtm7/Lkvg8j+QGYwRYMavVlobDgNQxUWnXgtFoja185nEYpGnYNRbU3Ay6jGAZZaS7qMZkroP4hlXfh9BtwV9WD0XwcHPXugk0sZ5+lVopZY0UhDaGCJSFboijixZQCqcETK5bnYtzt8UhPbw3DUQ+w3DBtl1wm42j78bcxZZj9/jkICjL9o8N0E5vyk8cFYJxf+gPEmq3s6XvXmaMoDGt6FYok1tayDDx0/17Meodg3i4wTJpfRSGLIf0cyEWDBmn48IM2uOwKQbUsPodUlCUfOfVJZ3XmOzDi74GLUiVV46CipB3aBJ6Q1nCUt8aRZamwy0rQenhroG4WzKotsCuyfK35PgyBlUDImgxewEapVRvO5nchtPGDgBWj6omqC5Iz9UBY+o+ES0HAwk/hII8kXdoLlFeGiS1bcnHzjYlISGoBw4wjTgsHitw/w/lLAsaNy8Ps2efBVJC1gCiqvZm95ImeTpdQT/0z+KO7/rO/P2MUhXAtoTvKQAaXaeKzz5Mx6rZMeKzOoiRe8jYiJJaVgyYNM7BgUXNcfDF5EuI1SaLMClIzFvufXU9+f3XmuzDi74MrmKw1uwHAikJZVgtkJHoRFtUAlrM2SnJKULtLU5QWbkfD2scQEpkHy1EhUTtFYyrKtCkOov97TVimFyVWLFzNJiKsySTArq1GKkn15M+3jkimJ+oo0Lioi4KDGelyMBK4ZXMOrrt+P1JTOwFmNHPKGCRh10LMhoN4+okQPPlsOzg0IuLTAT14z88Ck18FJvb/1nL/n3zoDFIUUhWLk056aLv35uPqq48gKYH6R2J9FXeCQS27EHXrpuCThS0wZCh5ErJmVG+RIhnLHUOkNoyA6SqnasWrst6FGX8vXC6dTwHVZXWQsrsVSrODUY08VEWEIS8zEhEhQWjWphbswi1o3r0AZlQJmwOXRcqshFZiK85PCB4u8dZDULMJCG16L4BY30wV6lLmiO1PMM1O7CmRWouu5B+PTtHrW7YUYsSNu3A0qRNgEISs0DD2QFWICNuP775vhf4DohmSIKNE3lSDxr411gUdpaKnau3/U+c5YxSFbQ8XtwwcjC/C1dduQ/wBqpPUZY6VILf0UKrgcu3Dux+0wO1jaqshKB7uJzctSd59VlcNZjjVi1tJinLwHgQR9V1FTpanEfauqw93WiiCHFVo0LkTPMHdkXI0FXb5HtSO2o/W55XBCCuAlwqGlglTeoz52rkIapmwDBvF3voIbjEeoY3vgRdxHI4xYO5bhj+THqvWY8vgCTQqQ5dxNOrypXCpvQ6w5pd8jBiRitw8alGIAAho4HiWfhahU4ckfPlNa3RoHw2v7YWDDBTrfGA/ke/kJ1ASTvXTODXnO3MURY39IXdw680H8Onn4TAMan+lCSp0kEunUGcXJk1y4LUZVF0m7yK0DYcKISxLNSupXFl+nNoYmTyKcfBeBLk0emXDMqJRXNQVZQdqI2vrMSAsBkZwXTTq1x2V5g7ERG9GeEQaW2VK+ul/DnYPMr1SXyKFOUXeOghqPh5hjR9ANepyNZ5q5zJahTGwmpOX1eguam2Wmjp9F/k0Uj0nbfKpAiSDdUFKtgbeeSsZ99yXC6Az16uEzUDf74RtJeHC8/Px7Q+9EButmsSYzq/hYF3QJd5czaHsUyPy/95ZzixFMQx8+GEi7rqrFB5PRyEEUkDGxUQSkIMYNToXs98/H8HBQs7QhoyrFYabwwAaS2SqkOs/gbtIjnIPnMFqzJxty6jTiLZwZ7RA9qZqZGRUwDiWgoiO4Wh/azvAvQXe8iyeXayZWVyAlLlCoijqT4mbkvmJCG1KOUpswJMPSLxqqvs8sYUKnP5eSRtueGCB6zoEDChum2V42KsREEIm4I4JOzF3Ln1RN34WpGw6WLNxCDNnOTDpvjZg8iYrEr03oKEr0Kn8e/L7f/apM0JR6AFQdX3jxhwMHByPirKuXAAzbWlPJYTLwlFcNyIfCz7uijBqPyQB8CEthgpjLG4LJrwrN7cChUVeNGkUhiCqUSoKx6lYeU/eB3AmPiBDUlhgKTMnAXHBLgpDZVkcElNKEGZUom7jENSKcwOOElZknUxzfEj0HPYqDoV6kbJbqHLXg9HodgQ1uFcl88cTa7Re1ehefAQwA/9Yn41Zs3bj8cfPQ8+u4WoNfdUVVcBVPsUwUFZejbGj9+LvX9aGYTRWs8wIUKCnUoaQkO349O8tcc0VjXz9K4qNpi5NCKXSDfnXPk6/ovjyRdW9qG2SsjYaHS0pqcItt+7Asu8aACZ1JnpgeAmgJOtWgGbNj2LNL13QvDlZQG1ZVU99IARsAMmpZbjp+lXYuzsNP/98NfpcQD3lwiETsfijkl1AAquq5lJRkMp66ba5KPv6MZ66YnO4QYfJ3oEmshiOUFR5ndxh6CQv565WnEq3aoQyBSzT8KoSJAmMvCi1IhA14G5E9b8LANWPpI1KZxKSQKvhdnoB1VXoNhwBamXNi4qr8dZb2Zj1Zjpysy10616FJUu6oVnTaD4zgyhUr5dZ4UymJN/hhImCAhtDB+3C1h1NAKO2qsFQG7XUsIYOOobFSzsgNMzla6fzu0iCtHXYfFZR/vUKUHmEUR0dX1MoZcLBT9Ti3xHkO3NWGh56oAAwOkpWwZaQ2KvVCAqhEKAebrulmZpIL/Vpnter6hicLRBLAwbuuTcJ77ydg47tTaz8sRMaNwlFZVk5U+yDQoJZZXR1WmoXKpT2KbVqGqMk1aAQT7phSJjINh59fw5yJt6NOqBz+ennOtLwd2D6IyqdKfkzAt8oB9/6ySp5ef5jm2deRMsn7pNIRqFdhAvyuinlpZyBUzNCnRSMSxwyclIUVtHx7bdH8dprmVi/nhq4GgJmCGDtwZ0Tg/DeuwSW2PAyEuafkG+bAtQL2cXA94vTcfV1ifBaXbhjkgwCM2K8tC6H8PjDQXhhemv+jNBlZBql76hpmHgaden0e5QAoqEiU3CsK+ihwLfxB0oxbPh+JCdT4liL+0JsoqdY9CCO4omngeefaQkPNRMxsCL93WxnWXAoDOP0GIsWHcX4cYVMOpwztzZuvYWQG+COCd9zq+yTT/VD9+71pfDm4zYxzdYP+etGJS7s+UYtKEokcGz2xyidcA9iEcmkSN0u6+uaVQl04OQluUq+aR++5FcsobbIFBYLSbaFBk8/iSZP3QOapMqWXgmbn+xMcLhwr8Tb0XU4fcPGjxzJxew5OZg5oxReT2O4EMdMZ6ayWG6EhRzE/AUhuGFEa5lKw5C6GDOh1yjigKrkvzbjEB591A2Ppx3D9zISygHL60HjevuwbGVTdO1WB16iDhGj20edUSTU06gENfnq064ouvdaTJAIijxgvU+JgXsmxuPd2VTmbk7bjEj/CUOOuejZfR+WreiLevVMeJQn4iI2J75qxKgqoqVnW+jbZzuSk8Nw+WXBjPfTsfzHLNxw/SGUlngweHAali+/GU5qTOKDwjfNwXf4+ks4dGH6hyJ9yAsskEKzvwuximavhfefKUpNDKqAuDZcthMJtgf1nnsITZ58AB64OOAT/6NYvOwBRc04CzDIrwm72esBvvyyEI89fhhJScSebgEYIapHVAVvNilDJlq0OIING/qhHs3h4H4ezZ92cFIvk2CEol9eBQwasAEbN9SH4Wii2MSSX9nWIYwaVYaPP+7BxElJi+jzqpBaE0k9ze/5CyjKiVOHaCH9CMn6X3MxcGg8qqr7KqqTasCyqmEaB7D658boP6AuWyqaiOLgaqJU4ZUv4Z+VFR7cffcuzP8oBPXqG1ixvAm6d49EdbUbl121H6tW0LCFYiz9OhxXXFsPFeUebNlUjPMvjIWL65SyzZtsM0e9IVqJFA1eFQVJBA7OWYCD48ejjiMSFtHsA/JhdRKRL/5FTdRESKAcsngNpMCNbs9PRvsnHoZXsCnVyU7nJKRKpIq/1vT3Hu7eU47nntuOxd+EwWu1E0awHhLBuZ7kUyZvRUG4VwZGj8vBe291QUgIbWEhIaboIRkS1fIgMS02bs3D5cNTkZfTQba+cAg9BlY1goPj8fXnDXDZ1Q18BkbT2U75xJr/gFKddkXxP1FNgVVWWg2eu+7avfhmcRTANRN6SDT8gB5SIsaPL8WsN7oiJFQeID08qbbz42ZJ8RhuOOHCT8sKMPTyFB43+tTTIXj2GQm5qGf88cdKYSAGt9xcgQ8/bA8i9v5jbR4uH7obl17mxEvTe6JlixC2ytwIpobQCUZw4vREoPhwInLWb0aQg5rG/P0oPp0IjKn+xEMVdNhGpWmhbqf2iOra2Rf/EGggMwP8iqJ5bOUVHrzz3iG89qoH2ZkEJ1NvPA2B0F2fFFZ6mGRqECNAJT6WTRy6zfj22064+upYnfv750PqQYFcFBWVf/TxZEx/hYxDExn5xNYqhL1/vz7JWLW6F4LDaM1kUCHtTFZDU/EnVurUv/U0KwpJjEKmeNGE9Cfxr4GVK7JxzfXHUFHWQWjobMqqAasKzZokYcOmLmjQgCokQgj0NSqpGEc2G3UgOakaV19xGLv2ReDcXoVY/XNnhEe6cDAhH5cOSURyUivUr5uObZvboGGzIBQXA8Mv3451v9G2b/uw9LtzcMXlLY9bfUms6Wqle5ImsoiDkKT+/+Igigh7EMsQQMTwSOJu6L4W4Nd/5GDKlERs3kTzvOoDBv30H5I/eWUyLYduagNVFUraVjE6d0nA99+3QrOmRLMPoMnQHDGeW0DfT/dto6DQQt8L1uPAgY4wEa3SPEEiXY4jmP9RLG69LU4pCkVtukD0f7Fi//53nHZFoeKWeALiMfk74yrKbdx40y58910kYLbiJJYeCLlxYDfefD0W9z7QUk2F1GUseoqKoRrQtzJpUgLeeMOLEFc5PvuiIa6+RrY8GHnbAXyySGCjmTOCMOlBGvZm4c23MnD//dXsOe64w8YHH8gQuK+/OgJ3JXDN9c3g4q0TdQFNwkdGvgwTO3cWYsnSMgQHU89JIM59woPyZ/B/+ARlqpIDXsOBSk8Grr4qGt07k8DJmFUuTBLZS80Uy86twLPPHMZni7woKKwDgxAtrrircI/JbuR9lKIwWKEuiC2VFybPWSZDtA/33Q/MeqMTf97Xy+mr2svlC+HUxIdzDuOO8cQubiuoGTdqUfU+H+ddsA9TuRG2AAAgAElEQVTfL+mO2NgIMYr/Afb2Hy7mv/GGv46iEM7EFAnB9jdsKEK/fkdh2R1UAxbh8qQE5ejZbSeWr+iKuPrhqnbglzg9m1fv3LtseSZGjEhGRVkkxo2twpy5PXiZvvk6CbfeXIFKdzT6nJeO5cu7ISbahfiDpejXbzvyctuhadN0LF/ZFh3b1+J6wXkX7cDhfRmYOD4SM988H0FB9KBJACjsVhQNw4nZs49gwgSid9BUE11H+Teezu8+QvdJ37cDc+e1xNgxnQImoWh4Hfj4k3TMfPUodu8m79EGphkEMkhcX1IewAfhcS6nBxORt6DeFzVgg+pUHDpWISR4Pz79NAZXX9OS4XCCoUllmEPHpEch6NMkfFqryy7djw2b68Aw6qmaimrFtjfjq89b4bobyVj9Byncp2K5j/O8p33HLR2wC4wpOI0LN922AV8sojyCkmwaZqc2ujFT8c6bLky4qzHj+5xKswXU0KWClQ0b5dUeDBl0EOvX1kWnDmVYuiIGLZvGoLTci/791mP7jmaIjsjDdyuao98FMbxH/O3jDuCjj6iIV4J33onEXXdJLvPYY7vw8stS3BtzWwnen9sDQUEOVJVVIbiW7HHN+78bDnw4Ow13TKBrahgwzkh7oMAnGHjvWtkDXwtMZjQiQFZ+B+bMi8W4MS1F+BWrYNvuXEx7ORlffk5halOYtPERT5NRbGAfZYy8M10Ht1QKjT4QAFBkURkwQ16I8ols9D4nCWvW9kVIiLQpcDWFwQIBAJgtRkP5DAOff3YMo8bkwl3dybdXpNDx89G/byHW/KMtN6MJzvZ/E6r+b3TnNHuUwGIZkVBpL0Mb23YV49KhB5CbTYtMg6VJCClBzEW3TruwdmN/hIZTX7aaYHWcomhI2MAzL8Xj2cfLYaA9hl1SjHkLY1AvLhiPPRaPadOCYVkujB+XjdlzevIaLv4uBdddnQ7LaohLBxfh6yXUNuzE3gOlGDo4HhnpddG+dQrW/ONc1GsQjIyMMtw9/idcdU1X3DS6GYJ5JhgwZ3Y6xk+gv+tdrfQjOjGL12msgBTCedHNTScgYjwVkgTTAXi34/2PojDhbzRDGCgsKseCjzLwyitlyMikwmFdyelMytFIFF2qPd3PI9Nom9RjieKjPZ/kDBLBSt1GwGfamzIFjzzkxguvdJSNk/jyqZgp8DkXeB2SL1a7TVw4cD82r6U1oIq9HjpYhZjIvfj6780wYGgcQ/0y9ebPpvR/AjH832iI+uzpVxSyTGyF9H6fBu6bHI+3ZlDVuxkvogyGoJAjAbPf82D8ne1kuLRClCSRF+SLBp1SvXj3jkIMGpaO/KymcCAIbqSha49SPDa1DqY8vBcpqa3RrIUHv/2jFZo0diA7uwpDh+7Erl3NEexKwqqVrdFvQB1UVntx9YitWLm0LkyzCnPfD8bo8ZKzvPjyQTzx2DEWhOuvDcZzLzRBhw7hWPRJBm4bSQ++PrOWvXqLBS58Sg2eHbkqWLrsw4gMyUGxpwvcXtrTRDVQcU4WULAkaSTPau3AvI8jMWZUC2zdXIopj+3DLz+TYnZlVI82L/KrpBJA305c/i5DYi3w+1iK5RN6eB6rTcDrIi+ViA7fiVW/tMM5vWIl36Hr0ztjcIpE5yEoPQiL/p6B226krTLOle0p6NLZke3GXXdX4K03+zCNR1FH/VXT4wRbqPkaqlEX5aMc+XY28DnsQI/8ZzSEvKYeh/t7pf1LKIoOA4iYmJJaisuuOIy9uzrANIPVdEeqFpegbdtj+O23Nqhb18kRmmWSuyfesNg8jsN5xKgTQ4b+ilWrWsKBJrANqgkQpr8XX37bDJ5yN+8hMu6Ophh1q+w0Nf2VFEx9lB5wCCY9UI2ZM5ty2LJwUQpGjSoArGhcdnkRFn/ZFc4QYNv2IgwcdAClhQTR1oKFfIRH7MXzTzdAfkFdPP8iwa11JNnmkIPCMlXQI8NADFyuRQANI77AvaNC8fqi3sguJGRKBlHIzl6a6q4KfpwUp+LxxyIQEVqAF145itKyNjCNxjLZhVEFsvYklVopdLukBh8kzJV8roaWXI1ote009L8oC8tX9UEop2cnE0yx9vlFxRg8fBd2rO8FJz1Los8QNuYtQWzsPqxd2xHt25MHrOlxYpj+73ii33+X7J6m70XOeSLIcNoVRQwZCZOMsPtuSRquvDoJMC5U1WZdLd6BZ55x4emnu/imOXLvAzc0CQ2CFIJu8IflhzBy1H7k59KwibYweOB0Kq4ZkYl5c7oiOjIYq39Owb6DWbh9XHfs3lWJYUMPoqCoPtq0TcePP/ZA82YuZOdZuPCCvTh0qAnqxKZh2Yo49O5VHx6PF7fesg9//zKGWbO+7MKmzYbyERYcgQoCzZhhQHsshsleLXr0KW3TDS9coW5EhmfghosW4Im7KjB8QnMcK74eBXkh8HppHFMQc8WEYUB5mhuWt5R37w0NC0M57YiHEMAIltoS7w4soQ8jhJxkawHwTx2WFwN6QwJnF/8LmWXPYVkICTqEaa+GYOTIBqisUiOKGJYWbpmuM4VGmHjhtXzMeC4UTiMSXoKvue5Etag0zJ1XC1deGQ434QyKbBngX3yFUz8FSDyybxJmgN/0gXnq+9kLqd1AeAWUPTiuGGvbCAl2ICrKBYfDT6Xxexb/Ypx2RZH2Xr2NswOXDNmPH1fFKSYqXShZVQ9ia+/Gku8aoO8FDdUwA97vWT0YWhRCxWiPQycKCsqxZ08JHplyFBs20cDtWNSKTsRv69qiR8cwlBYBlwxfj/XrgYsvjENsbDi+XkzWNw+fLCL+V3143DYefOQg3p5JyXAVJj8YhldnSC1l0cIs3DaqEHBQMu3bJwHMryHrZHnhdBSgUd1jKKiMRXFBXZhGqI8CIlMfS9Cm4THc87dtuG7gYjSI3YvEogvwzeob8NyM+igpbw+DmMG+wXt07lJc2DsdCYkHkJ7bEzAayRbbTPuRrR801UVkiLxRIEigQy1pzhIdIumvYTLNTGgKB4sRFlSAqGgKK92qnYGKq+JJpGfFC9vlRllpFCppyz+FrnFQyGON3KgVmotatcolHPPx1dQ2HFz9Z5jguHtgA6DfrHZU84dfsh2HoKOqAnocXkLXrl8w4XGX4ZJLPEytCdYz/v4JZH1aFUXQei8n5VR/yMupxLl9EpCURF7AAR6qwKYmE4OHpOGnH3uLp1fz09gH8e/l5m3TRElZNSJrSXGyuBCYOy8Jz728Go8+1Q9T7m3HgvzGzEw8+DA1cVHYVaaaiXIw7OpsfLGgByIiXNi2tQAXXHgM1ZV1cM45Gfjpp/aIiQlFemoFhl4aj3372wNmqJrXJdtCyKAF2ase2IDrh+WgZevOmP4W8X0vkM1ITfJ6ouAOay+6N3wSPyxqgDqNs7F9VyFuntAKiXlPwEvbUzBdhkFYFZOn4aWphVj540r8uuNGRrZonai7kQ0F1yxUuKXpMUIflpqJJvVoJeEITISxRocCFBhiDphg6SvZ/y6M09vaqYkuhG75CJMUTp8Y9mkSp76awNCKFlW3YujrDYSXdW5EnxHI/o+PSgwenInlPzSHU33EH+Ecf22nWVGksk0NWLSAL768Fk89EQTb6s1WQ3rF6c8+LP62Ma66SmJ+IXJw1gEnWVRGy5zYsj0Hjz3+C0b/7ULceH19OJ1ys/sP5aJJ89qICDJxcE8Jzuu7HYUl58MgPhJ7onKER+/DP/7RET26hKOyChh+2Xr88nNDBAUVYf7cONxyG0G9wORJ6ZjxBlEzCDamXIPSVAopSJwpFHSjfYtCnNPhB1x87s8YPKAnpr9ZiKO547B6fSwqLYGY+WFaBejX+Rc8NLE+du//Ba1axGLeFz3wyxZKyunahFMWHFKC3r3L0TpuOcbecAB5uR58umQ49qT0wb54UpVwrmKQ3Hm4uKeFX/eoq3nNZOmVpZFQRLbtriniJOCU9JBIi7VmIwSEKD5Lps8rCixT91UuyW3HOhRU5Ej2EmqrPEXRFP8oRVRionHRmYn9ss2H/x7oDign5PiNjYJ87iQplA/loF+WY/iwbCxZ0iJAUU5WBKXnfFrrKJKAC47uwF337cF7b9FQOqroEpWenogbMTGbsHFDV7RtR3u+00FCSX9kxyt6gBVVBq67ZhuWL6fFDsa1N9l44vH26NwhCC6HGooFYMqUNXj1VVK+Xgw9y7rtxfMvBuGJx6SS/P6cY7iX2o3dJm66sQqffd6F37X6lzRcf90xFBSeo0iNKnRhSrlCp4xKdG/+A2Y9uQF9z/+RkbqkpGF44b0r8dmKQajw0EZGNltTA9Vo1zQDFRVlOJpdhraNcuF1dkPCUUroFX/eAsKDknDN4J/w2qNfo27sZsDqhsXfdcEz84ZgV8IFgBXnYwZwsxdDuiFqwJwanqe20dOVePbAanuHP7a86h0s+2SelOVnMMJv3XmPeqUoGjpmo8AhmQrvdE6qn6/2TGwAJafSTGgmttJgPt0uoDyxWH1VAxJXLi0ACiUMJG/+83sjhSrDsGE5WLK4JVwUhJwUceak53QrijgIur+ExEpcOiwDRw4R5h7OgwgYFbILMOHOYrzzdlNOuIQoIpE4t0mpm1v0aTJG3loN22jFAxqICRwUehg//9wO/c6n7aTFbadlluDzz3Lx3DNZKCluxpa7a5eDWPlTN9SvVwtHk0rRq88W5Oa0Q8NGmVi+rCW6dotGVbWFKy8/gB9/orGtjSSEYuqNMlu0ay7JJCFOWI/hfb7HJ2/uR3T9XVi4oB9GPXkNgCuV9SZ0ja6Hwj7auZeEiGaPUTWftt+mvIpiARfgNAFPBWoZH+OTmZ9jWL98OIMuxZ1TyjFn5WAYziuloZPY03YBj2k1ZdQET0gxzXAOy2U8kyZMqlC1poiXT0+0OdYFS+2RNK1f6i6y3R89G7+B4lNoWj7nRLILgfyR3IENpmpNJlBCDqIsEUgiO3r5FZPOQYXeIBj8k5JxGdpOP2UuWUD4pP/q8yh0bWUYdql4lH+uKHIVp92jaEn/9bdcXHwR7cDbjq0DN28RRd3KxPRXLDw8talaOK0omnpowXYb6NZtMfYc6A2DhJgHJhQjMvIgfvtHe3TtFkmOCV7DDZcKRjduysObsw7hh+VJWLjoClwxXCZJTrz9CN6fS3/Pw/MvAU88Sh2VwBuvH8GkB6tgGO3Fo7F+qO21VXigax5OxOOecUGoLlsHeHaifrPb8ep7sSguN+By5SAuJhtRETYGDGqCnr0jEBQCeCwDR1O9+HlFEpIOFsJdXRfZhcT0JWZCCFrUS8XUew7j22+XoF/v63A03Y1539dnig/VN5zOY7h9rInhl0XCFexCRkY5nn86GUlHG8A0m6lp/tq+BnSOseCcmCucxA4zpK3bpQWJOy638VljXaSkJyveRiNVPkURwVPCrQEIycYohIaXDEghatfJRFhoDs7v3YRbKSKoedIBFBUY+MdqIrEeg7sqDuk5FGnQjmG1ZBcAMgo0DPFfukr6vnIMuzTrBEUJzP79J/gLKIpQTz6eV4DR4yoAg6y/ctV2KRo3yMLXXzdH7/PJu4j1ltxFGLKkUF63gamPbsDsD10oLSHBagyX6xBmvOrAPfe14oV75eV92LsvHU88MRDt20sYUFnlwcaNaehzfnOEBgGrfsrHVVdkobyqHs47Px8rf2qCyFrBSEosxvBLDyD+MCkxWX7qmVFxv34cqs2QBCDEkYqoiAJkFlJjVBliI2n8az56943Azbc0wvDB4Zw/RceGqp12/Q+kuKgaVRXVyMoEZr1/GMuWliMjow6iwxrDNPYivywaLgSjdTMLSdl1UFlBHigRE8a58M77zeAI2GV07boM3HpzJlJSSdlpgoZCQvT6cl5Qc0XxcbM0p17UQKFQfuWhNeCcyReW6XxFGRjdys1lSKmAcaeoLbt6nXOuiWHDauPWkXVQO9KLqMhQBIccDzhUV3hQVFgJt8eJD+ckYfH3Fdi5neInGvkapkJbn/v4XbVH6kcnKErg/ZwAcJxmRZGFrq60MGzweqxe11ZNTCeIlei5Weh7wS6sXTfUj3gwt0nQDh5RxIaJEkwH1qwrwCOTDmLTFgfOOQfYsPZcZvmu3VCGS4fuQ1lpDJo0qcbUqUEYM7oFwmppqbKRl+fBJYN3YNvOBnC60vH3r1rjmitlFNCE2w9h9lwKhZop907fLsoWGZaFykovqiyijdC4BQoRPNKFyeFHDho1zcOTT4Zhwu20j2SAVZfoV2Jy7iDUoYVfKPbsy8KHc/Lx1hukmFQEpekoivLCW38DEWEHseSrWAwYVlf6cTjcF2MycUIK3p8dDcOI9G044TNEEo/JBQWGKRJrHPeaWGe97rpAwbG7Uha6ZumVFwiQFEefm0JSQe743dTGzSdU52H9LUJoSCpuHw8881w71I6m56/dlF/g/5n3y8orxaIFGXjmiQKUlNO2HzKQ3a8hJ3gKvt+TKYpW/r8Q6qWeEAta9x4/42D8uTzTljF4jmPTcdkV+/H90kBF0fGw3xJKMCZDt0tL3Zg9Zw/O6VUH/fs1RXlZJUaO3I9vviWLTNwiCu8KceFFpfhucVdExYhQzpqViAceoHg4FKPHlmL+XAqxHPh+eRZuuC4NFRVdpcnIqBRvwklAAabcno+/f7MByfnX82aqUtsR1MlGPrr0SMOChe3RvRNZuxPCleNCg+O5VvQrIn1yWgbgmed349mn6B/Es1LbKzDYUY2Gcan4YWkjdDuPGqS03JJiOTDx7iS8/24UYFI4qXIU1gEtCIouw3Qa3fKslcKPiolPkCIlE4ZU6CUJvDwLfg40NJllTc9q0oM49KAPDS0rljLlLd5yhNfKw5vv1cGYkVKp94/0rkFYGEAM/XrxUYwelYDSkq4wDArJdJ2LcidVX2HDRGtYjmGXZGPJ0uaSoxz3fAINwGnPUUR7k5It9B+4BalJVEmPELdtO2E60rB0WRguuySWi46838lJDj9wR+jH8S76o3npGDNuH4AB/HmBNnPRsXMifvvHOagd48CeXZUYOHgXcnMbo0nzVCz/oSM6daA24Wqmqaxb24Dn7EreWY24qEOIidyGMEcCXpgMLF2yEb/svBaldg9k5TeH16oH2y5FaMghLPq8Ba65ijyThGqUWP+6rghzPsyAp8wBl8MFD/OwpJfGa1VhyJAY3HhLDKIiQ5jRzO3NAB55ci+mvUCC2UnWyEHbhJPY7sHcOVEYM1ZmAPjRGxvXj0jE11+Rt6MaDjljgpxlgJ1+szgTsu4B0+dZmEQ9fHmw9hAkUETF5+F4GvZV4q2KkoKuCePbFwHoKfvsKAjuVXmKeQCTJ5mY9prkg/pISCzH7LfTkZhswcG5pRo/4rDgrq5A29ZOTLyzGZq2CPPNICNzufjbo7j11gKUV9CgixCBstXW5r6Ts6KUYPil2Vi8pBVcQccrht/iqDU4vfCwXPbMmcl4eEoJLG8rQTCowcgOgmEmYt+BOujQVjdABUwZPEFhdJ+98HYEriUL+umiVDz9zF4cOUK9IRKru1y7seyHBhgyOA4V5VWYcPs+LPyMWK6FeOf92rhrAuU5wMsvHcHjT5Tx5p9kQalxiuDsHh2SMOW+SvRsvQ4Nwhaiqrod9h57GG98FISlP9POVDQnLAGjRubj4wW9mNRJWyFkZpXg4Yd34evFDlSUULGTrCcpv7LqLJIEl2egc5dkzHqrOwb0bwieCOFwIiunCkOGxmPPznacp3gpxOOibA7atc/Ah3Na4MIL/Nypaa/E48knS+DxErwdpLZpUQRSn/TzDEc1n0n1wLMCKCHWXoTfryveajgfsxL0idQIKd9z0Z2eglCyGqnKvS5wCNesFK3bHMGO7Z0QHk7lcdoYyos33jqC19/IQEYarRM9OzWXybcLM3n/XNStm4qnnmqMu+9ur+yDeNK77jqM994jmLydahDToIG2D3QvpCg5WLyE4OEzQFHuvy8eb75FcTSNCVKolu2Fy3UY27c1ROcu1IAkXLATY1TtTWT7OaKw6Mq0Mq2GgeSkPMyalY233y+DpwoYe3stvPdOO970ZslXebh6xBFGTYYMycNXX3VCZGQQ4g+VYEC/bGTmkDch+FHv4EUylIKOLb7G61OWY+jlFpL2xWHyC62weO1tvJkRtSZHxyZj2Q8xuKB3LDcfVlfaGD9hFz75hKDhjoCDqO9Sh5CBDTrsUVYYmYitsxcrfuyFXj2oX50Kak4882wGnnvOC8OijUhFyNk72Llo1DgVgy+24fVWoqQiAksWk4Gpz7UIE9RWQGsjSkksBl9BzrdPpWwqRNckOYWk5ASFsy559fWKR5AT6KKwqmmp4IwgYrbFKoeRhF3x9vRYVTZqiZjxRigevJ9mIoiQ/31RJm68jVjHxH4IUwoqUDPBzxLm0TrRWlbCMPbinTnRmDjW75HWbcjBdVdlITunPYdc7Bc1g0OHnXYZhl9CitICruAzQFEenHwUr8+IhOGIhuGVll/bTsfgoRa++qIJc4rEvp2cahGoLDr00PUZ/qk+tuiL/Vi+IgXTXhyCRg0dyMyswCWXJGD37mYIdR3CipWNcdEA6SG57paN+OYz6s5rIaxkEhZSVN7N00KLBqvw+esrkZmRjNgGI/Di68ewfNMVMqDPrkKj5kcQH98e4cEieKkJ5ejcIwHFJe2lK5IeOD97nbBKV5WIl6o/WIcxelwp3n+nG89SpiM5pQq9++xATmY3ho05KuNTEN+LWJJUS6FrJSWJU/PIZAwfgR+qTCHxOn9WBj2Is6Dwj7wJCSxZbHqRxrnSex0wvYpXxpQZlW9R6MUdkZS3aeWh1wILjHKRfiEXKgvsahjGFmze2B69elN4SrUgFwYPWI2ff20Jh9mM+ResdOTNacK/amcWzriCoO0sdOyUguUrO6NpI2I+yHHpkANYuYpqXpSfEXlWQkumRtF9WcVKUVqdGYoy+vYUfDw3DDBoP0JpKaUtmp96PgTPPkFJNdVVpAJfo0M9LzKOslmbBir9ilZd7cGjj+3CzBlStHr6EReeeVn6TL5anIUxo7NRWtIShk3xrxYMnbaWok50Crq3SsCOrclo3qoHvM5Y7E1oBLeHIOFSNGx2APt2d0N0JMXWTmz6rQL9L8lCVUVzVX2mmoHaGEmjdxpVYj0h5K8StaPX4FDSAMRGEwxM9RY32rT+BclJ53NxkvpduAJhC41GrDJZWhJwykuo0Uudj0dwEc2dFogUQXtpYiCr93BxrxwhIfkIjypDeVk4yksJQaLvD1dzAMUDkkejXc+kcFqE4PB8RIaVoboiEkUlJPiEXNUSReMhIrLzsVwxfY7yzl+xbk1HnH8RUYSqUV4RhP7912PrltYwjDhusyCdpq0jvD4kTbyY6q1UGMQe/Lg6DkMGSNhMx4gR+/EV5WcO8siB42pVCGmVYvgllKO0/OsrSmpaFa64MgG7djTmB8tUJbY22/DK9GBMfZgsp+Iv1VRRlJGmHyQyvC0CCx4JDyXOJtIzCzHhznX4fomNNm0NrFp5EZo2j0RegRv9L96DfbtbA6YMqhYUS9Ug+KEXwkkblVqRcCACXpTB5aCAizYsdcKyK9C0+UHs2dkZkVESruzeW45evZPhruigrDtZcTIAEsHT9ETJs6T9jEiiluVBVNQRzJ7fGhHhZSgvrUJhoQOPP56NrExS4hCZvmIbCHYWYujQUtSuQ2RPLyqrDCxbHoWyslih26vhF4bhQZOmZeh7QRFb9PzCCKz5xYWqSiAoOA2Dh0aiSUMnLh1eHx072UhKMLBiWSaOJlXi+xW0OWsTGGas5JHeIq57DB4YipbtQjD8ivro0s5A4iEDy37IwaGEMvy0qhru6vqAozaDFX44WRNVfuWicN8LG3IIyp2R/X7Els20ixoxxaVtgPryWT2VQsun9SYU5A3z8dxLFvpfEITCnEpu4Js+vRrrNxPiFya7Q/NOBuRRVNZklYtHWUqV+b946LV+XQYGDjiMKnc/Ca58TOgteOVlJ6Y+0tM3c7vGHkWlJ1KclFjbt1MzV39l+7qyCmDu/F2IjnJi1K00Zxd45NF4THuFLC2NSKJXZCSPjGDw7yHJr9gGPDweRThpTI61KLyx0bxJEg4caImQWmJNMwurcHG/HTi4Lwam0QoWgRas0LT9N0mAHhNEiJ+aF0yDG5wlCK9lobSkFF5GXsn6RzChkw0Knd5jIiYiFXt21UejFmqsk22hVYtEJB6lgeYSOvFhFWPk3yqw4CMJMROP2ji314+IiaiNaa/Vx3XXUq4QeOjQEPhoQSImTy5FXg6xJMrQvmMOnn0yBteNaAgHzTA7ybFiZSYm3Z+C+INEF6L2CTE4goqRV9iO9Rvb4fw+MT6wbtJ9m/HGW2TiejJDW/aSlEBLK46Gn6X2SSpUhdCwPNr4G6VltChhcKA2eJt1zlG0x1Rb6XGYSTlKLhYvPQOS+V9/OYaLByYA6CcJoxquTYPXXp/pxAOTesqAnD+zgacuSTBUqbwRU8MD+vm0gNMSV4Mnz2/akIHhwxKQX9QTBlHiOT6Wwh2ZMmpbpSSXnADTAnknXSlq8WPkoqEIfXRUApYuDceFF5FVpLDIidU/J+Opx1OwYTOBE4Tm0HfQXi0unmypcwU9WFzIk9WKBUCeySUttarpmWdi0aW5TUSEJ2LTpgbo0FHYyTQetkvnZCSnEDNBLlBo7WW4ZWQZFi0gPpmBbVur8eY7a/H44xehbet/sp14QK3uy6+ycMOIDWjZKgJLvu+Fzu0p1DzJEVDb2LmnCNcMT0cyIVjkpSkgJpiafWcqXnnRiamPNfPlWqlHy/DwIzvx5ReRsGxialAIR1ZI5R9Ue+FOT3UwIZWQUuHQEXCh3DTD51TgZPYxlx3oNzpHIq5XjqKw/MU9yi+/HMPAgYcB9GUIlJEMywWncx8WfhyOm25prhRFZtzW6AjYG0U2eYpTOc8AACAASURBVBKB4iHevsE6EvAw7MvWxsSuXRkYOXoX9uyiCjr1eqg9qPh7FYpD/ZLOIthGOardVNAKgUuFTLSdp4/XZCfi+huy8OUXfQMGRwAlBcCqVSn47MtjWLOmiPOgikpKNin5puYn8TSsxwpZojyA5wPwtUqsbxsu4V5xV6MDUeFHsX5TXXRkRbFQXOpG1y6pOJrcWoSEhkGwkFTgllFlWPQxKYoDx1KrYDssNG4oQngstQyfLMzHzl2FiKsbjpFj6uHcnmHH1eIWLjyErl3roFs3un8vjhyswkcLS3DoUC6aNw3D2HF10a4DeQLKKwXJevrxI3juJbqxNqoGI5NciG/VsukBbN3bDTERxDTQs8mA1auysPKnQnz69wQUF9RBcRHlH6Ro5B1pwowOif1YKKOfPPVSTRzlaIDkisASMlhkMTR6GkiK/Isryuo16Rg0gBTlAqaAyDxbMD6+5Nt6OO+CWsdtQlMjRVF9DEwPYTq7RDac46sBCDotl8n5ymsYBlIz3Jj1ehreezcD5WVk9akmorajZkErQv++HlSWH8GmHTQFJZYbdumiPZRX0Fs4xypnvtnzL4Zi6mQCJCgCp0nukrNUVbpRUlSFLVsNfLIoAV5PCPbsrcD+A8QgJoEgQSbPE6xmLgtVh+k6nBA7GcWRhNaBqFrJ2LCxHjp0Fo9SXFKNLl1SkHKUkmLpoxdYtRS3jirDJx/TDGCF7joMZgHMev0gXnwxGfn51MlJnqIS0TGH8OZbLTDyVmJlq1RN2avSMg8mT9qCL76k3ImKneQhixAbm4CHpjTHpPvbIDhYSDp7d5Zj+GVZSE1vqpJ7KX5yWm8m4Lqb8jB3zjkIp02gfExhCRczc8uQkerAvLmpyMhyIyvDhbXrMtX3yZQXCUkVc4zhbJWTqrBZnCJ5HPI+lNvQTZxBirLqlwwMGZgEgFAciTepmat1m0ys+qkZmlFoq8Tsj7b3qZkSnTROCGiqlt+vWXMMr0wrxsoVhAK1hMsRAaedCq+1A0/cH4vkxF8w77uOcDmGwbBrcXVdfJMgKnwfdgkcjgN48eXamPpwOz4vI6gBg7MDrybhSCm27khBXn4U5s/NReIRG/kFZEGjYBh1/H3f7BoUrZw9ChARnoTN6xugfRfxDCUlbnTukoSUo5pfpqW8FLeOLMMnC6iIx5UOeL0WZsw6gqkP0b1ST44LoO3ImepejoYNDuGn1e3QsX24tNKyohgYe/tuzJ9LwkxoITWaUZ5FOGMpwkJSsWFbK3TtSNcvXqVPnyPYvJkeqOJ6+eaG0bWl4oZbM/HBe70RHSEMDN7qjtOw4yOJgiIL635NQlGxA0uWVGH16hIUFcfA46F7j4VhUgOd1IQ4KmADRu6LQmcxnDRxk1qrzxjUSxSFWmVJUZSAwYsOndPxy+rmqEeGld2xJOWn/NDxN8c7Cmenvg0DcFd58eqrOzB/vhOpR4MxuG8eBp63FtcPzcSx1BSs2DIAK369EtsO1IGXvaHBu4Dx/uuU3xD8a1FvTCrGjQnGHROi0LuPZkcrCI/DJzUTKyC0LC6pRGmxhfnzDuGbxVXYvp0g2kbMjJXQTIZcc4XJdiAiIhFb1jVEO6UoxSVudDlOUVhNWYhPVJT16/PQv18KPDyVk4Za6OKTorvY2/DadAMPPdzTFxpt25mDSwaRUtM22gENXCz8dP+J+GZpbVxzBV03Tdpwcpv31i203blmWAipkorEXgJDkIJ+F7ox6d4wHlsr4I2GMFVthz/rz6WqqrwoLa7CiuVZ+HhhOn5aRcpCvL5Iactmqgo3SSuumwIFeP+QM0lRVmdgyCCtKOQ6xaN06Z6GX9e0REyUWBZZtP+AomjN4+cR4BW4yi8WNzvTi5tu3I3UlFx8Mv039OnxEVDZDrO/uRVPz+qMzHwiTFJ4JvwnFhQy8/yMTMBLQpCK6Oh8XDwgCBddFIWbb6iDsDATkdEUrtCXEzlQLK3XJHBT4E868vIq8fabmXhjZj4KS5sL2U/NVmaCpk3J/FFs3tAA7X2hl6fGivLNkjxcd3UFDOrTd1Yzw0FYEDLgwbZ3YNorLkyZ2lWKkYYDj05Zh1deJdi1B0+/EfyZPIqqUSANjzziwcsvS8s0Gbtzex/B1q3kfbRHofFKYjDE4tP9ZgBIw6AhEejQuQITJ7RHXIyFuLoqoVcUFgmdaJgEfUbJhWVj0WdpeG16JnbubsjzlnlQOydDtKKaBqPW1q7A8EuyzozK/CqfopynekxEUbr1TMOaNS0RzUVVSsT8glMzr+KHNWvyfnEsAdRyhfq6YeGzhZl45aVyHIjPwjdvb0SfTstQUj4A733SELM+awEDA0XBeaKlmg6jAnpdaWfbzwPGC2AgD3H1jqFhIy9Gje6G+nFudG4Xhy49SGnkUKQWWF4vXGoC5U8rsjBq9FFkZhF0HQ4H7aVoCdM6PDwFmzbUQ8c/qSgeCxh/5y589CHF+vVhOEnxyFtJAix98bvwyjQHpk6hGWayro9P2YOXXiV0qa0ore7V9/XgH8PYsXmYO5f6/2V1zz33kCgKWXrVtiv5E0VtsoEUd2fyOahGk4XI2EJE1MrFzbe1wLndohAdFYpBA2sTAyjg8MJyWzBdojRJCaW45ca92LitIQyT8kw3d8N6LQFv/EpdqeooxB7+iyfzq1anK49CiiJTR4gy0qlrGlb/3BJ164gAywz1k7OHf68IJ970v1AV1g1V5GMKk9qBlwKBo5V46tkj+Hg+eYRWCAouxV0jD2Ln5h8QHnUp2rWpg5nz6IFexGMlaLAD86+I0cuGkqwZ7bsuVpb3L2HCJ4UBpAp0XsoLirnId975hYipXYQx485F23ZO1I6WfEOUTxoJvl2SgxtGpMDj7gTDoDZYQnkMhIcnByiKheISbw08ionSSjfO77MGe3f3gmHE+MYYSZsDKQp5lF14ZbqJqQ/L7AA6pk7eg+kzCKUT5oRWIIHJ6X4zMHpsDuazojC8hd69j2DL1mYB9BYZRSRtMdLCyzC84oIR6ZP3WOHknn5WwBVUgSGD3IiKyMFVIzri4gERqBdL60Rojc0MI/JSqRlFGNj/MI4cbgvTrKWAD9oxTXt++i5SlDwsZpr9X1xRVq85hkEDqI5CMKqeL1WNNu3Tseqn5mjKgxz1g9C//yMfcXJF8e/kFfB5Ne6It9rmxFGU8dOPk/HIo5lIzSBLWw9whMFh0qZEx+B2V8FALYQGGyirDoVtREqIotmxXAWj+Jv2V6eKu6g6kx/ZolF8HIik0TdK+yv9DK9loGHdfNxzXwxPf4mtQ1P76TtNVLoduO7GdfjhW4r1G/taSGpFJGLT+obodFKPInH573MUGu/kRq9ev+IQ9QIR0hU474s/Rv/ZiWmvOjFlMnkUOR56eAdmvkb3oL2MGDRRFFrDTIwel4/5cxRRkUOvBGzdKhM4hWYvUK1A6joP1bmoTNOUNaPf6/Wq4DZtWidXsAOR4YUYNbIWxo2tjU5deA89pd7Ay68l4MlHy2F5W8Npu2TcuM+b0fXqyvwZoSgED0uOQg1JmibfoHEqvlvcGOecIxtjChu1pjnKP1cUWp7jKvyE7HDRQqz+ocNFeOSRw1i61IDXQ5BnuNRZ2OwJa1W8nvCkeKQc77SrC48qP2HB1/E6eSmF3SvwQCrTVBsJqOap4qUINXmqfeh/oRuLFvVGoyY0XpY8lRNfLc3AiKuyYZhdlLE2QYqycUMDdO6k6ig19CglJR70OnctDh3sAhixMNjLqcYm2TEWNvZg2jQTU6YIe4GOByfvxOs8H5pe0xVesg8y5NavKFq5lKJsodBLGRLaAIm/j0JSOghEoekxUrWXfEczqyV/ZXVkpoGmcNDnk9GofhY+/6o9+vWtK8CcAaRllaJD+3UoLbwQDoTIUBJNBuXia4kaLnEG9KOsWZOKAawoF0lRjeFFE0HBB/DpwihcN4JcilTDa77pTKDwHe99NJ9Kx83wUjHSQHGxG4s+ysGMt9KRcIQgTVKSIBkTqobLcWWfQ3Q1b8qmApkeUu1W+bUXjZsUoFefcrhoH3kncCQhDFs20+5TlJDy5APZuZjomgr8kqvUVl9v/ErF1xTcdH0VFn7eBU7lULftLMCVVyQiPa2l7KBlk6IcxcaN9dBZFxxrqijFHvTqvQmHDlLTHE3A0R2PivaiFGX6Kw48PNVPY3/woT14faYKvfhedN+JXvs0jL49H/M/lP1oSOB7nnsEO7a25NDLsCsRGZ6PPucbiIguR7DTQH5eEH5a5YRFjW/Km2ngi8/KqKRSKP4pk1mo+ErbSbRutR8//XwBmjcTI1Rc5sbt4w/iy88ay6wDNrgKFT/TFGX1L6kYNPAwJ8TiNCkEokRyK956PQj3PCDJoH+a+fGC/+f/JUREcQCqTwEWDsYXoGuHLahGb2YxC1StoERfAqgLkwIwSGW5lMe4WjT+lOWhCGPGFmHeXNVtCOCThccwchTF4E2VOOlGLb3jlVZbukvl4bjfQgYERobvxjffNcagixv4em5uG70Niz6mnIKoH4ZSlPpKUYCawcMmxKNsVB6F7lvvdKwEiiVrN6ZPc+DhQI/CiqKSeR1ysRXRgEgqxowrwLw53dUjstGrzyFs20whI7EPctC52yFs3dIXwSoxjz+chw5td3A3qgwPoSckiqcajFUYxiaG5xNQFmM71DxUKwXPPG7g6Reaqm1jDHzwYSbuvIPOQLPS/LmUeKsyXHppNpbyuKK/eI7y62/HMKj/IXjt/kowiV9F4dYOvPqSgcmPdleNTX80fkZb5ONM9HF6JF6JvBPRu+lXFSgrSkKtqLrweuvjuecO4LnnquFEd1i+vgcJ+YQEyft4KQSUKr8FGNArF7v35SCvgupApOBFuGN8IT6YTYU1ecjLlufgphE5KC2joQfSBObzIJqZrMmbxzUXyXfa+AXzP66D0aMomZZ6wNixWzB/PpEMm/PX1IpIwqaN9dCpoyBnv1cULQiBdRQTJaVu9Dr3NxyKp6F+SlFUIVKEngRqH6a/YuLhqTQaSY4HH9qtFKWdyjdIX4WrLTysTIwZU4B58/RnLPTscwQ7NlPVn8LQQnTqcgCbNp+PWiHS25KWVoBLBu3C/kN9eHaB5Dyyq5cUM5U7UEwDGnxOptXmsJaWNQO335aFDxf28JVfPpydiTsmUH8MzT9WYSUT5KRnXhTlDMhREg6X4rLLEnHwcBs1yExTF3cr9nBn2DbFsC4fg1Tkz68Q0o2qahFkiditWtImqzMbH1GS3lsCd8UOlBz4DpV5KYjrMRquOsOQdqwYV112ADt2ET8qSmJlHQIEtLzKVtrUJJWKN58qwYez12BP5u0ACKKrRteO8UzdbtEqWogrbhMjrt2Opd9TI1gjqQtJA7siUtKXOOAgKrkCFSREo9vyIipmC5YsaYL+F0oYmpBYjRHXx2PHDurhoIosEBaZzIrSmThWzPXycmU+NbmNgtYVzRzluGVkORYtoMKnoZL5tUpRVCcp0z6oC1LlKvY+laMEKgp5FKrGE+NApthzPYWvmxQlG2NH52PufELF5Pn0OO8wdm4iOJ0wwiqEhibhg3m1MfImuRY63piRgkmTKwG0VhtIqZ2L+QtEcSUEp7BUUVF45KobDjsRzz7hxGPPExtBwvWpU9Px6qs07Fx4aT4N4udZgWGX5KjhEn9xj0K59N9Gp+KTT2gCY5QvVbbt/Xjh5WA8/kgbtgTsZVTLT2CfNj8CXmPFFObONXonWSLpghPsxICDBfMoKjN+RkXyMjjyN8Fh2fA0uB6R50yBaTbFsmWFuPxyGkbRR8AFDVnycGmiZnvQpF4RendLRaM6azB6RCK2by3Emu3jsSu5I/YeoODxIL5b0gyXX9lItRcZ+HV1MYYNi0dFNXGvoqWdgOlXUky1bJPJlV6TgAGynsTlovQzBddfX4QvvuimiJLAt0uP4dqrMmGaXVXjlAO1IlKwcUNdlcx7GR7u3DUFqcnkxWR6PbcA+BRFFKyk1INze63HwYM9VL6jdyzTBE/yKHsxbbqBKQ/7k/mHHtyLma9TjhKoKHoCi3iUsWPyMHee/oyNHn0OY+dmalwjYad6yTE88GA1Xp9BXaTkq73IyzMxfNgubN5Cvf/UIkDwsexooJqVBGGk9/O2e7qTshCNG2zE9p0DEFdX2MMZmcXodc46pKf3h2EE++aL+ozqmQQP0w1NmpSMN96gLeiI7kBNSw54vSm49jobCz9uirBaJKKawas1PwAyFL+rDJfQ6ZkGbxisCNTGa6EMdlk8So98Dm/actQycuFwUAjmQEF1PYR1uQNhzSaiqsqJiRP3YP782jCMBrDJOvIkH2FykcrVj9uDsdcuw6MjV6JWzB5UV3fGF4vPw8xFQ7AnoSe8XjcuuywH3yzpjiDeCUIIiW/NTMQLr2YjJ5ssdwMYJvVgCItW2i1ISRQ8ahNqlobmjVLx2ec9cV4/mkQjXYWTp6Rgxqu09Vw9hqAJjg2nyvz6euiguV7FbnTuSlwv8o461aYvodCrFJ8oj1Ja4kWvc9fh4EHaRoKAAblWNkpc36B134Pp00yVo0iYNPnBPZjx+okeReg4xP6mOsrYsTkBBUcL55yXiO2bSFHUTDa40bzZbvy4ui3atIyAhUqYCMWGjfmY8nA61q6lSKIZDMQqYyheRaOfEtiS98mD6UjBjLfDcd+dhLLJO1b+WIxrrjyCiipC9OSe/CUIsqZUmad+lDMgR6FbfeD+BMx6kzrRYtTMNEK/LNQKO4Ttmxujbaf/ae87wKOqtu/XtPQAoYSuSO9FQRRB7KA+G4pdQSyg+Pw/BQXUn12w+/TpUxBBVJ5YsCBiAbug9N5J6JCEhCSQOpny/9be59yZBJCoqMCX8QNM5s6de8/d++y29tpcRHVX1EDbzIqdiaY7s/WplXcqCvASzMKerR8gvGEy4go3we0rg8sXgiekzCploTAK4tojodtTiE0+EWvW+nH6abORkdEaLk89LfgJYz6Xn4WtXNSKm4RpL36HHj2zsHVnF1x1iwez066Gy30iwqEyxMatwYcfp+K8PuxHUU4pfnrN+nyMfmIxPp8Wh+xsxgTcHChY3Bltr3oRqicXo99VZbjrjuZo366aQR57MG9OLs79x3rk5nVEmP0ZAmGhomzELz/XM3UUgiL9aN9xPbZsoktLV8dC0vNw7XWFeOtNZecv3BPCCSf+jLVrO5kZ9E7YbNwoG6O4ymW9ht+1wigKQZRmepdDeMfPZOCmG7Lw2gRbmQ+h64lpWDifGC5OKTZkGliP4ffE4eknGdMZFhiXG0XFQYwePQeffJSIFSu5sdCl5BrZPyxA8lrzcGafAtw6JBWXXtzUWA1O+yrFheetxpw5/D5+XivyzuwUiaWoKFlHRsGRD+v+B5Zj9GPcGUnuxpSrMtV73BuxamkdtGyfjACC8BKvExWrW0I29YvNHxl7yIyI1ly2pu9G1qr30CRmPJKD6fARekVT7nLDG2BXovZ1FPjjEGjcHzU63yvDQt+alI7rB/JhtBJ4BUdLcBKJ1tSL0bLFTowYuAUff/oVevW+CPPnl+CDb/mg+MC5W+Wibr3l+GBKK/TsbSDtUdc+b2420jYUYVdeDBYuzseObTmom5KILifWRWq9MjQ7pjp6nMIHbDcGFwr2AJdcshyzvqkJt6uB3Kfl1WJl/pe5DOY1RmE2q32HdGzZ3Ewq3WIP5fh8XH9tESa9pYpSsDeErt3oenWGC9UQFhIN3YikWU7cnBUmRmF6WCEsalEshMVC/+0N8t8MDBqUZSyKWvxu3dZiwYJmAqLUnKKiMGJiVuO5F5Nw2y1sW9BkhX1t21KK2T9mo7DUgyXL9mLd+izE+Lzo3LkRmh3nRu0awDl96gsjqF6Z/j36qfW4bwStcmdnJmbEsvI2mABgwfGIUBSNK5auCuC8vkuwYythGWxzJSWpGx7PFvz0TSpOOjVB0oBeGdTjrKHDXOgskcAhVEFKSwMY+9JOPP/vOejZ5iu8MHIrkrES4WCxEa4QPBIPEPHLFmQP8sN1EdPhfiTWvxRFhV6ce/4S/PBDHRk/52EvSZgJSQ9CngLUrl0I194N2FVUG7G+MJo1BNK2N0JpgCQZdvxaLhrVX4J33+mAHr0FiyNBqDovEbCSPxhGWUkZ4jweeOKi0QdUVN6PD5s2+THq3nRMeYcL0MoE24ZeKMwK9WbMnptq0sMB5BeE0KH9Zmzd3NT0s/A8PL4Q111TjDffZhXbhfzCMpzYVbNeksAQRRHHVdj6VVGWYszTHowc3t5J1A8btgzPMT0sMQoVxbJP2kxZBgYOysLE18l5oDHjiSeux4L5mvVShLEd303O4dV46aVUDB2qU83kM04LcOShFxcr2USczSnLgYxfNPPFMXevvZqBEaO2o6CQxc1kQOostruVsSuvkccfMRZFFYWzTU44/gesXtUFLroiQrpAC5GGa6/egrcmn2H2mQiZmj5Iu98ypaz8w3QzFi8twSMPc/gQhbEhknwfY8KY7bi0+0cIFqXBFeLk3DACHhIxcP/yihtWGvCgKOk01Ow+Cq7YE7B4xR70PSsNWZmGYsg2E0v0zWsPwi1Bqe7CDBil41CSZaXwhvNRFipGnTo5GDI4Hrfe0hT1G7PoaCVBi5cmvVVuJ7WHlJSWYtbMbAwbtgPr1qUi3hcr2Z7iUC1D/8NPe1EteQuWrGyA4xqrwPCKmjfdiM0b2ampXYM6P7EUAwcGMXGitvDyuPbt5mDtKt5jiqyjuim8R+0HDYdX4Ln/xOHO2yPcySM5gnyMKq0mWewoCKsouzBocCFefzUi+N27p2s/imxmFWKhUCliXJvRv38J7hzZGJ06pcBrKY+MlSi/cNxwiIyIIIeXr8zBiJHr8PkMbgKpgNustSi8TWAaVk753RGjKLrX+ItC6NHjOyxcSkXhA9Q+Z46kO7n7Esz5pW8UFy3dMo0VbFaYlJmExPtDwPhXNuPe+zOQz+m6RMMy2xHOxYlNP8ZHo99Fg1pLQLYemU4b4gBRLTrqSIMgSspigOMGILHtCMCVgrvvWY1nnqbkEyVr/GrTNWfV1KaQtThWJuP2gFXo0WkHikNNsHi5pk3r1gduHlod7VrloUPbhmjXlmnR/b+++3Yz0rcE8ebbfsz+zo9AgG6YB0OvLcJ33/yAlTvOhxs1BZtGpzAuPhsPPV6A5o0J1w8jt9iFkffEI2cXC226o1jSuFN7FeKfd+SLbSsqisN9I/cic2djuF0JSi7OwUvcCIQngDv7Tlx+ZREuv8yHUn8QMZ4YjJ9Ugi8+ryFDjFRRjMNmsoQuFKDn6fkYPCQIr6sM4ZAP943yIX0jCQVthlKR1gQxSqglafccJCbl4MKLPDj/Qi9qN4jFmT2bHBAOu3x1DlYszcDMWW588F4B9u5lGriBZsokgFcl0SYuQzslF8vfGwK8IyWYJ9r2uWd2YPgIylM9U2Qi2VwhWjTNwCfTm6JNm2hKTRNUy/NXfqeFCzNx370ZmDmTKcOG4m9rcVuZ1T34BQ9fPQsjbpgDb3A2Qq54DsWDV85BsBwfnh+uoB9FvtaIPX4EYmr2Q0GBB6eeuhKLF5NILcXk8q0loELog1YcWBCxnhw0rLsVwaIPMODiUnTv2RfDH5iF4lAPbN/VEf4AszSb0KxJbRzfvTbcnjAQYAwBBD0hmUnpL/Jg1sytKChmH/1xiEvMRaOaK+AvTsOYfwHzF/yC92f3RsjTGVlZxyAcbixp33B4nSCR9RUndKIuFhGleMp1osvDZjKCCrcaF4vdk6QKStDUvFgewzfsZMBoeXebXhFmorhTky+rjhE4dg468qhZJ+n4zBKovGamGM8cB7iZWdM150t6EF1sRdY+F50pyY1lh2T94qoHcEbvhqiREEYooBkaFiBDQuwBLFqYj/R1BJMyvuHGo5S8ahX1G+RvM0pchxzZmNaysBwBWS/LJfDjDzk4tTcXljSazJEzdmCuaxuefdaDu+46xoQi1lWxwbua8MsunYGpH9LMt4TbMqeYLIfihvagjncmPvj3PJzaYQYCRTuFVpTtF1KucpNELijBfonfh9KU01Gz22jA1xQzZmTh2mt2IDePVWgKiaaiJRg1C+8WmqIA4hPzcdN1Beh/+ma0TH0DSXG5yCy+AFO/64nnx1bDjsxUE1xz97SBM+lDOXmLwTItKt/zwSPdhqVo0mwjHhoej87HrECj+Ako8/iwqWQYnh1fDe+9nwAXh7ZKoZLZOQV/iFUW8gzNc2iQq/IpTphUpo1CGPfPuk82QyaMM3KjFGAtvqpxUj9f790NV1BVy2YbJQsm12B4t2Rmo7YZhMn2IUBhTcxELJFmLt3C/aXyzXoSrb5C7COumslBOxkwEnFLDw2PsQV8UQzbe2ISE2JYrA/GA20wf0QoinI2rVhegDPP3omsTJI5xAvUxBP2IIAsDB9RgKfGsKJrgjpZSZsO1iag6TOy0f/iHJSUHQew0UlI36IekDzsdFzW+xM8f/cq1I2bDlewEB7h//Ug4HYj4KHihKX2sidcE742NyOxyQCpuA+6bi4mvk1slRbwHNIKoppFIZW0gJbJ5f4W15zzPiY8tgy+Opvx9cwLcNXdfbBr92lChKDuDGmIiBDeg9SEGRh4aQ28+VFrZBTQlYk31ovVegrAdrQ+5is8fOtkXHZlEXbvjMUz44/F828OQUmgl3GqFJkgxUrppzdKIQBO7WnR1VPApfa4qLWV7KG4TBb5rKKo3MYmrSp9OgYhLYUfcs6Yz1sCD6MsSo/ENRFqSN1UgrRWETSwVRRxCIU5RQVYetpNqzP7PG31Si/PJhl0K3AyzHKPTN/blLOiM6zDqS0Pmh530NpH3tgHFXhS7tx061JMGMcKfTPhmHWHSDBXgHqNF2D2t8ejadMaQoBtm33EsaWgm7EIg25YgomTiAYm/JzugKYaBQIvg7N+/AAAIABJREFUylUCd+hnPD34B9w14AsE9q6VYFAeiMREYfik+Sco/nuptxGSTn4BnoQzsDG9AGf3TUfa+saAm7s+ZzhS7LhrGgC4A02dixsuWob7rl+GXP8s/LDqZgx79AzA3Vl8f24MnEPfrmU2kpK2oVfnaRh6JXDfI/WRVdwd2/amYvkagh11p2SSIiVuOma8MQ0+rIc3/mI8/d/dePvLc4W9RvfyIHwIoMxl70V3fpsRNKJvaiOmEUzkymzrDq5LJdBuSrZi5URSIsV2/qLXAHgNJstYEc3U8bmaSb2CltCEsFphMRdOu4Mz+t18iQNGrRi+Odkb406Z951rtDFkFLyp4ikiP/McHCTEGY46HyV67m9FpPrfPHFLd0HlFXbjwcd+xGMPMqA8XhRFuBmJ83ItxDdft8Tpp9Uh6ab2pVs8ks1+eVxYuTYL552zGVu2tNcMlO6lErBLkkp2wAJ0rPsRxj+yCl2bTgNC25UKleJIoQyHEXBzxn0IQT9QXPcqpHS5B3A3xsv/XYvbh+bB4zoRQREWuof0PszuJV4FH3MaBl2eio2rv8OKdfNx5nmXYuHyWlifRqh3ghzjcZegRYscDB+8Df1OnYgk13fYmXM5vl5yHZ6bGIsVq2sbEj59tNXiduDsXmuxZPEC1EjpiKTqLTFnWXX4/bUd9sWYcAgBURQKohV4dVkiaXWxFRpryZJEZ91sUdKibAlOjaRmtd2AYyn4r1piUUZnVorNeNH6qNWXMxpGe1UAbkzWjdNEuV5KVN7fyXJVVNOKx0SrwcHes+eKPq4YfftkYJoE88ZCWZ63Cr1Pf7uiaK5c3YXN24rRq8c2bN3KngXdeTm0koHnRRewMMQuPH0ArLM4Hi53aQ/Fz4snx+zAyHuz4XJ1dECHuhHR3zdCHVqJAacvwH/v+xKxgVnC/shjSOogMmQG/tDxKA42QGyXO+Grf62MKbmy32ZM/bSa0AfZx6vEdNqjotD9QnhQiEBI+abi3ZmITyjE3oLaCLgSTfsur38zujW9F9MnJiD1uAJ8++UCDLy7F7bkjTaDi4wbJTgollzpr7OgWAQva0DueIP10iyOEGBLTGLjAKMUZsMo1yQmAYK6MmoBbKHPZKRsrUEWzQQNZuApNyl1ifgZO+HY1n8qKlsMPGyHFtfPpcMAzEgIyRXIPVnE6oH3/9/+jhP9OHbKJhD0F7zOQpx1Vg5mfNZSLYrcqnai2qlm9nsrpSi/ZpJ++w2U/4SaXfqpOl6ux8kr8csvjQAPMz7EQTFIDuK4Yzfiy2+aoEXTGKUoFUCc0pBK34LJcBQXBXD5pSsx/Qty6NaSHnXtKzd8VFTKYBjJMTPx7+EzcUPfeXAVLEXYFQO/R10DrylOsacrEPCiML47qne7D96k7pj/SynOPXcRcvLaw+dKEvZJARxK2YEZLAvlJmDQp4E1QZ3i6ytURVKw8qBy0b3l+7j71kZYtuJznHpWPdz/RBv8svQfhifLCnLkPsNsenKVIhxkFioIlzsZ4XA8XGwiE8i51neEDFv8cFNnkGU3Ab+IBGMVjllgPPcrXASiTFZRNCXvc+eiRvUMuF3FUhIJMKsm8YUbHjFgFDa/WNrCwvooLGiko9AlitdrcLPO5NuNmim5CHPc+T4+3h+TLG0C1PhMRSPKihpF8ZcVoG/fOEyaeDJYnhJJFPN2OCqKgTB6ZHeKxeR3tuPaqzcBrhMAd6wgaCVIxjI8+4wHdw1rJ4GwkpoZphAZPUZlYLjixmefZaB//60oLm4v0H0nGygFNz5Jbh9b0LX59/jgqR9xbMoH8AcoWD54pPuQS+aR5kdmfEqK4+FpeTUSWg8XbNaTY9Iw8l6yPpoCnA1GkY0E3y60apmKJatSZFcKhcrg8fBaTQuSIeNWa1SAnifnYWv6dmzKyMaZp9TA7vz2WLyC7cfMWFlFUaIHgXtKR2UGTu9djHBpMb6Zw/thapR9KAam4rQ5WYuiqS91OmxA66SwIvCfcp5M9C5vIP8me9i2RRo+/7oNkuJ0vpGwcJrZpiqU2ioRG+vCM8/uxmOPMGVb0yRXSHXOBd6Mxx9PwJDB1WUimfUE/5h6RD7t2JMoitaK56ZSxMZ4UK16nCqU0NjyWn6nohyqi9/nQkWDjUWR3caNVat34cxzViBjOxuh4rQHWyQ9F926ZOCzr5qhTm1TtyAU3boF4odbelQvHnh4Cx59iGad8BMN2DU1afmjuJTzcMeFU/DEXWnwlv4s0EHdhbxCQqC7ZBDuYBB7w8cipuv9iE89H1lZYVzcby5+nk3AYX1TKNuAXqcX4pH7G2Jbug/X3cydnFky45ZJGsr21VOWdBfmrEeFJ5PYjinieBklIZED+ztMGjfs1t3fJWQVK/HBeynoc3ZNvP7mDjz5ZAZ27mBqvJZsFHIPYmJNSlXOoeusmwDft+uglka3dHuc/iwusc2EidIG4I1bggkT6uK6KyMdnAeSj5LCUlx6xUrM+IzMK1QU436FSxAbuwiL5rZC204W2vNnSVklzuuYHbsW/DfaEotLdqh1uRIXFnWIuETiFWmAx2secttKjHuVGJ0G2nsgSRT+lYZ33vHiyiuZEQohxAlQQs5hg1XDLQsvtm0vQd8+S7ByJWHaHPZpiBwk4aNNpnR9GqbMwqSHN+PMdm8j5N8qtRUVNOUR5lwVWpniYBz8Kacj+YQH4I5pjfnzctG95wqEy2qidl0/Bl0fh7tHNUPtlBhMfH0HBt3E+6lv0phqznVylFNxUOW1GSJbX5AN2cDiTVpTlEYwWARw8voW4PWJ1TFooFq0RYv34N/PZuKtyVQ0KgxRCTp/Rc9kmBntaG2xKrw7y9ho6ZOiGBwNIk1cGHHlGBem4+obgpg0ob2qlLio5rk5tRhrfVz4dmYuzjiHvT2c9hyrGWhR1A0YeONejH+lEzw+a/V+m9z8OUfbxMZhpygm/20GvGhDYhjff5eLS/qlITe3rcIqpI+clfpMnHLSBnzz7SmIibOrbjRfYhwadbpjOmfl82m7cNEl21AWIirZqwonMquAfaVEyMVZbadg8ugFqJUwC2HkS1BMPz/I2YchBqLq0hSXxiCmzd2IbX4jykqTMfzu2Zi3cC+ee6ErTu4agaOMG78Tg2+mKLG4aHJvDg2QCoa6BiYDIwyT5uE4fROqMLr/6wYndyrwm4WY8EYybhhAiHtkO5wydTOee6JAiL/Zx+FBPEJmSq/CyzVYdc7pJICsgNgEiZp6LZuoJWPlv8WxKzFjZjs0b8GZ9aoo8pIHp2BKWjybir7o4nRM+4QbHpMapigZdsEXuwITJiXi2iuamR4bpxzq5L5syGIv8c/4OTr/ZS1uJFg6zCyKkMVJfKGBl0eExotzzlmImbPYS6DpTwmGQ37EuLfjzbc4XrqW6aXXgT5GCmwPpEYEIReG3LIcY18nq0oTI2msfzAVrFERd1Zf+Hs8PngF/nX1e3D7lwguSXVWi2TirTNdHAihyNseicePQkzN8xEIhFBcFEQ1jp8TsBJ9NTfGjtuKIYMpODqsR79YrUqkxiD2yvzO/j7a9bHv273Tfp6fWYAJE2vjhoGceEuoiKoea0KZWaV46P8WY8qUGOTtSYWL7clu4t1Uy5RlhYEug4pogKA46ObLdAuR6V8hsjfGIoT1eOLhMox4wPJ08Y6oGBrHWcSxlttdmD0/G/84dzvydreJ6ubkGpWgfbstWLC4A2J82mRnCST+HCtxsLOWzwxGjj6cFEU2Mo1BgjIMhmKkLZ4ffbQb/frtgotgRBFoIyihvTjnrHRM/aQDEhNIaqZACSVTs+6b9bE92L69GN27LcH2nR3hQSJCpqLsBMvcDQN70LTmdEx7YQ7aNPoO4bIsrbzb+EAyNWUIBl3IK0uBu+mtqN3+ToefVylIeX1uUfo3316LobeuhyephpQTqJSi6vYeebw7ZKroQXiDrAt5UeZRwbW7vrBWKt7DuGOS30ZpyWr8d1xXXHdFB01l0i2VgaURYf/q212461/zsXIZ+2PoorEbUV0oratEpU+FXM4UEp1ZmSzmsn3ah0B4C84+PxfTp7aHL9YkTUTRyITJdTefl9/plnDtdcvwv7fj4HI3NZsI0/P87sV45T+1MeR2tv+a/e1gsvyXvF8xRX24KYpZrqDk1gmm06A+M7MU5120Govm1oLbTUIG28NNoVmECW+kYuCAJmLwJadkglTN/HCUNtnkuce68fakbbht6G6UFLaUkXDabkt5sSRrDPeX47reX+C54b8gJW4WwkGmcZnepRdShqJQLEoT2sJb7yQkH3cJXN7OQmqnyQRL0aPCl50bwvadZXB5tCXVeJSqx+ar+f9C/8nNQfuWUSa1oCgkRpQ9stOq9XGGULd+DGpVN7gopyiokBEWQz3wYVduCV58fjMef2wLwuEOYl00MWJqI06Qb3523MMwPJIUUKrTpOR5eG/6Meh76rFSzeGLXL6idE4yxTqBbkybnoX+/TLgLyNBBK0tDyOlkx8tW8/DNzM7oGEj5dkqz0b4l2jEAb7Eqq19u7xj9rcH8/ahmS53xeSYPt7xb2zA4JtyEQp2FN+XSRiOU0aoGG3bpGP+wnZIiGddxbhm7A+R3JWhk5CMkzI0XnD+TEyfwdmDLVVw5S+dQqU9F/zUHLz7wHT0P/tzBIs3SRBcVhaHUld1hOuchITW1yI2iaMPkhU6I1Jt6wwWzs3f2SJaxcWv+LNoq/kTiTUOLC5211NLEw5pp6DtgZGzRX+FedaffpqGZ58qxvc/EcV7nLDhky+sXC+9DeAMNktGV4ilXIeRI6tjzJiGJgY0bQmORyhT7sWy0AksKgrj/LOX4Ee24LrryPdoCo8YuO146hkPht9pAa72fsrv3n+nuhzouw8jRVGhkWcrgu9CUUkQp/dah/kL68IFnRVOlkHiwtzulXj4QTfuf6CNPFBWrWkX6Pc7eD9zLvaqrFmbiwvO24gN6SQ3MGMT6IaZIosrzLRrNjo3+QCvP7AGnY+ZikJ/CUJx3eE67jIkH3umQtZDxF+x51sZ2B2uXtsxEQ6jrGglSvIWwOOx1EuH5tHrHEIX/IE4xFdvh5jk1ghFzQpR5y/SNuN4Vy4gb08ZHn14Lt6cFIPsHI5iqAaXx9Z2aN6YeuZ/FHeOvPAhFNqDTh2XY/pnx6MR57eLMdLAW0XbCDpZ4rkUHuD5Fzbirn+Vwo2Whu5JC8kI5aBt2+X46ZdTUT2ZcwLNDFY50b5h9aFZsUN3lsNDUcxa2XyMBpx8efH+lAxcde12BIOdTRZGK1vhUD7q1duGr2Y0RIcunP6qsA1VNgdnrJAJkwh94YVV+Ne/CuFGNz1eRpiZ+IZTdiUgX4Ebzv4ejw5bD1/dZNRueSHcCSSeS5SKvhUWKTEIA3u0VdAHvnfzZBQsHo04gUVEdss/konXtaEwh7DXXxM1uw5Gtcb/QFhmGmpCwyDh5UgDxjUiaAjkAMz5eTfuvHMR5s1llo6sjRwRru9r/KKoYcXUrcF77zZE/8vZd2Lg6UZR9HoMnN4AHFet2oMLL16FtA3t4CJns0DOuKbsYdmAN16Pw4BBLbVPlGhinsLQCB86kf5zznR4KIoZiiMAObEbdKEo+F7pRrz8iuX4cGoN4d2SITdSc6CkbsWZZ27ArJlnigBbZdFx1FrFlqyVUYZgoAzXX7UB706tJjUOU8CRdHBI6jTamXh2j7l49b9t0aRDG7g4vjkUY2DbhmfYoeZkBVdduyg5QsnW8QgtG4E4X9Bg0vThVZ47ed+HrevilqxgXmkq4joPQ0Kj/ggjOSqRYbBejvvFIIPWwdgAk5EqKi7Fq69sw+OP78Du3Qz26ZLyAtn3wf0/DuHwdgwclIvXxraD12vaiB2eeDPzXfEL4qJyya+4fAPee58KxdoV10Ub28LhdPTquQvTP+2OatKBrD3rjlWusiiV0W6TzZLF04KXNv+bKrIbWLAoF336rEFuzvEKCrS9DihCbOxmvPhsMm65raHMCZHgWjZItTCcM05FYWcL45ylS/agV8+52Ft4MuAyeDL2hiAbSYnZGHF/DG67pQVq1qTilIrK8rqYuZJHLEFAmSKHzXvm0TtxafHWNxBeNhyxVBRnytOB1qKyboeOiXO5irC3rAF8HUchofGVwnksCRANFBzSb2YPJXoyBA2M3TQhELEuixZl4YnR2/DRx4kIBNkJSSlm8F2E5KRVmLe4A1o3T5RNIOASvILp64hGI2s6ZcIb6Rh66x6UlpD2yI69YIxTiuSk1fhselP06l1LaZ8k3a+zcMwOUhlB+VuP+ZstChcqqgfeSSAZBKdtQIIbQ4bOw9j/psJFrl0pLlKR9EHExy7C5zM6ofcZnGOnxAgiILKD0qJQYqgohPOH8eST2zBqJGWLFWw+6HRccWkA9z/YCu07mFFx5KkVt42xCwuYdptWdK3m6EwAL7uxgYvABSqKa9kwURSHyfBAjzmaVuZXRYHFT6IUipFXVh+xHUci4ZirECaWza4b8Z7G49edXpLtKosWoGIvU1JRLpSG/Jg2bTeefGQnFi4mx1hteLxpeOGlZAwdzBSuWlpbx9fNTAMhrYG5sWxVEU7ruRK5uWTB1HZpzQ3Q7VqPW27wY+wEy8ZiHWxt0nIu7m9Vg4N/+d+sKLxA7Xk3a28yrRpQctfxyM4NFBQG0bfPcsyeTWJqdkEqAIRCHEImzjpnD6Z/2lxAbhY/pjPZifFS10jjxgCyc734R59vMXe+D53au3DfA81wwQWpiIujS8Ge8iA8UpYm3svGGKa7zoGEE3VrH7QidvUbPCjb/gZ8q0YAXsZAOmOknEDYBFe5XtiomLbi8WrKdPiQJ4SCQAN42/4/xDXoZ2IUm+2KAB51kygPYBcPTLRKISu24Yyp5JxsYPJbbLtehuYt3Pj0i75IEEQtYxWuBbN82kEpLqCJazgQ9oprluGjqbXhchGxrSluCfrDBWjedB1m/9AWqQ0VeKjfquMbiHpQ63NwQf27jzgMFMXKkQ2qVZhZnGLPHldXGkJdHnz4URquvGoLyvwnSrVYCnwmiA2Hl+H6gYV45eWuiE8g5NxUoe1McVPDEEvkcmHewp2Y89MuDLy+BWqkKHO6KidzZ7bop1O0DKV2NOhEpdoRaCqKIaiGD2nr38GC7/8P8XEqVGbz1s9E1fkq/fDlMwq5CbgCKChKwimn34PmzS9BOMwZLtb1csBUTsuv8x0m0aFujyZLVKR1/LZHWDCBXTsK4fa6UStV10Sq74zfTA960KNuFyMQcqfdfutijJ/IloI2AvWPQHZKERu/Eq+Nq4drrzEzbkzfvCKhbUH3iEh6/f2gSH2Q6jtELAtdKiXZ5pLSjZBdyBWLR8esxwP37oXH1VndDFOglJ4GrMZ998fisUfbGmGgABNIWP78zD7pxF/z7Yawgz1ikvF13tA+bQGYCHL3QA9V3TF9efHmtx/glpfuQnK1aodss5TdWC6gBKG8Evznzhdxba9+RlnNyDtT3lSDZbRY1seaMCV7sC9NxZs/9gcDY7Fhj+z81rXjoSbb53F7MPGNLAy6YQMA8hbHahuAxJr8Ow233RHGyy+Qzd40hUldVlPmh3/lpPw2dhhYFFPV5tho44aRwUeF28wi4TULB5cXGRkFOPuMuVixmlSZCrYTX1iWvhjVktPwv8nNcP4FSRrOEtdltnHbE+J2MV5hpK+mXx4vvz9MQgsdlqm/50smokQKjPtI175+w9jvZ2DI2P8DalQ3dSGz6PbQ/bli0Uq4P9dLAnPFRYVy8vHaHWNwU8++jqDbNhc1WAarJVYvEgcQ4Khks6yqGwUx/1AJSZLtMy2+irxT+8DmNwUFsR6vF7pwQQ4u6bcVW7c2g8udZAa88ru4yW1Dq1abMePzE3DccQkKVXX4BKI11TZWHf6+1+GhKGbf1f0oarexG2GU1eHDW8N8/SXLsH4dmcvJgk+go9uAWffg2Mbp+PiTZujcpYYyyQsZmrpQFHzJrZlJvbq16TfbdlW1HNH8VhUE3bme/ZuYsT9+jiHjHgSqJ0fcs/Ib1G//yfSzSCNbzl6M++fjuLHn2Q6Jj70LFTkDf7f2zKyjg36w+3mUedH2XCKFbdHWQuhDAomR1LsQwTJzyLn0a5G2mTzCdSPjGCQuyUWTJmmY9mlLdGhPlLFJHxvUsmLDrGUu94B/+5r8hZ84DBTlN9ytZLko925Mm5GDfv/YjmC4GdzuBB2SKkE7UcbsMtyIDz5si/btiClSAKK6UKS9M30X5fAeRugd4TH/Y12R3+BKj/txBgaPewioRnbHaGfnN9zrPofavFUZ3Nl7MO720bix1znG4bMWxAT9B/YRf+UCNNRWC2QIHwQoqdGbxhU+LFuZh8suXoL1UlSso30y1C1aZ2HwmI+X/3MMbruddaqj53VkKQp1wJATsDX9njuX48WX+YDbCRxD4BesljOlG8pCk6bp+PTDNmjfqaZksgiBV5SxPkDGHxoXaWatnAMgx2iPd2QLjCbQPrAQjPt+BgaPfRiu6hyrfRBhqazXYfCDQU8AyMnD2KGjcUvPc02W0KClpf/d3Ehlz2tCK2nnNawp2tVo4vcwG67VFV28NBMXX7waWzZ1EDiPfJVU9EmoxxOtweBBxXjh5U6IjTUwHwe6f2QrzRGlKHwWQTczYgzRvQgEgrhx0FK8+RYzNM2d5ib60kqlmomWzbdh6ket0L493SDpejKuGJXOL7UQdfYiE2cVEmLdLaso/LlyijL5u88w9KVHkFiNVXOb7DJdixUUp/xU4F8XJhFITxDFe/Lx4h2P4/qe52nzlBQRqc9R11dZRTGwFe27idSChKlMlJPWyoPVy7NwYb/V2LCBTJ5M0ROyr8NaVUnWYsCAbEx4rSfcpNus8NIhSJW9qMNPqY4oRSGcxSXMIWYnc7lRXBzADTetwLv/47iFptIzrv0haiVCyMWxTdLw/tSW6HZ8TXEPpH7g1tSnV9hBnNyx6dOI8vP3SRMd/CHOm/4xpj7yf6iWlKhxk2SF91UUx4odLLhX86c8Z+4gMksLcM0DD+PkPqyjWAXnN0SyWpUXSaMcUXUXk4hGmBgutxeLFmbj0n4rsGlLM8Ct9K2aQPEJSWEIG3HhhXvw7nvtERfrKTfi5EhXEPu0jxhFcVAahKLI7mloP+BG7p4wBg5YiWkfs6bQVHY5ZocCsrHRd85A4yZpeOWVDji/r447sLundspaelETCpsmMYWomNgl6p+DqUralPexdvg9SElIUDI6+9n9xK6Sjq6UojD+UnjPppAfJzz5KFpderkWSLWiJIpkcQPiLv2Gl6Y6TJOMrIeedf78XFx5xXKkb2wHuGqYtDOzhVqZJ5vKKaeU4H/vtMYxjak0dvzGb/jyI+DQI0ZRTMTgsIjYSoFUX1wu7MgMYsA1azDra+bzCXMhk4opisgIg11IrrYDw+6Mw333toY3RgGYgphlzYZwDC+VSrv/VL5tr4klXTjwE43eOTdMeR/rho1EjURVFE3ZGu8ouk5jYu99z7r/bJCSZruwKeBH16fHoNWll5gYxcRX0v2sQbnODTm4ssh9G74BcY2CrP7r2Ifxk3bivlE7kJVJvuUUKRcK14CgIfg9W9Gm/U78b3IndO4Yp71CSskRmVtyBChBZS7xiFIUuaEKrpCOotZgMy09jFsGr8I3s0hwwIfL+D2sbC10tUIcibAd111RglfHt0cCiamkDmOXKrqRSN0xzfhEAv7KLGrau1SUUaiRwNZjmzxwfLBy91C+/mHOXlFPzM9i/cLAxpAfXZ8ajdaXXhwBd9mwQFwi0xxSCUWRJRU2FYvxAQoKynDrrSvw9mQmBxrD5eagVROvSOjC/zLQpl0Gxr3WFD1P1iG1Gi+pi1mRabEy63Y4H3MEKYrulE6WygiP9HgY94jhSVZ2GYb8czU+mhILF5rJ8cIe7/TVU/TX4azTQrjvvsY47SwdhKn5Lwq1jpwQ5TDMJVZhIo29v/5IN0x5D2uHjURKolEUUywUD0wAmxHzonFKVHuu8dNU+W16zpQRXRzQGsamQCm6PP8EWl18mUMtwY8pKyU/o+3UlXnZSrreswtLlxdi1KgN+PwzbjbN4PawTycS8ymd6jr07OHHy681R8e2hOSbS5URccwwk83y4NasMtd3uBxzhCqKdfsV9cesixCBGP84v9CFoYOXYPJkO4xTG55Ujgy1aSgbiTGr8PjoerjjrpamyUgtioqYhf3z/0kuQd/bBP4HeXrLpryPn+4cjpSk5AhFUnShLVpRomOgKHNpgZ32TuUqRFFC2F5WjDP//TS69Ltc0Ad2Gok32jxVWk6txQReeGkdHnowA3m7W0gbL/vcSY0qgFJ3jDA6AktxySVuPPdMezRpyiKviUmkBGPiJWek3OEi5n/8Oo4gRYncrLpDlHtJ/iuZG/1sZroCHqH49ZcGMWTIckx8g6R4beBCojP0R/1osoyUwIsdOOusPDwypim6RXFzOWhgKcAR4qIw/YOliGnh8jdvRcbi5fB5CRa0Eqtwjcpyh1bIIhv0lk7MKgmXoWGndqjZ6Bh1dehe8sqErSKq8F3OV43WnPLQkYXzM/DIoxsx7dNawqzJYUkGsCDpYUJ7dD3W4cab/XjphY6Ii2f7gQZcktGzc0ujchd/XDwPnzMckYqy/+Wzvph5V7BbIQy7ax5e/o8bgSDHtBniNkfR6AZRALahQd0C/PP2ZNx2R31Uq0ZLZIqRBitFvJO6fsruqF6RjqaIBM1GvP8qt0NuWTcN55okrjIcxSLFVHDqp5JhaC5LX4V7ivH6xJ148ukc7NhO3BwHkZJZRhVaGGJkwj3HUKdh6K3FeOmlkx3CO4XEUHmj60vRcd7hI+h/9EqOIkWJXgoStxEhrCLx8ce7MGpEGtasY79EAzP6jnLOHdjUHkKcA7gB3bu7cPON1XDVNY2QkKAz2zXet8FYLcQQAAALlklEQVS9gjhlPou1ZDaeIeuLabc19qPC87F2wvTflNvxow/dn9+kMZqajCi4PvmJRVOiGem1YUAFmC0K/Me0UCMGJf4yvDslA+NezcCcn/kmx/lxEzHoX5Ojk9xWeAeObZyNkffWw+CbG2h7jZgPWmr+oKQUkbyBvcdK+35/VIb/ks8flYpCMWHcwrHYlsR71ao8DBywCvMXsI7SCC4XW2h9Zp4Iq/2GtjVYJFXm7iftwvC7uuCiC+rBFxdxn6QvRFoATHZHfECbFTOK4gTn0bxXNkmsu799RchEK+pUBUGzDVemXTpyAkvEEeVzWZox6fKkbpk25iDw+Zc5+PcL6zHzK/bssF+eozHUtaLAqz2gArBtYQU6nZCPSeNPQKfOWn9SC6xV9pAwt1jqp79EXv+2LzkqFYVwFM3msBfFDK5xuZCVXYzXX9mOxx7LRJFfrQvJITjdS2bFk59YagkUF6aSs3D6abkYdGNtXHRhYyRX07nlgoMy7cgCWXceXxTmKhIj78eqVOzqq9wuvG/cUt6KqsVRF5TbhHWICvaW4PMvd2DC67vwxRcUeDLIc6ARlYXIakPmLXzDhKTkwufLxO13+DBseD00rEeaJq4jmSE5IY2UUIork74eWYAKefu/TaT/nC8+OhWFQi8dgRzTxoULSs+7Zq2AqR+sw7PP7cbPP5Oyp4EM+BGKI7ESEharu8W+eY5/duWjbdtiDLuzJrp0rY4unRj0RguH9fx5vPZWOgzyIoqmp0VQAha0aF2p6AdrVU5Ttft/mfSvk5uLKFnFT6xeV4TZs3fgpZeysHxJDYRC5AMgH3GCUjXJQFC6kHov4TCt6U507JiL+++thf5X6GgHnZupOWCb0DAQMeU2M3gAveaDF2f/HFH+c896dCpKBGBluK6MC0K3QbweHwoKQ3jw0VUYN7YYBXmEhNfV2SIiMEFDAGdH2VkLk46GjV046SSgf7/GOL13PFLrK5OLVRyNTbRurZUZO+VWBVprKE51cN/N+NeKhI73poVQmX1pRjsIVCccQm5mEeb85Mc7UzPx87ww0tMZiJOOiKMvSAahLDXKdEOxJ3UsLyoLCQkrcPPNSbh3VDek1jXX6BgKGVbpNILJbTj999GxV+WAo3+uWB/6sx+dimI3e+sS2C4/2fh1Hrm1LvMX5OHJMVvw2fQilPhJWlEP8PiUVkeofkz603Y8ytzzTMTG6ni2/lcci1N7JqFRvdo4+VR1zSIvGz9Y4dHMmTaQaRLBjouWz0QZEqUZsh6Nrejtf4TcgkVFSNuwGwvnFWHKW2uwJ7cp8svIMJMosZhmuDVeUjonHS6rA2Az4HbvRp8+wEMP18WJ3VIMmzOzZYoO3u9Lfh2NrK4cZObQi/Bfc8ajUlEUEWUfYqTCbnd79ScoLFp34GvaJ1vw9DNF+Gk23bYaOmyUFWYzgVjySLbLkFSsIQa7lJa9Mny0Ti0vevXORFxMPvr2aY2+fWoLY70vxo2UlIoK9Psebn6eH/6yoAw4/emnPHz84WqUlCZjzs+J2LGD8QZRBszUkV0+ViykFAml2KkFV50ME0AonCmDlLp0CeHukXVwef/68BidMLR1Tp+OAyizyuxcfhTy2P7u6Ep2OXd6VCqKpePRuzRDNtXx0SKZSaUqGNCkUV1AUWEQH364Ha+N3YkfZlPgGMMQMUs4jIHJS8bHkCSIx2E68sN0cTiAtARerxc1a/DMhWjQKIwLLqqFlq3Y+0KD5obbE4DXE0BCYhySayajes1qIFlD7u587N6dh6K9ZQjLAEnKN8/vxsaNXnz4cS42byYlXxL27AFKSu2U4CTATUtgaknyr7KnaLJB075BmeBLetNN6Hp8jiQprru+NZKSSG2nQm+5Cmyh1NlwSJUkYDO+rOt4IEWx1/H7NoTD8VNHpaJoQG4CT9sZZZRCKXqUCI9VbidmkI1XfZ+9+cCXM3dg0qQMfPNtAYoKmSGrD7eL3FQqHOoaKfhQ6gqCYlZaHytOZJrU7BlHxlGRbCBu5iF641A9JR41UqrD7fZgd04+cnfvRYhzuh0UAIWSf2iVOJiIXMNUfrWIOm3YYsVMs5WWGDWGEWwZlSMTcbGb0aNHHAZcXx/nnV8LteuYLB57dIR2lozzZt6JjZWcqcB26JHxD51ip0lkOCQW5ZMNh6PQ/55rOkoVRYNL7a8wyxL1fDVzq/B6FST12R05Nhum3x/EvHl5GDsuHQsWuLBmNQWulQ4xpfA6MTwZYnSQqhsxwjesE32VI1mQtEawtFhn3UHd+aPTukJpGhXQiw7IZw3bjEzJoksYYbfmOYUvJUwLYinOeZdU0E1o2MSN3j1jcdPAY9Dj5ATECu9Z5BVhNGKK3CqKXTfrwpqhRmZlTY9CZNKWk4yuXKr79wjr3/mZo1JRfv+CmsyU5IY1XWxf6RtzMWdeNia8UoalyzzYnctjKdQ1ZNa7unOGlMEU4SJYKHX7bA9NJEdsxt+V271Vxe3L2AbzGwujYYbLTLlysmolCMmEYVouoHqNQnToWISbB6egc+fq6Ni2TpRm2K+wBKwHQxr/mit1dCpGRRmqUpRyKxJxmqwfLmxHURndosIS5O8N481Ja7BowV6sXVsbS5dzQA+LeCzm2ZiIkbPOfuceL3GCGVFnADFO5qu8BOtPmvEyZNcOsZxeS6RBihaOcUexxEet24XRum2h8APcNKgFatf0INFaD8ds6PnVTtgE9sEU5fdvPUfLJ6sUpbwT4lSYtWORQ4vMATKRS/hdo4JZYNOWEH6euxHFJfF4581dWLZ4O1wxCcjdUw3+QiqPDbK58xJsSURxhVqDda2s4TGsMLpXc9enMhjEM/bCHZOPGjV3wRUqQJs21TBgQAskJZaiy/F10aq5EAbbizbNVFbzyoutoK2P0izVoVbQKkXZZ0VVMziHhXGLMtlbXJeZg2JpFqMKh9zr8/MDKNpTjLDHg1lfF+DrLzPgL4kTtG32bg9Wrc5HRmahCdZpeSjUTkUvyuViMF8Gj8eFOqkJaNmqDlJTOafSD1+sHz171UXfcxMR6w0hIcmH6slWORgTqduoHYlOT5taNqsVNt4W0/UrIIBDLW1H8PmqFGWfh0cXiUpC0B+H8Fg2es4e0W5K7YSM+qBMDTb9MQcQhpICYOXqHGRm5qOwoBRhAjKDbgEwMxLXEQiahJZw3BNAYpIPteslo0WbVNSkF3eAl21qtGBFMUxyibaVWVkftYAYZW1sxuyIYwL+6zWuSlEOYFH29yg0pDW+iiXSE/mOFDdtt+Gh92j47VFFVEOJbZVLi4Im1pBUeATKr7WiaM3Wu4vcz6G/2r9elP/cb6xSlP1YlAqevPOjKgH/pmtES2MGCTls8UYYHYJvK44Kk9SXrYtEhDWSN7KKYLmDywfZlsFLbZeiD1RxhWJes2pGaYkocLTBulg2V26uz46zqFKTgytZlaI41ewDOjbOGyq+FEgbXHOaaZSYOdis6NFtEUugR0YUpfwer4GD7QjR4MH2mOgno5FV6qJZBYwMNdLLiZo1U87VMtcaXTM8uIxUHSFlrD8yqvaoWEIH937wu7FBsHQ2msFBpsU2ErRI6U//RLG46O/MuGrzTayqS7wT7RbtbzwC35f4KGJhIvqpyQdnBsD+cgPWkkR93rE2VZnhgz/3KkWx+7Rdq4NIjQihCq1CYUzB0NmobbeW2fudeYcmtRtmgdKew850iSjPgV0gq6H7U0J7D/rdkdjETgBTJ638y/xGvLUqx6symlJlUX5zZ96vVaJtBXt/4EG+F1U/kQKNEvdV7hVdHY/+f6N4tp/esVDWUjrkS87XlA/sK/v9lbvKo/WoKkU5Wp9s1X0d0hWoUpRDupxVJztaV6BKUY7WJ1t1X4d0BaoU5ZAuZ9XJjtYVqFKUo/XJVt3XIV2BKkU5pMtZdbKjdQWqFOVofbJV93VIV6BKUQ7pclad7Ghdgf8PgD0m5F2vKJkAAAAASUVORK5CYII="/>
          <p:cNvSpPr/>
          <p:nvPr/>
        </p:nvSpPr>
        <p:spPr>
          <a:xfrm>
            <a:off x="587375" y="15875"/>
            <a:ext cx="1781175" cy="14001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12" name="Google Shape;112;p15"/>
          <p:cNvPicPr preferRelativeResize="0"/>
          <p:nvPr/>
        </p:nvPicPr>
        <p:blipFill rotWithShape="1">
          <a:blip r:embed="rId3">
            <a:alphaModFix/>
          </a:blip>
          <a:srcRect/>
          <a:stretch/>
        </p:blipFill>
        <p:spPr>
          <a:xfrm>
            <a:off x="14922" y="117907"/>
            <a:ext cx="1896428" cy="1485140"/>
          </a:xfrm>
          <a:prstGeom prst="rect">
            <a:avLst/>
          </a:prstGeom>
          <a:noFill/>
          <a:ln>
            <a:noFill/>
          </a:ln>
        </p:spPr>
      </p:pic>
      <p:pic>
        <p:nvPicPr>
          <p:cNvPr id="113" name="Google Shape;113;p15"/>
          <p:cNvPicPr preferRelativeResize="0"/>
          <p:nvPr/>
        </p:nvPicPr>
        <p:blipFill rotWithShape="1">
          <a:blip r:embed="rId4">
            <a:alphaModFix/>
          </a:blip>
          <a:srcRect/>
          <a:stretch/>
        </p:blipFill>
        <p:spPr>
          <a:xfrm>
            <a:off x="8629650" y="242761"/>
            <a:ext cx="3409950" cy="716089"/>
          </a:xfrm>
          <a:prstGeom prst="rect">
            <a:avLst/>
          </a:prstGeom>
          <a:noFill/>
          <a:ln>
            <a:noFill/>
          </a:ln>
        </p:spPr>
      </p:pic>
      <p:graphicFrame>
        <p:nvGraphicFramePr>
          <p:cNvPr id="2" name="Таблица 1"/>
          <p:cNvGraphicFramePr>
            <a:graphicFrameLocks noGrp="1"/>
          </p:cNvGraphicFramePr>
          <p:nvPr>
            <p:extLst>
              <p:ext uri="{D42A27DB-BD31-4B8C-83A1-F6EECF244321}">
                <p14:modId xmlns:p14="http://schemas.microsoft.com/office/powerpoint/2010/main" val="1826024624"/>
              </p:ext>
            </p:extLst>
          </p:nvPr>
        </p:nvGraphicFramePr>
        <p:xfrm>
          <a:off x="1144809" y="1916834"/>
          <a:ext cx="10152289" cy="4768392"/>
        </p:xfrm>
        <a:graphic>
          <a:graphicData uri="http://schemas.openxmlformats.org/drawingml/2006/table">
            <a:tbl>
              <a:tblPr firstRow="1" firstCol="1" bandRow="1">
                <a:tableStyleId>{5C22544A-7EE6-4342-B048-85BDC9FD1C3A}</a:tableStyleId>
              </a:tblPr>
              <a:tblGrid>
                <a:gridCol w="615097">
                  <a:extLst>
                    <a:ext uri="{9D8B030D-6E8A-4147-A177-3AD203B41FA5}">
                      <a16:colId xmlns:a16="http://schemas.microsoft.com/office/drawing/2014/main" val="20000"/>
                    </a:ext>
                  </a:extLst>
                </a:gridCol>
                <a:gridCol w="8000520">
                  <a:extLst>
                    <a:ext uri="{9D8B030D-6E8A-4147-A177-3AD203B41FA5}">
                      <a16:colId xmlns:a16="http://schemas.microsoft.com/office/drawing/2014/main" val="20001"/>
                    </a:ext>
                  </a:extLst>
                </a:gridCol>
                <a:gridCol w="1536672">
                  <a:extLst>
                    <a:ext uri="{9D8B030D-6E8A-4147-A177-3AD203B41FA5}">
                      <a16:colId xmlns:a16="http://schemas.microsoft.com/office/drawing/2014/main" val="20002"/>
                    </a:ext>
                  </a:extLst>
                </a:gridCol>
              </a:tblGrid>
              <a:tr h="352471">
                <a:tc>
                  <a:txBody>
                    <a:bodyPr/>
                    <a:lstStyle/>
                    <a:p>
                      <a:pPr>
                        <a:lnSpc>
                          <a:spcPct val="107000"/>
                        </a:lnSpc>
                        <a:spcAft>
                          <a:spcPts val="0"/>
                        </a:spcAft>
                      </a:pPr>
                      <a:r>
                        <a:rPr lang="uk-UA" sz="700" dirty="0">
                          <a:effectLst/>
                        </a:rPr>
                        <a:t>з/п</a:t>
                      </a:r>
                      <a:endParaRPr lang="uk-UA" sz="600" dirty="0">
                        <a:effectLst/>
                        <a:latin typeface="Calibri"/>
                        <a:ea typeface="Calibri"/>
                        <a:cs typeface="Times New Roman"/>
                      </a:endParaRPr>
                    </a:p>
                  </a:txBody>
                  <a:tcPr marL="35518" marR="35518" marT="0" marB="0"/>
                </a:tc>
                <a:tc>
                  <a:txBody>
                    <a:bodyPr/>
                    <a:lstStyle/>
                    <a:p>
                      <a:pPr algn="just">
                        <a:lnSpc>
                          <a:spcPct val="107000"/>
                        </a:lnSpc>
                        <a:spcAft>
                          <a:spcPts val="0"/>
                        </a:spcAft>
                      </a:pPr>
                      <a:r>
                        <a:rPr lang="uk-UA" sz="700" dirty="0">
                          <a:effectLst/>
                        </a:rPr>
                        <a:t>                           Назва теми практичного заняття</a:t>
                      </a:r>
                      <a:endParaRPr lang="uk-UA" sz="600" dirty="0">
                        <a:effectLst/>
                      </a:endParaRPr>
                    </a:p>
                    <a:p>
                      <a:pPr>
                        <a:lnSpc>
                          <a:spcPct val="107000"/>
                        </a:lnSpc>
                        <a:spcAft>
                          <a:spcPts val="0"/>
                        </a:spcAft>
                      </a:pPr>
                      <a:r>
                        <a:rPr lang="uk-UA" sz="700" dirty="0">
                          <a:effectLst/>
                        </a:rPr>
                        <a:t> </a:t>
                      </a:r>
                      <a:endParaRPr lang="uk-UA" sz="600" dirty="0">
                        <a:effectLst/>
                        <a:latin typeface="Calibri"/>
                        <a:ea typeface="Calibri"/>
                        <a:cs typeface="Times New Roman"/>
                      </a:endParaRPr>
                    </a:p>
                  </a:txBody>
                  <a:tcPr marL="35518" marR="35518" marT="0" marB="0"/>
                </a:tc>
                <a:tc>
                  <a:txBody>
                    <a:bodyPr/>
                    <a:lstStyle/>
                    <a:p>
                      <a:pPr>
                        <a:lnSpc>
                          <a:spcPct val="107000"/>
                        </a:lnSpc>
                        <a:spcAft>
                          <a:spcPts val="0"/>
                        </a:spcAft>
                      </a:pPr>
                      <a:r>
                        <a:rPr lang="uk-UA" sz="700">
                          <a:effectLst/>
                        </a:rPr>
                        <a:t>Кількість годин</a:t>
                      </a:r>
                      <a:endParaRPr lang="uk-UA" sz="600">
                        <a:effectLst/>
                      </a:endParaRPr>
                    </a:p>
                    <a:p>
                      <a:pPr>
                        <a:lnSpc>
                          <a:spcPct val="107000"/>
                        </a:lnSpc>
                        <a:spcAft>
                          <a:spcPts val="0"/>
                        </a:spcAft>
                      </a:pPr>
                      <a:r>
                        <a:rPr lang="uk-UA" sz="700">
                          <a:effectLst/>
                        </a:rPr>
                        <a:t> </a:t>
                      </a:r>
                      <a:endParaRPr lang="uk-UA" sz="600">
                        <a:effectLst/>
                        <a:latin typeface="Calibri"/>
                        <a:ea typeface="Calibri"/>
                        <a:cs typeface="Times New Roman"/>
                      </a:endParaRPr>
                    </a:p>
                  </a:txBody>
                  <a:tcPr marL="35518" marR="35518" marT="0" marB="0"/>
                </a:tc>
                <a:extLst>
                  <a:ext uri="{0D108BD9-81ED-4DB2-BD59-A6C34878D82A}">
                    <a16:rowId xmlns:a16="http://schemas.microsoft.com/office/drawing/2014/main" val="10000"/>
                  </a:ext>
                </a:extLst>
              </a:tr>
              <a:tr h="547418">
                <a:tc>
                  <a:txBody>
                    <a:bodyPr/>
                    <a:lstStyle/>
                    <a:p>
                      <a:pPr>
                        <a:lnSpc>
                          <a:spcPct val="107000"/>
                        </a:lnSpc>
                        <a:spcAft>
                          <a:spcPts val="0"/>
                        </a:spcAft>
                      </a:pPr>
                      <a:r>
                        <a:rPr lang="uk-UA" sz="700">
                          <a:effectLst/>
                        </a:rPr>
                        <a:t>1.</a:t>
                      </a:r>
                      <a:endParaRPr lang="uk-UA" sz="600">
                        <a:effectLst/>
                        <a:latin typeface="Calibri"/>
                        <a:ea typeface="Calibri"/>
                        <a:cs typeface="Times New Roman"/>
                      </a:endParaRPr>
                    </a:p>
                  </a:txBody>
                  <a:tcPr marL="35518" marR="35518" marT="0" marB="0"/>
                </a:tc>
                <a:tc>
                  <a:txBody>
                    <a:bodyPr/>
                    <a:lstStyle/>
                    <a:p>
                      <a:pPr algn="just">
                        <a:lnSpc>
                          <a:spcPct val="107000"/>
                        </a:lnSpc>
                        <a:spcAft>
                          <a:spcPts val="0"/>
                        </a:spcAft>
                      </a:pPr>
                      <a:r>
                        <a:rPr lang="uk-UA" sz="1100" dirty="0">
                          <a:effectLst/>
                        </a:rPr>
                        <a:t>Тема № 1. Порядок надання домедичної допомоги при раптовій зупинці кровообігу (зупинці серця), у дорослих, психологічні аспекти допомоги.</a:t>
                      </a:r>
                      <a:endParaRPr lang="uk-UA" sz="1050" dirty="0">
                        <a:effectLst/>
                      </a:endParaRPr>
                    </a:p>
                    <a:p>
                      <a:pPr algn="just">
                        <a:lnSpc>
                          <a:spcPct val="107000"/>
                        </a:lnSpc>
                        <a:spcAft>
                          <a:spcPts val="0"/>
                        </a:spcAft>
                      </a:pPr>
                      <a:r>
                        <a:rPr lang="uk-UA" sz="1100" dirty="0">
                          <a:effectLst/>
                        </a:rPr>
                        <a:t> </a:t>
                      </a:r>
                      <a:endParaRPr lang="uk-UA" sz="1050" dirty="0">
                        <a:effectLst/>
                        <a:latin typeface="Calibri"/>
                        <a:ea typeface="Calibri"/>
                        <a:cs typeface="Times New Roman"/>
                      </a:endParaRPr>
                    </a:p>
                  </a:txBody>
                  <a:tcPr marL="35518" marR="35518" marT="0" marB="0"/>
                </a:tc>
                <a:tc>
                  <a:txBody>
                    <a:bodyPr/>
                    <a:lstStyle/>
                    <a:p>
                      <a:pPr algn="ctr">
                        <a:lnSpc>
                          <a:spcPct val="107000"/>
                        </a:lnSpc>
                        <a:spcAft>
                          <a:spcPts val="0"/>
                        </a:spcAft>
                      </a:pPr>
                      <a:r>
                        <a:rPr lang="uk-UA" sz="1100">
                          <a:effectLst/>
                        </a:rPr>
                        <a:t>4</a:t>
                      </a:r>
                      <a:endParaRPr lang="uk-UA" sz="1050">
                        <a:effectLst/>
                        <a:latin typeface="Calibri"/>
                        <a:ea typeface="Calibri"/>
                        <a:cs typeface="Times New Roman"/>
                      </a:endParaRPr>
                    </a:p>
                  </a:txBody>
                  <a:tcPr marL="35518" marR="35518" marT="0" marB="0"/>
                </a:tc>
                <a:extLst>
                  <a:ext uri="{0D108BD9-81ED-4DB2-BD59-A6C34878D82A}">
                    <a16:rowId xmlns:a16="http://schemas.microsoft.com/office/drawing/2014/main" val="10001"/>
                  </a:ext>
                </a:extLst>
              </a:tr>
              <a:tr h="547418">
                <a:tc>
                  <a:txBody>
                    <a:bodyPr/>
                    <a:lstStyle/>
                    <a:p>
                      <a:pPr>
                        <a:lnSpc>
                          <a:spcPct val="107000"/>
                        </a:lnSpc>
                        <a:spcAft>
                          <a:spcPts val="0"/>
                        </a:spcAft>
                      </a:pPr>
                      <a:r>
                        <a:rPr lang="uk-UA" sz="700">
                          <a:effectLst/>
                        </a:rPr>
                        <a:t>2.</a:t>
                      </a:r>
                      <a:endParaRPr lang="uk-UA" sz="600">
                        <a:effectLst/>
                        <a:latin typeface="Calibri"/>
                        <a:ea typeface="Calibri"/>
                        <a:cs typeface="Times New Roman"/>
                      </a:endParaRPr>
                    </a:p>
                  </a:txBody>
                  <a:tcPr marL="35518" marR="35518" marT="0" marB="0"/>
                </a:tc>
                <a:tc>
                  <a:txBody>
                    <a:bodyPr/>
                    <a:lstStyle/>
                    <a:p>
                      <a:pPr algn="just">
                        <a:lnSpc>
                          <a:spcPct val="107000"/>
                        </a:lnSpc>
                        <a:spcAft>
                          <a:spcPts val="0"/>
                        </a:spcAft>
                      </a:pPr>
                      <a:r>
                        <a:rPr lang="uk-UA" sz="1100" dirty="0">
                          <a:effectLst/>
                        </a:rPr>
                        <a:t>Тема № 2. Порядок надання домедичної допомоги при раптовій зупинці кровообігу (зупинці серця), у дітей, психологічні аспекти допомоги.</a:t>
                      </a:r>
                      <a:endParaRPr lang="uk-UA" sz="1050" dirty="0">
                        <a:effectLst/>
                      </a:endParaRPr>
                    </a:p>
                    <a:p>
                      <a:pPr algn="just">
                        <a:lnSpc>
                          <a:spcPct val="107000"/>
                        </a:lnSpc>
                        <a:spcAft>
                          <a:spcPts val="0"/>
                        </a:spcAft>
                      </a:pPr>
                      <a:r>
                        <a:rPr lang="uk-UA" sz="1100" dirty="0">
                          <a:effectLst/>
                        </a:rPr>
                        <a:t> </a:t>
                      </a:r>
                      <a:endParaRPr lang="uk-UA" sz="1050" dirty="0">
                        <a:effectLst/>
                        <a:latin typeface="Calibri"/>
                        <a:ea typeface="Calibri"/>
                        <a:cs typeface="Times New Roman"/>
                      </a:endParaRPr>
                    </a:p>
                  </a:txBody>
                  <a:tcPr marL="35518" marR="35518" marT="0" marB="0"/>
                </a:tc>
                <a:tc>
                  <a:txBody>
                    <a:bodyPr/>
                    <a:lstStyle/>
                    <a:p>
                      <a:pPr algn="ctr">
                        <a:lnSpc>
                          <a:spcPct val="107000"/>
                        </a:lnSpc>
                        <a:spcAft>
                          <a:spcPts val="0"/>
                        </a:spcAft>
                      </a:pPr>
                      <a:r>
                        <a:rPr lang="uk-UA" sz="1100">
                          <a:effectLst/>
                        </a:rPr>
                        <a:t>3</a:t>
                      </a:r>
                      <a:endParaRPr lang="uk-UA" sz="1050">
                        <a:effectLst/>
                        <a:latin typeface="Calibri"/>
                        <a:ea typeface="Calibri"/>
                        <a:cs typeface="Times New Roman"/>
                      </a:endParaRPr>
                    </a:p>
                  </a:txBody>
                  <a:tcPr marL="35518" marR="35518" marT="0" marB="0"/>
                </a:tc>
                <a:extLst>
                  <a:ext uri="{0D108BD9-81ED-4DB2-BD59-A6C34878D82A}">
                    <a16:rowId xmlns:a16="http://schemas.microsoft.com/office/drawing/2014/main" val="10002"/>
                  </a:ext>
                </a:extLst>
              </a:tr>
              <a:tr h="561614">
                <a:tc>
                  <a:txBody>
                    <a:bodyPr/>
                    <a:lstStyle/>
                    <a:p>
                      <a:pPr>
                        <a:lnSpc>
                          <a:spcPct val="107000"/>
                        </a:lnSpc>
                        <a:spcAft>
                          <a:spcPts val="0"/>
                        </a:spcAft>
                      </a:pPr>
                      <a:r>
                        <a:rPr lang="uk-UA" sz="700">
                          <a:effectLst/>
                        </a:rPr>
                        <a:t>3.</a:t>
                      </a:r>
                      <a:endParaRPr lang="uk-UA" sz="600">
                        <a:effectLst/>
                        <a:latin typeface="Calibri"/>
                        <a:ea typeface="Calibri"/>
                        <a:cs typeface="Times New Roman"/>
                      </a:endParaRPr>
                    </a:p>
                  </a:txBody>
                  <a:tcPr marL="35518" marR="35518" marT="0" marB="0"/>
                </a:tc>
                <a:tc>
                  <a:txBody>
                    <a:bodyPr/>
                    <a:lstStyle/>
                    <a:p>
                      <a:pPr algn="just">
                        <a:lnSpc>
                          <a:spcPct val="107000"/>
                        </a:lnSpc>
                        <a:spcAft>
                          <a:spcPts val="0"/>
                        </a:spcAft>
                      </a:pPr>
                      <a:r>
                        <a:rPr lang="uk-UA" sz="1100" dirty="0">
                          <a:effectLst/>
                        </a:rPr>
                        <a:t>Тема № 3. Порядок надання домедичної допомоги при обструкції дихальних шляхів та відновлення їх прохідності у дорослих та дітей, психологічні аспекти допомоги.</a:t>
                      </a:r>
                      <a:endParaRPr lang="uk-UA" sz="1050" dirty="0">
                        <a:effectLst/>
                      </a:endParaRPr>
                    </a:p>
                    <a:p>
                      <a:pPr>
                        <a:lnSpc>
                          <a:spcPct val="107000"/>
                        </a:lnSpc>
                        <a:spcAft>
                          <a:spcPts val="0"/>
                        </a:spcAft>
                      </a:pPr>
                      <a:r>
                        <a:rPr lang="uk-UA" sz="1100" dirty="0">
                          <a:effectLst/>
                        </a:rPr>
                        <a:t> </a:t>
                      </a:r>
                      <a:endParaRPr lang="uk-UA" sz="1050" dirty="0">
                        <a:effectLst/>
                        <a:latin typeface="Calibri"/>
                        <a:ea typeface="Calibri"/>
                        <a:cs typeface="Times New Roman"/>
                      </a:endParaRPr>
                    </a:p>
                  </a:txBody>
                  <a:tcPr marL="35518" marR="35518" marT="0" marB="0"/>
                </a:tc>
                <a:tc>
                  <a:txBody>
                    <a:bodyPr/>
                    <a:lstStyle/>
                    <a:p>
                      <a:pPr algn="ctr">
                        <a:lnSpc>
                          <a:spcPct val="107000"/>
                        </a:lnSpc>
                        <a:spcAft>
                          <a:spcPts val="0"/>
                        </a:spcAft>
                      </a:pPr>
                      <a:r>
                        <a:rPr lang="uk-UA" sz="1100">
                          <a:effectLst/>
                        </a:rPr>
                        <a:t>3</a:t>
                      </a:r>
                      <a:endParaRPr lang="uk-UA" sz="1050">
                        <a:effectLst/>
                        <a:latin typeface="Calibri"/>
                        <a:ea typeface="Calibri"/>
                        <a:cs typeface="Times New Roman"/>
                      </a:endParaRPr>
                    </a:p>
                  </a:txBody>
                  <a:tcPr marL="35518" marR="35518" marT="0" marB="0"/>
                </a:tc>
                <a:extLst>
                  <a:ext uri="{0D108BD9-81ED-4DB2-BD59-A6C34878D82A}">
                    <a16:rowId xmlns:a16="http://schemas.microsoft.com/office/drawing/2014/main" val="10003"/>
                  </a:ext>
                </a:extLst>
              </a:tr>
              <a:tr h="361813">
                <a:tc>
                  <a:txBody>
                    <a:bodyPr/>
                    <a:lstStyle/>
                    <a:p>
                      <a:pPr>
                        <a:lnSpc>
                          <a:spcPct val="107000"/>
                        </a:lnSpc>
                        <a:spcAft>
                          <a:spcPts val="0"/>
                        </a:spcAft>
                      </a:pPr>
                      <a:r>
                        <a:rPr lang="uk-UA" sz="700">
                          <a:effectLst/>
                        </a:rPr>
                        <a:t>4.</a:t>
                      </a:r>
                      <a:endParaRPr lang="uk-UA" sz="600">
                        <a:effectLst/>
                        <a:latin typeface="Calibri"/>
                        <a:ea typeface="Calibri"/>
                        <a:cs typeface="Times New Roman"/>
                      </a:endParaRPr>
                    </a:p>
                  </a:txBody>
                  <a:tcPr marL="35518" marR="35518" marT="0" marB="0"/>
                </a:tc>
                <a:tc>
                  <a:txBody>
                    <a:bodyPr/>
                    <a:lstStyle/>
                    <a:p>
                      <a:pPr algn="just">
                        <a:lnSpc>
                          <a:spcPct val="107000"/>
                        </a:lnSpc>
                        <a:spcAft>
                          <a:spcPts val="0"/>
                        </a:spcAft>
                      </a:pPr>
                      <a:r>
                        <a:rPr lang="uk-UA" sz="1100" dirty="0">
                          <a:effectLst/>
                        </a:rPr>
                        <a:t>Тема № 4. Порядок надання домедичної допомоги при масивній кровотечі, психологічні аспекти допомоги.</a:t>
                      </a:r>
                      <a:endParaRPr lang="uk-UA" sz="1050" dirty="0">
                        <a:effectLst/>
                      </a:endParaRPr>
                    </a:p>
                    <a:p>
                      <a:pPr algn="just">
                        <a:lnSpc>
                          <a:spcPct val="107000"/>
                        </a:lnSpc>
                        <a:spcAft>
                          <a:spcPts val="0"/>
                        </a:spcAft>
                      </a:pPr>
                      <a:r>
                        <a:rPr lang="uk-UA" sz="1100" dirty="0">
                          <a:effectLst/>
                        </a:rPr>
                        <a:t> </a:t>
                      </a:r>
                      <a:endParaRPr lang="uk-UA" sz="1050" dirty="0">
                        <a:effectLst/>
                        <a:latin typeface="Calibri"/>
                        <a:ea typeface="Calibri"/>
                        <a:cs typeface="Times New Roman"/>
                      </a:endParaRPr>
                    </a:p>
                  </a:txBody>
                  <a:tcPr marL="35518" marR="35518" marT="0" marB="0"/>
                </a:tc>
                <a:tc>
                  <a:txBody>
                    <a:bodyPr/>
                    <a:lstStyle/>
                    <a:p>
                      <a:pPr algn="ctr">
                        <a:lnSpc>
                          <a:spcPct val="107000"/>
                        </a:lnSpc>
                        <a:spcAft>
                          <a:spcPts val="0"/>
                        </a:spcAft>
                      </a:pPr>
                      <a:r>
                        <a:rPr lang="uk-UA" sz="1100">
                          <a:effectLst/>
                        </a:rPr>
                        <a:t>4</a:t>
                      </a:r>
                      <a:endParaRPr lang="uk-UA" sz="1050">
                        <a:effectLst/>
                        <a:latin typeface="Calibri"/>
                        <a:ea typeface="Calibri"/>
                        <a:cs typeface="Times New Roman"/>
                      </a:endParaRPr>
                    </a:p>
                  </a:txBody>
                  <a:tcPr marL="35518" marR="35518" marT="0" marB="0"/>
                </a:tc>
                <a:extLst>
                  <a:ext uri="{0D108BD9-81ED-4DB2-BD59-A6C34878D82A}">
                    <a16:rowId xmlns:a16="http://schemas.microsoft.com/office/drawing/2014/main" val="10004"/>
                  </a:ext>
                </a:extLst>
              </a:tr>
              <a:tr h="352471">
                <a:tc>
                  <a:txBody>
                    <a:bodyPr/>
                    <a:lstStyle/>
                    <a:p>
                      <a:pPr>
                        <a:lnSpc>
                          <a:spcPct val="107000"/>
                        </a:lnSpc>
                        <a:spcAft>
                          <a:spcPts val="0"/>
                        </a:spcAft>
                      </a:pPr>
                      <a:r>
                        <a:rPr lang="uk-UA" sz="700">
                          <a:effectLst/>
                        </a:rPr>
                        <a:t>5.</a:t>
                      </a:r>
                      <a:endParaRPr lang="uk-UA" sz="600">
                        <a:effectLst/>
                        <a:latin typeface="Calibri"/>
                        <a:ea typeface="Calibri"/>
                        <a:cs typeface="Times New Roman"/>
                      </a:endParaRPr>
                    </a:p>
                  </a:txBody>
                  <a:tcPr marL="35518" marR="35518" marT="0" marB="0"/>
                </a:tc>
                <a:tc>
                  <a:txBody>
                    <a:bodyPr/>
                    <a:lstStyle/>
                    <a:p>
                      <a:pPr algn="just">
                        <a:lnSpc>
                          <a:spcPct val="107000"/>
                        </a:lnSpc>
                        <a:spcAft>
                          <a:spcPts val="0"/>
                        </a:spcAft>
                      </a:pPr>
                      <a:r>
                        <a:rPr lang="uk-UA" sz="1100" dirty="0">
                          <a:effectLst/>
                        </a:rPr>
                        <a:t>Тема № 5. Порядок надання домедичної допомоги при травмах грудної клітки та живота, психологічні аспекти допомоги. </a:t>
                      </a:r>
                      <a:endParaRPr lang="uk-UA" sz="1050" dirty="0">
                        <a:effectLst/>
                        <a:latin typeface="Calibri"/>
                        <a:ea typeface="Calibri"/>
                        <a:cs typeface="Times New Roman"/>
                      </a:endParaRPr>
                    </a:p>
                  </a:txBody>
                  <a:tcPr marL="35518" marR="35518" marT="0" marB="0"/>
                </a:tc>
                <a:tc>
                  <a:txBody>
                    <a:bodyPr/>
                    <a:lstStyle/>
                    <a:p>
                      <a:pPr algn="ctr">
                        <a:lnSpc>
                          <a:spcPct val="107000"/>
                        </a:lnSpc>
                        <a:spcAft>
                          <a:spcPts val="0"/>
                        </a:spcAft>
                      </a:pPr>
                      <a:r>
                        <a:rPr lang="uk-UA" sz="1100">
                          <a:effectLst/>
                        </a:rPr>
                        <a:t>3</a:t>
                      </a:r>
                      <a:endParaRPr lang="uk-UA" sz="1050">
                        <a:effectLst/>
                        <a:latin typeface="Calibri"/>
                        <a:ea typeface="Calibri"/>
                        <a:cs typeface="Times New Roman"/>
                      </a:endParaRPr>
                    </a:p>
                  </a:txBody>
                  <a:tcPr marL="35518" marR="35518" marT="0" marB="0"/>
                </a:tc>
                <a:extLst>
                  <a:ext uri="{0D108BD9-81ED-4DB2-BD59-A6C34878D82A}">
                    <a16:rowId xmlns:a16="http://schemas.microsoft.com/office/drawing/2014/main" val="10005"/>
                  </a:ext>
                </a:extLst>
              </a:tr>
              <a:tr h="360651">
                <a:tc>
                  <a:txBody>
                    <a:bodyPr/>
                    <a:lstStyle/>
                    <a:p>
                      <a:pPr>
                        <a:lnSpc>
                          <a:spcPct val="107000"/>
                        </a:lnSpc>
                        <a:spcAft>
                          <a:spcPts val="0"/>
                        </a:spcAft>
                      </a:pPr>
                      <a:r>
                        <a:rPr lang="uk-UA" sz="700">
                          <a:effectLst/>
                        </a:rPr>
                        <a:t>6.</a:t>
                      </a:r>
                      <a:endParaRPr lang="uk-UA" sz="600">
                        <a:effectLst/>
                        <a:latin typeface="Calibri"/>
                        <a:ea typeface="Calibri"/>
                        <a:cs typeface="Times New Roman"/>
                      </a:endParaRPr>
                    </a:p>
                  </a:txBody>
                  <a:tcPr marL="35518" marR="35518" marT="0" marB="0"/>
                </a:tc>
                <a:tc>
                  <a:txBody>
                    <a:bodyPr/>
                    <a:lstStyle/>
                    <a:p>
                      <a:pPr algn="just">
                        <a:lnSpc>
                          <a:spcPct val="107000"/>
                        </a:lnSpc>
                        <a:spcAft>
                          <a:spcPts val="0"/>
                        </a:spcAft>
                      </a:pPr>
                      <a:r>
                        <a:rPr lang="uk-UA" sz="1100" dirty="0">
                          <a:effectLst/>
                        </a:rPr>
                        <a:t>Тема № 6. Порядок надання домедичної допомоги при травмах голови, хребта, кісток кінцівок та тазу, психологічні аспекти допомоги. </a:t>
                      </a:r>
                      <a:endParaRPr lang="uk-UA" sz="1050" dirty="0">
                        <a:effectLst/>
                        <a:latin typeface="Calibri"/>
                        <a:ea typeface="Calibri"/>
                        <a:cs typeface="Times New Roman"/>
                      </a:endParaRPr>
                    </a:p>
                  </a:txBody>
                  <a:tcPr marL="35518" marR="35518" marT="0" marB="0"/>
                </a:tc>
                <a:tc>
                  <a:txBody>
                    <a:bodyPr/>
                    <a:lstStyle/>
                    <a:p>
                      <a:pPr algn="ctr">
                        <a:lnSpc>
                          <a:spcPct val="107000"/>
                        </a:lnSpc>
                        <a:spcAft>
                          <a:spcPts val="0"/>
                        </a:spcAft>
                      </a:pPr>
                      <a:r>
                        <a:rPr lang="uk-UA" sz="1100">
                          <a:effectLst/>
                        </a:rPr>
                        <a:t>4</a:t>
                      </a:r>
                      <a:endParaRPr lang="uk-UA" sz="1050">
                        <a:effectLst/>
                        <a:latin typeface="Calibri"/>
                        <a:ea typeface="Calibri"/>
                        <a:cs typeface="Times New Roman"/>
                      </a:endParaRPr>
                    </a:p>
                  </a:txBody>
                  <a:tcPr marL="35518" marR="35518" marT="0" marB="0"/>
                </a:tc>
                <a:extLst>
                  <a:ext uri="{0D108BD9-81ED-4DB2-BD59-A6C34878D82A}">
                    <a16:rowId xmlns:a16="http://schemas.microsoft.com/office/drawing/2014/main" val="10006"/>
                  </a:ext>
                </a:extLst>
              </a:tr>
              <a:tr h="361813">
                <a:tc>
                  <a:txBody>
                    <a:bodyPr/>
                    <a:lstStyle/>
                    <a:p>
                      <a:pPr>
                        <a:lnSpc>
                          <a:spcPct val="107000"/>
                        </a:lnSpc>
                        <a:spcAft>
                          <a:spcPts val="0"/>
                        </a:spcAft>
                      </a:pPr>
                      <a:r>
                        <a:rPr lang="uk-UA" sz="700">
                          <a:effectLst/>
                        </a:rPr>
                        <a:t>7.</a:t>
                      </a:r>
                      <a:endParaRPr lang="uk-UA" sz="600">
                        <a:effectLst/>
                        <a:latin typeface="Calibri"/>
                        <a:ea typeface="Calibri"/>
                        <a:cs typeface="Times New Roman"/>
                      </a:endParaRPr>
                    </a:p>
                  </a:txBody>
                  <a:tcPr marL="35518" marR="35518" marT="0" marB="0"/>
                </a:tc>
                <a:tc>
                  <a:txBody>
                    <a:bodyPr/>
                    <a:lstStyle/>
                    <a:p>
                      <a:pPr algn="just">
                        <a:lnSpc>
                          <a:spcPct val="107000"/>
                        </a:lnSpc>
                        <a:spcAft>
                          <a:spcPts val="0"/>
                        </a:spcAft>
                      </a:pPr>
                      <a:r>
                        <a:rPr lang="uk-UA" sz="1100" dirty="0">
                          <a:effectLst/>
                        </a:rPr>
                        <a:t>Тема № 7. Порядок надання домедичної допомоги при </a:t>
                      </a:r>
                      <a:r>
                        <a:rPr lang="uk-UA" sz="1100" dirty="0" err="1">
                          <a:effectLst/>
                        </a:rPr>
                        <a:t>опіках</a:t>
                      </a:r>
                      <a:r>
                        <a:rPr lang="uk-UA" sz="1100" dirty="0">
                          <a:effectLst/>
                        </a:rPr>
                        <a:t> та </a:t>
                      </a:r>
                      <a:r>
                        <a:rPr lang="uk-UA" sz="1100" dirty="0" err="1">
                          <a:effectLst/>
                        </a:rPr>
                        <a:t>відмороженнях</a:t>
                      </a:r>
                      <a:r>
                        <a:rPr lang="uk-UA" sz="1100" dirty="0">
                          <a:effectLst/>
                        </a:rPr>
                        <a:t> та ураженнях електричним струмом, психологічні аспекти допомоги.</a:t>
                      </a:r>
                      <a:endParaRPr lang="uk-UA" sz="1050" dirty="0">
                        <a:effectLst/>
                        <a:latin typeface="Calibri"/>
                        <a:ea typeface="Calibri"/>
                        <a:cs typeface="Times New Roman"/>
                      </a:endParaRPr>
                    </a:p>
                  </a:txBody>
                  <a:tcPr marL="35518" marR="35518" marT="0" marB="0"/>
                </a:tc>
                <a:tc>
                  <a:txBody>
                    <a:bodyPr/>
                    <a:lstStyle/>
                    <a:p>
                      <a:pPr algn="ctr">
                        <a:lnSpc>
                          <a:spcPct val="107000"/>
                        </a:lnSpc>
                        <a:spcAft>
                          <a:spcPts val="0"/>
                        </a:spcAft>
                      </a:pPr>
                      <a:r>
                        <a:rPr lang="uk-UA" sz="1100">
                          <a:effectLst/>
                        </a:rPr>
                        <a:t>2</a:t>
                      </a:r>
                      <a:endParaRPr lang="uk-UA" sz="1050">
                        <a:effectLst/>
                        <a:latin typeface="Calibri"/>
                        <a:ea typeface="Calibri"/>
                        <a:cs typeface="Times New Roman"/>
                      </a:endParaRPr>
                    </a:p>
                  </a:txBody>
                  <a:tcPr marL="35518" marR="35518" marT="0" marB="0"/>
                </a:tc>
                <a:extLst>
                  <a:ext uri="{0D108BD9-81ED-4DB2-BD59-A6C34878D82A}">
                    <a16:rowId xmlns:a16="http://schemas.microsoft.com/office/drawing/2014/main" val="10007"/>
                  </a:ext>
                </a:extLst>
              </a:tr>
              <a:tr h="361813">
                <a:tc>
                  <a:txBody>
                    <a:bodyPr/>
                    <a:lstStyle/>
                    <a:p>
                      <a:pPr>
                        <a:lnSpc>
                          <a:spcPct val="107000"/>
                        </a:lnSpc>
                        <a:spcAft>
                          <a:spcPts val="0"/>
                        </a:spcAft>
                      </a:pPr>
                      <a:r>
                        <a:rPr lang="uk-UA" sz="700">
                          <a:effectLst/>
                        </a:rPr>
                        <a:t>8.</a:t>
                      </a:r>
                      <a:endParaRPr lang="uk-UA" sz="600">
                        <a:effectLst/>
                        <a:latin typeface="Calibri"/>
                        <a:ea typeface="Calibri"/>
                        <a:cs typeface="Times New Roman"/>
                      </a:endParaRPr>
                    </a:p>
                  </a:txBody>
                  <a:tcPr marL="35518" marR="35518" marT="0" marB="0"/>
                </a:tc>
                <a:tc>
                  <a:txBody>
                    <a:bodyPr/>
                    <a:lstStyle/>
                    <a:p>
                      <a:pPr algn="just">
                        <a:lnSpc>
                          <a:spcPct val="107000"/>
                        </a:lnSpc>
                        <a:spcAft>
                          <a:spcPts val="0"/>
                        </a:spcAft>
                      </a:pPr>
                      <a:r>
                        <a:rPr lang="uk-UA" sz="1100" dirty="0">
                          <a:effectLst/>
                        </a:rPr>
                        <a:t>Тема № 8. Порядок надання домедичної допомоги при судомному синдромі, гострих отруєннях та інтоксикаціях, психологічні аспекти.</a:t>
                      </a:r>
                      <a:endParaRPr lang="uk-UA" sz="1050" dirty="0">
                        <a:effectLst/>
                        <a:latin typeface="Calibri"/>
                        <a:ea typeface="Calibri"/>
                        <a:cs typeface="Times New Roman"/>
                      </a:endParaRPr>
                    </a:p>
                  </a:txBody>
                  <a:tcPr marL="35518" marR="35518" marT="0" marB="0"/>
                </a:tc>
                <a:tc>
                  <a:txBody>
                    <a:bodyPr/>
                    <a:lstStyle/>
                    <a:p>
                      <a:pPr algn="ctr">
                        <a:lnSpc>
                          <a:spcPct val="107000"/>
                        </a:lnSpc>
                        <a:spcAft>
                          <a:spcPts val="0"/>
                        </a:spcAft>
                      </a:pPr>
                      <a:r>
                        <a:rPr lang="uk-UA" sz="1100">
                          <a:effectLst/>
                        </a:rPr>
                        <a:t>2</a:t>
                      </a:r>
                      <a:endParaRPr lang="uk-UA" sz="1050">
                        <a:effectLst/>
                        <a:latin typeface="Calibri"/>
                        <a:ea typeface="Calibri"/>
                        <a:cs typeface="Times New Roman"/>
                      </a:endParaRPr>
                    </a:p>
                  </a:txBody>
                  <a:tcPr marL="35518" marR="35518" marT="0" marB="0"/>
                </a:tc>
                <a:extLst>
                  <a:ext uri="{0D108BD9-81ED-4DB2-BD59-A6C34878D82A}">
                    <a16:rowId xmlns:a16="http://schemas.microsoft.com/office/drawing/2014/main" val="10008"/>
                  </a:ext>
                </a:extLst>
              </a:tr>
              <a:tr h="424050">
                <a:tc>
                  <a:txBody>
                    <a:bodyPr/>
                    <a:lstStyle/>
                    <a:p>
                      <a:pPr>
                        <a:lnSpc>
                          <a:spcPct val="107000"/>
                        </a:lnSpc>
                        <a:spcAft>
                          <a:spcPts val="0"/>
                        </a:spcAft>
                      </a:pPr>
                      <a:r>
                        <a:rPr lang="uk-UA" sz="700">
                          <a:effectLst/>
                        </a:rPr>
                        <a:t>9.</a:t>
                      </a:r>
                      <a:endParaRPr lang="uk-UA" sz="600">
                        <a:effectLst/>
                        <a:latin typeface="Calibri"/>
                        <a:ea typeface="Calibri"/>
                        <a:cs typeface="Times New Roman"/>
                      </a:endParaRPr>
                    </a:p>
                  </a:txBody>
                  <a:tcPr marL="35518" marR="35518" marT="0" marB="0"/>
                </a:tc>
                <a:tc>
                  <a:txBody>
                    <a:bodyPr/>
                    <a:lstStyle/>
                    <a:p>
                      <a:pPr algn="just">
                        <a:spcAft>
                          <a:spcPts val="0"/>
                        </a:spcAft>
                      </a:pPr>
                      <a:r>
                        <a:rPr lang="uk-UA" sz="1100" dirty="0">
                          <a:effectLst/>
                        </a:rPr>
                        <a:t>Тема № 9 Відпрацювання навичок командної роботи, медичне сортування постраждалих та надання домедичної допомоги на місці події, психологічні аспекти допомоги.</a:t>
                      </a:r>
                      <a:endParaRPr lang="uk-UA" sz="1050" dirty="0">
                        <a:effectLst/>
                        <a:latin typeface="Times New Roman"/>
                        <a:ea typeface="Times New Roman"/>
                      </a:endParaRPr>
                    </a:p>
                  </a:txBody>
                  <a:tcPr marL="35518" marR="35518" marT="0" marB="0"/>
                </a:tc>
                <a:tc>
                  <a:txBody>
                    <a:bodyPr/>
                    <a:lstStyle/>
                    <a:p>
                      <a:pPr algn="ctr">
                        <a:lnSpc>
                          <a:spcPct val="107000"/>
                        </a:lnSpc>
                        <a:spcAft>
                          <a:spcPts val="0"/>
                        </a:spcAft>
                      </a:pPr>
                      <a:r>
                        <a:rPr lang="uk-UA" sz="1100">
                          <a:effectLst/>
                        </a:rPr>
                        <a:t>3</a:t>
                      </a:r>
                      <a:endParaRPr lang="uk-UA" sz="1050">
                        <a:effectLst/>
                        <a:latin typeface="Calibri"/>
                        <a:ea typeface="Calibri"/>
                        <a:cs typeface="Times New Roman"/>
                      </a:endParaRPr>
                    </a:p>
                  </a:txBody>
                  <a:tcPr marL="35518" marR="35518" marT="0" marB="0"/>
                </a:tc>
                <a:extLst>
                  <a:ext uri="{0D108BD9-81ED-4DB2-BD59-A6C34878D82A}">
                    <a16:rowId xmlns:a16="http://schemas.microsoft.com/office/drawing/2014/main" val="10009"/>
                  </a:ext>
                </a:extLst>
              </a:tr>
              <a:tr h="360651">
                <a:tc>
                  <a:txBody>
                    <a:bodyPr/>
                    <a:lstStyle/>
                    <a:p>
                      <a:pPr>
                        <a:lnSpc>
                          <a:spcPct val="107000"/>
                        </a:lnSpc>
                        <a:spcAft>
                          <a:spcPts val="0"/>
                        </a:spcAft>
                      </a:pPr>
                      <a:r>
                        <a:rPr lang="uk-UA" sz="700">
                          <a:effectLst/>
                        </a:rPr>
                        <a:t>10.</a:t>
                      </a:r>
                      <a:endParaRPr lang="uk-UA" sz="600">
                        <a:effectLst/>
                        <a:latin typeface="Calibri"/>
                        <a:ea typeface="Calibri"/>
                        <a:cs typeface="Times New Roman"/>
                      </a:endParaRPr>
                    </a:p>
                  </a:txBody>
                  <a:tcPr marL="35518" marR="35518" marT="0" marB="0"/>
                </a:tc>
                <a:tc>
                  <a:txBody>
                    <a:bodyPr/>
                    <a:lstStyle/>
                    <a:p>
                      <a:pPr algn="just">
                        <a:lnSpc>
                          <a:spcPct val="107000"/>
                        </a:lnSpc>
                        <a:spcAft>
                          <a:spcPts val="0"/>
                        </a:spcAft>
                      </a:pPr>
                      <a:r>
                        <a:rPr lang="uk-UA" sz="1100" dirty="0">
                          <a:effectLst/>
                        </a:rPr>
                        <a:t>Тема № 10 Звільнення постраждалих з-під завалів, синдром тривалого стиснення (</a:t>
                      </a:r>
                      <a:r>
                        <a:rPr lang="uk-UA" sz="1100" dirty="0" err="1">
                          <a:effectLst/>
                        </a:rPr>
                        <a:t>краш</a:t>
                      </a:r>
                      <a:r>
                        <a:rPr lang="uk-UA" sz="1100" dirty="0">
                          <a:effectLst/>
                        </a:rPr>
                        <a:t> синдром), психологічні аспекти допомоги.</a:t>
                      </a:r>
                      <a:endParaRPr lang="uk-UA" sz="1050" dirty="0">
                        <a:effectLst/>
                        <a:latin typeface="Calibri"/>
                        <a:ea typeface="Calibri"/>
                        <a:cs typeface="Times New Roman"/>
                      </a:endParaRPr>
                    </a:p>
                  </a:txBody>
                  <a:tcPr marL="35518" marR="35518" marT="0" marB="0"/>
                </a:tc>
                <a:tc>
                  <a:txBody>
                    <a:bodyPr/>
                    <a:lstStyle/>
                    <a:p>
                      <a:pPr algn="ctr">
                        <a:lnSpc>
                          <a:spcPct val="107000"/>
                        </a:lnSpc>
                        <a:spcAft>
                          <a:spcPts val="0"/>
                        </a:spcAft>
                      </a:pPr>
                      <a:r>
                        <a:rPr lang="uk-UA" sz="1100" dirty="0">
                          <a:effectLst/>
                        </a:rPr>
                        <a:t>2</a:t>
                      </a:r>
                      <a:endParaRPr lang="uk-UA" sz="1050" dirty="0">
                        <a:effectLst/>
                        <a:latin typeface="Calibri"/>
                        <a:ea typeface="Calibri"/>
                        <a:cs typeface="Times New Roman"/>
                      </a:endParaRPr>
                    </a:p>
                  </a:txBody>
                  <a:tcPr marL="35518" marR="35518" marT="0" marB="0"/>
                </a:tc>
                <a:extLst>
                  <a:ext uri="{0D108BD9-81ED-4DB2-BD59-A6C34878D82A}">
                    <a16:rowId xmlns:a16="http://schemas.microsoft.com/office/drawing/2014/main" val="10010"/>
                  </a:ext>
                </a:extLst>
              </a:tr>
              <a:tr h="176209">
                <a:tc>
                  <a:txBody>
                    <a:bodyPr/>
                    <a:lstStyle/>
                    <a:p>
                      <a:pPr>
                        <a:lnSpc>
                          <a:spcPct val="107000"/>
                        </a:lnSpc>
                        <a:spcAft>
                          <a:spcPts val="0"/>
                        </a:spcAft>
                      </a:pPr>
                      <a:r>
                        <a:rPr lang="uk-UA" sz="700">
                          <a:effectLst/>
                        </a:rPr>
                        <a:t> </a:t>
                      </a:r>
                      <a:endParaRPr lang="uk-UA" sz="600">
                        <a:effectLst/>
                        <a:latin typeface="Calibri"/>
                        <a:ea typeface="Calibri"/>
                        <a:cs typeface="Times New Roman"/>
                      </a:endParaRPr>
                    </a:p>
                  </a:txBody>
                  <a:tcPr marL="35518" marR="35518" marT="0" marB="0"/>
                </a:tc>
                <a:tc>
                  <a:txBody>
                    <a:bodyPr/>
                    <a:lstStyle/>
                    <a:p>
                      <a:pPr>
                        <a:lnSpc>
                          <a:spcPct val="107000"/>
                        </a:lnSpc>
                        <a:spcAft>
                          <a:spcPts val="0"/>
                        </a:spcAft>
                      </a:pPr>
                      <a:r>
                        <a:rPr lang="uk-UA" sz="1100" dirty="0">
                          <a:effectLst/>
                        </a:rPr>
                        <a:t>Разом</a:t>
                      </a:r>
                      <a:endParaRPr lang="uk-UA" sz="1050" dirty="0">
                        <a:effectLst/>
                        <a:latin typeface="Calibri"/>
                        <a:ea typeface="Calibri"/>
                        <a:cs typeface="Times New Roman"/>
                      </a:endParaRPr>
                    </a:p>
                  </a:txBody>
                  <a:tcPr marL="35518" marR="35518" marT="0" marB="0"/>
                </a:tc>
                <a:tc>
                  <a:txBody>
                    <a:bodyPr/>
                    <a:lstStyle/>
                    <a:p>
                      <a:pPr algn="ctr">
                        <a:lnSpc>
                          <a:spcPct val="107000"/>
                        </a:lnSpc>
                        <a:spcAft>
                          <a:spcPts val="0"/>
                        </a:spcAft>
                      </a:pPr>
                      <a:r>
                        <a:rPr lang="uk-UA" sz="1100" dirty="0">
                          <a:effectLst/>
                        </a:rPr>
                        <a:t>30</a:t>
                      </a:r>
                      <a:endParaRPr lang="uk-UA" sz="1050" dirty="0">
                        <a:effectLst/>
                        <a:latin typeface="Calibri"/>
                        <a:ea typeface="Calibri"/>
                        <a:cs typeface="Times New Roman"/>
                      </a:endParaRPr>
                    </a:p>
                  </a:txBody>
                  <a:tcPr marL="35518" marR="35518" marT="0" marB="0"/>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048793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xfrm>
            <a:off x="839416" y="1547415"/>
            <a:ext cx="10515600" cy="318358"/>
          </a:xfrm>
          <a:prstGeom prst="rect">
            <a:avLst/>
          </a:prstGeom>
          <a:noFill/>
          <a:ln>
            <a:noFill/>
          </a:ln>
        </p:spPr>
        <p:txBody>
          <a:bodyPr spcFirstLastPara="1" wrap="square" lIns="91425" tIns="45700" rIns="91425" bIns="45700" anchor="ctr" anchorCtr="0">
            <a:noAutofit/>
          </a:bodyPr>
          <a:lstStyle/>
          <a:p>
            <a:pPr lvl="0" algn="ctr">
              <a:buSzPts val="4400"/>
            </a:pPr>
            <a:r>
              <a:rPr lang="uk-UA" sz="2000" b="1" dirty="0">
                <a:latin typeface="Arial Black" pitchFamily="34" charset="0"/>
                <a:cs typeface="Times New Roman" panose="02020603050405020304" pitchFamily="18" charset="0"/>
              </a:rPr>
              <a:t>Контент самостійного вивчення в </a:t>
            </a:r>
            <a:r>
              <a:rPr lang="uk-UA" sz="2000" b="1" dirty="0">
                <a:latin typeface="Times New Roman" panose="02020603050405020304" pitchFamily="18" charset="0"/>
                <a:cs typeface="Times New Roman" panose="02020603050405020304" pitchFamily="18" charset="0"/>
              </a:rPr>
              <a:t>OpenLabyrinth</a:t>
            </a:r>
            <a:r>
              <a:rPr lang="uk-UA" sz="2000" b="1" dirty="0">
                <a:latin typeface="Arial Black" pitchFamily="34" charset="0"/>
                <a:cs typeface="Times New Roman" panose="02020603050405020304" pitchFamily="18" charset="0"/>
              </a:rPr>
              <a:t> </a:t>
            </a:r>
            <a:endParaRPr sz="2000" dirty="0">
              <a:latin typeface="Arial Black" pitchFamily="34" charset="0"/>
            </a:endParaRPr>
          </a:p>
        </p:txBody>
      </p:sp>
      <p:sp>
        <p:nvSpPr>
          <p:cNvPr id="107" name="Google Shape;107;p15"/>
          <p:cNvSpPr txBox="1">
            <a:spLocks noGrp="1"/>
          </p:cNvSpPr>
          <p:nvPr>
            <p:ph type="body" idx="1"/>
          </p:nvPr>
        </p:nvSpPr>
        <p:spPr>
          <a:xfrm>
            <a:off x="838200" y="2623414"/>
            <a:ext cx="10370368" cy="3994874"/>
          </a:xfrm>
          <a:prstGeom prst="rect">
            <a:avLst/>
          </a:prstGeom>
          <a:noFill/>
          <a:ln>
            <a:noFill/>
          </a:ln>
        </p:spPr>
        <p:txBody>
          <a:bodyPr spcFirstLastPara="1" wrap="square" lIns="91425" tIns="45700" rIns="91425" bIns="45700" anchor="t" anchorCtr="0">
            <a:normAutofit/>
          </a:bodyPr>
          <a:lstStyle/>
          <a:p>
            <a:pPr marL="0" indent="0" algn="ctr">
              <a:buNone/>
            </a:pPr>
            <a:endParaRPr lang="uk-UA" b="1" dirty="0">
              <a:latin typeface="Times New Roman" panose="02020603050405020304" pitchFamily="18" charset="0"/>
              <a:cs typeface="Times New Roman" panose="02020603050405020304" pitchFamily="18" charset="0"/>
            </a:endParaRPr>
          </a:p>
        </p:txBody>
      </p:sp>
      <p:sp>
        <p:nvSpPr>
          <p:cNvPr id="108" name="Google Shape;108;p15" descr="data:image/png;base64,iVBORw0KGgoAAAANSUhEUgAAAMoAAACeCAYAAABzepVJAAAAAXNSR0IArs4c6QAAIABJREFUeF7sXQeYFFW2/qu6exITGYacc04iqKBIVDAHzLAEETGjCOacQEExiwQFMawJUAQUEVdyzgxhAjPD5Jxnurvqfeece7sbZNdxH/uQt9QuDvR0V1fdOvE//znXsG3bxtnj7AqcXYF/uQLGWUU5KyFnV+CPV+CsovzxGp19x9kVwFlFOSsEZ1egBitwVlFqsEhn33J2Bc4qylkZOLsCNViBs4pSg0U6+5azK3BWUc7KwNkVqMEKnFWUGizS2becXYGzinJWBs6uQA1W4Kyi1GCRfG/RHAbj5B/yURxswOD3ePmNNkwABugleo//45Z6xXHSrzj+veqtdIbA77fVP457TX+JfD/gUF9MZ6TX6Hroz4nHid/4uyv4M6v1/+q9//WK8i9lP5DcQ4JokbzRixYMwwEm/xgk7PRLAzBseC0bpmHCpHcabhj8CScMpSx/XnrURbBCyHfbtheG6RAFZL2R76brsS0DJr2V9cAtX2e75KMmXasbNikOX9OJR8C98K/ohtW90T//iYH48/d05n3iv15RLBI8liuRAt9/j9MgL78HlgMwPGyVSVHk3fR5A7CcIEk1HCeadn1Wsc5uN5CQUISMtAKUl9lwe0x4vHQ+UjADDqeBsHADDRtFoVXLGAQH/2uhorPapLh0TbYJ23awNyP5JiXlCw/0Oif1PKQgdIji+ReCPh/wgbOKcuZp+Cm7Ylt8BAsXhyUkdBSqkCKQuSZVov+Rl6DXPOIlWIAsmKww/tCppLgSpaVuwHRi3W8V+H5JDqqqDMB0wGtbKCgykJRcisxjZSgrJ8F0iuVW0mnCjdAQD+o1DEPLVrURG0MXRgJrw+UCBl0SiyFDg2FaFsJCnIiKDVGfJe/hgMcmj0K+JkDo9WJpp8ReRnkMjhHFI2nF9ynNcYv83x2G/dd7FL8FJWH1W1bJKyTUIUtLXoMUhCw3hS2Bx+ZNFTiSmIuSMhcWzj+IAwcL4Aqpg8K8OqiqjAYQrt4uvksUS/+RXEFkWOcQ+qe+Ji2kbgQ5cxBbJxOWpwBNmoRj9OjOiKtfgcYNYnHBhREn2A/xN77QUP/VRxhX92tIDqXcT4BL0S7kXwaop8xm/ZVPdFZRfHmIkiL1w6tkhEXIsiGBvxxFheVITLAwd84+ZGQDa3+LRnYOxUgk/GEAgpRCBAGGKBWFVrDJypM6eFUOQSGb8lw6SVehjs47xMOJBxMfRsJN4R/9IS9SRVeEuBgn+l5YjLp1S3Hb33qgfScH4mLoWuSgbgoBGMST0FVI3hQQdqkgVMVtojjqeiSU++89/usVhQRGwiiA9IFSDLGtlDf4La3ltbBqRQr27/fi7bePISe/PopLSSFI0KNhGJGS3FNoZpAHMkUwOWyS0E6yGcoj6AWtmPQmUhzxXKJM+iI0wiWegXMO9m7a2+mMiu6hjBUGKEd4mInI6DxMmBiLnt3duHRIWziDRSm0TzRJQSzSfwElDJNWwgPbomzNAb71gGT+rKKcbdwSASExpLyEhMckVEuEMT29HJ9/WoCVP+Xix9VlgKcWgMYAYkRJSOBNUgYvwIiTIEc2CTz/nX7KuTi0YgPuz2n4BZ+p5kRJPBB7IYNP7yWlVdrmD4LovXSdooUk4Pw9Kn8HSgAkAsjGoIFxGDSoEW66JRQtmpOXMWHxdWgvQ9dLH68Wz0OKwrmXP2wTD/Tf61POehQWNp0LuHy41/oNWfjm20ws/CQD2RktANQHUAtwKEkky8suQz4rVl4hTiyE9LtqVbeoBFAMoECFTNojVKjf63xF50T0k0I2uh4K6SIBUP5Bf7SwCrxrmF6lXCZsg8I0Sf4JCWPvw5pFnqYI0bUPYeRtcbjh+kbod2E9HZTBy+EdKRmBE4H5iN+jisqcVZT/2uDTssUDEDRLAr9jRx5en3kI3ywORVlpHIDanHMYhiughkLGViwuBzRs1C1YNilCOecOrhAT0dHVMO1KRIbb6N07DhdebCMqggRb5QimhwVThJSsug0v1UP4nCT4DlRUBGHdWgMbfstFYREpp4mSEgcqykmJSJlCYJhRgB0Mm/Mgr4bwlNIoCNtw8/eSwtYKzcA1Vxfj/kmd0etc8owmPPAyUmZQLsTKonIq/feTFij/e8TmDPco/xvI8vjPrt94FPPnZ+KzTz0oK20EIA6mGSI1EpYbqbewUFMOwkJHHoMUo5S9Rfu2FTinpwNOowxXXd0RfS+OZItPxcGI8BAEU0rzbxzVbqCkuApejwXTBDZtrsDXX8ajotrE3v0u7N1F19JEAQmkPBpYoNBKeT12FIKw2XzNGQgLK8StNzkxbmws+vSlcBIckrFXMUihVa3IBx3/Gxf//+QjZ5aisKT6YCoJW3wP0xdJyF98EYSuk/jjfy7QcRRhIj2jEh98UIiZM+JRWloXQHPAoDjeDxdrdIhCGy4sgkKpQkRHH0XDxoUYO7Y7mjR0o1uX2mjXUUPB/0xCaqrcJ1bJT36+pJQqbNucgfS0EMz7aD9SUkJRUED3UUdCNvZYouCWgoVJeeSvFPqlISIsHWMm1MN9k5qgVRPKwbRhECWTtSKlCajU83KqtVXQuX/d//9BZGeYogSgRfxUTqIoTPEwYDGVRBJl26B/k6Xk4IJfs7w2Pv8qE9OmJWL3DgqxWor15VBdCSkn5LpwR1b4KIB8DBjYAO3bVuPOiU3QrKmBqOgTYFgNc51SaypkGAqNODQzKMEn8fdztgoLK5CZZeG9D5JxMN7EyuU5ABoAIA8ZoryLKKogbwJa2BZ5xqPo0DkLDzzQAuPGNIKDXBeDdgRD00coJ1LWhyEwURL1S3mLNi563U7p/Z/ek51ZiiIxkECo/GQCE0/tRggjEozGoSyoxdV1qqu7WKwSD1bi2Zf2YMECivObc8giVXfSJgUXMxWErHAeK0d0VClGXOPEVdeHYuAlrRHK5REqPgrh0ALxulQxUdNHTuWzJeEM8JIcGmk4mWTZqY2IX3F+WHYIPywLxpdfFSI7hy44CoZZF7CCFIWLzkHIGhkDWrVCRsquGRGERx9pjnN7RillUZiXyuX9CqFDM/+lSX2HzqopPqdyEU7fuc4wRdG1Bm3INBaqKBiqHkLFQpIpBmFti62vQwnxwoVHMWVyKjKzCfVpBhhBUuuQbESFXCQYVMjLR+fOBbj8Chtjx7RDmzah6ouVwpKiUChGoYyGUlVIorljp+zR6q8UKfQbCma3EERtwWtRIk/GwFTolbwxNbkS8xccxjeLC7BrByFordnDmKYNAjMM08mIhAEnLJuKmDmIjE3FjNfq4vbRhPiJB2bE2FfPUYCGH0H28QroWwMB8FO2BqfxRGemooidU1CrRqC0lxFh15G5joJSkkvx7AupWLigEm53YxgcwxuCFFGIRmgRoUj88xhatk7Hvfc2w4hr49CosWThLKts1YXvxXCwz7vpmJ3CGRKVk9HY/7dP2p/fSFFUCqNST9E6rEFcCjs1nV6uJTu7Et9+k4ZZs1JxIJ5CsoYwHFQodcOggqeXlF6BY5S/OJMw7JJyvDGjHdq2i5ZMn0I1NgYEKZNT125GvBNhZ6Jy/7+OM0xRAhefHoyKn4lGrhEdTl4t2JZHLCUcOLC/HLfesg07dlEtpDEMM1iq3yx3Kt62KEHPQO06OZgwoQHunhiHRo3EgxCtnaSChEDEkL7XgoPFgXIiqahzdZuhYhHjkwWGgQ7hz/ye8xJVyyBRpOsnKFn4Z+o3gV7Hp6eSyvtpKUBufgXmzs7A22/nIe0YwcPN1PJRGElGgA6XMgoJ6NY1HR8t6IHu3YRLRnUX+ipRQ62ytCZ0NU4fOeb/k6qcUYpyPF6kUCm2aNSbQTZOFc6ovsFP28Ciz4/hsUePISW5DaNA9DqzSoSjoSglOXA603DNtRamPtIU5/Sg5N7Hh/SRFcVPaVupv0tYuwahb+rcfk7Vf1ZUvDbVYaj2EeC91CJZnCcJ9Z4vTHkBXRqlHCJ+fxFeevkI/v6lA1VVDWAYdRXtxsP3o1fIjSzUa5iGyQ+58NCD3WRpbCbpiFL5Crbag/1n7/t0nP3MUxQfRCxJvQJgYLGdE0vnMhyo9gBTpsZj1qxKwNsEphHHIYYqZ/MjtizKQzLRulUqZr7eBpcNrwvTIVR6OchCkhKyX+GynCTvGv4kMfF3EbIPsQ0UHU5A9qZtcNG5fMVspUW/e8ra4gfkHvzVAVVw3z2T4AOVXqB+p06I7t6O+DbsGTWJU3IIEWD/GSQZl/9SmKnCRoaJPVj9ay7uuzsJ+/eTx23Eykdra1LvDSGIphOWRcyCJEy424033+iBICflNQpQYQQsICs73qKdDrk+5d95RinKcXevwwyTKuISepCwUCpbZdm4e+IOzJ1NuUVrwAyGQTCnitmJ2wUrHyaScf99Mbjv/oZo3lLCCg6zmAOlFUSrjM8VHf8QOMcRpdLcqPjZH2H/hAmo44yEVSP3EqAU6uy/o+CxbophSHFXofezT6LDkw+qaxZFkcxIlFUuSTGV+eqcEhaKzrOM2yaZAVJ+F46lV+PddxPx0ktZgN0FMGKozUzRL52MGkr+tgfjx3vw3gc94GBCJa2VMJDFoBzfAnfKJfY0nfAMVBQNi0qOYRNMSi24nIo7UV3hxYQ7d+GjBfTAOglfirsS6VDCbx9Gg4bpeO6JBrh9Yjv+DdFQxBBKp6HvyQdC0CwJOrNQyuGTcZ/mIv3Dj1Fyx0TUMcPhVYTIP/18T7DKVBsybQcs00IC3Gj8zCNo+sRk33VKqKWQO0mUVJ4kQkyhFtkTzp+UzjOGSPUY9pASaL03dx/eeK0ah+IJ7Kh/3PulVYAUbg/GjKnA2+/2QlgIeWAKP7Waao7z75X/T6/BX+gDZ5SiiOxQOKBjYUqehdtEHsDttTDxb3swdxFROFoxVGpQfzlTTugBkmgcxmWXV+Cll1qgaxepE+jEm9tOKGzxOQcyvcpUG8LPOv7wkwa5PViltxmzF6F8wkTEIhxeU5XpWBG10KrojV8TL8G2mAEGQeLIAIiOBhITRRGS4EGDZ6eiyRMP+UJPyhMCdUv+rgMwf5avWwr81XkFE3BrgFSbUlLduO/e/ViyhECSFjAcBH6o9zEnjc6bgNtGl+C9d3siPJR7CFhXaLkksAs0Kicqze+v9C+kEye9lDNGUeQx2TAVKmMRKsMWVBLaigpg/B17seiTYMBoLQ1TBJtyX4lU6qn6fPONmZg773yEhunJJH/wiHzPNBBS0p8JhID9Dz/l/fnIm3gX4hCsxjvo95FnE3XRSTUFP1p9nAQKiH+Dh+5LgQ1MP1FwBaXYR+FF82ceRfOnHlMhl84QNKOg5hQSUS9aV2IhCDWSvqOiwoOJ47fi40WE/LWEYYaKgqhhFjQ4A3YSbh5ZjrmzuyI0hDyNQMQElFDngVZeXzimPTLD8ZS/cQB4RlRdzhhFYfvEciBipTqhOGJwu22MG7sTCz8JV0rC40hgKGWx7SI4zWO4514DL77UAWFhVHF3w6Ri4yk+6LGXbZuP0q8fRVCITv4pOiSPQ2hSENzeWggKJU5VBdzuImkvpmvh0EjqOpySM+ysBM4hQmV6TZRVRSF62HiEXTQRHkSx9RbBpOq6EFtqdpBHFi9Fwq1NAbfYGICnGpj+WjJenZ6NwqJWgCPGBx8TKsa2BwcxamQV5nzUFS5T+RFf2qaDWfXIAr1MAA3mTKDvnzmKQq7fsmGZ0jloMHnLREW5G3fetRMLPibL155jbWmekk5C285HbO10THu5KcbdQf3rlKJWcSjhtIN9MXjNBKtm7/Lkvg8j+QGYwRYMavVlobDgNQxUWnXgtFoja185nEYpGnYNRbU3Ay6jGAZZaS7qMZkroP4hlXfh9BtwV9WD0XwcHPXugk0sZ5+lVopZY0UhDaGCJSFboijixZQCqcETK5bnYtzt8UhPbw3DUQ+w3DBtl1wm42j78bcxZZj9/jkICjL9o8N0E5vyk8cFYJxf+gPEmq3s6XvXmaMoDGt6FYok1tayDDx0/17Meodg3i4wTJpfRSGLIf0cyEWDBmn48IM2uOwKQbUsPodUlCUfOfVJZ3XmOzDi74GLUiVV46CipB3aBJ6Q1nCUt8aRZamwy0rQenhroG4WzKotsCuyfK35PgyBlUDImgxewEapVRvO5nchtPGDgBWj6omqC5Iz9UBY+o+ES0HAwk/hII8kXdoLlFeGiS1bcnHzjYlISGoBw4wjTgsHitw/w/lLAsaNy8Ps2efBVJC1gCiqvZm95ImeTpdQT/0z+KO7/rO/P2MUhXAtoTvKQAaXaeKzz5Mx6rZMeKzOoiRe8jYiJJaVgyYNM7BgUXNcfDF5EuI1SaLMClIzFvufXU9+f3XmuzDi74MrmKw1uwHAikJZVgtkJHoRFtUAlrM2SnJKULtLU5QWbkfD2scQEpkHy1EhUTtFYyrKtCkOov97TVimFyVWLFzNJiKsySTArq1GKkn15M+3jkimJ+oo0Lioi4KDGelyMBK4ZXMOrrt+P1JTOwFmNHPKGCRh10LMhoN4+okQPPlsOzg0IuLTAT14z88Ck18FJvb/1nL/n3zoDFIUUhWLk056aLv35uPqq48gKYH6R2J9FXeCQS27EHXrpuCThS0wZCh5ErJmVG+RIhnLHUOkNoyA6SqnasWrst6FGX8vXC6dTwHVZXWQsrsVSrODUY08VEWEIS8zEhEhQWjWphbswi1o3r0AZlQJmwOXRcqshFZiK85PCB4u8dZDULMJCG16L4BY30wV6lLmiO1PMM1O7CmRWouu5B+PTtHrW7YUYsSNu3A0qRNgEISs0DD2QFWICNuP775vhf4DohmSIKNE3lSDxr411gUdpaKnau3/U+c5YxSFbQ8XtwwcjC/C1dduQ/wBqpPUZY6VILf0UKrgcu3Dux+0wO1jaqshKB7uJzctSd59VlcNZjjVi1tJinLwHgQR9V1FTpanEfauqw93WiiCHFVo0LkTPMHdkXI0FXb5HtSO2o/W55XBCCuAlwqGlglTeoz52rkIapmwDBvF3voIbjEeoY3vgRdxHI4xYO5bhj+THqvWY8vgCTQqQ5dxNOrypXCpvQ6w5pd8jBiRitw8alGIAAho4HiWfhahU4ckfPlNa3RoHw2v7YWDDBTrfGA/ke/kJ1ASTvXTODXnO3MURY39IXdw680H8Onn4TAMan+lCSp0kEunUGcXJk1y4LUZVF0m7yK0DYcKISxLNSupXFl+nNoYmTyKcfBeBLk0emXDMqJRXNQVZQdqI2vrMSAsBkZwXTTq1x2V5g7ERG9GeEQaW2VK+ul/DnYPMr1SXyKFOUXeOghqPh5hjR9ANepyNZ5q5zJahTGwmpOX1eguam2Wmjp9F/k0Uj0nbfKpAiSDdUFKtgbeeSsZ99yXC6Az16uEzUDf74RtJeHC8/Px7Q+9EButmsSYzq/hYF3QJd5czaHsUyPy/95ZzixFMQx8+GEi7rqrFB5PRyEEUkDGxUQSkIMYNToXs98/H8HBQs7QhoyrFYabwwAaS2SqkOs/gbtIjnIPnMFqzJxty6jTiLZwZ7RA9qZqZGRUwDiWgoiO4Wh/azvAvQXe8iyeXayZWVyAlLlCoijqT4mbkvmJCG1KOUpswJMPSLxqqvs8sYUKnP5eSRtueGCB6zoEDChum2V42KsREEIm4I4JOzF3Ln1RN34WpGw6WLNxCDNnOTDpvjZg8iYrEr03oKEr0Kn8e/L7f/apM0JR6AFQdX3jxhwMHByPirKuXAAzbWlPJYTLwlFcNyIfCz7uijBqPyQB8CEthgpjLG4LJrwrN7cChUVeNGkUhiCqUSoKx6lYeU/eB3AmPiBDUlhgKTMnAXHBLgpDZVkcElNKEGZUom7jENSKcwOOElZknUxzfEj0HPYqDoV6kbJbqHLXg9HodgQ1uFcl88cTa7Re1ehefAQwA/9Yn41Zs3bj8cfPQ8+u4WoNfdUVVcBVPsUwUFZejbGj9+LvX9aGYTRWs8wIUKCnUoaQkO349O8tcc0VjXz9K4qNpi5NCKXSDfnXPk6/ovjyRdW9qG2SsjYaHS0pqcItt+7Asu8aACZ1JnpgeAmgJOtWgGbNj2LNL13QvDlZQG1ZVU99IARsAMmpZbjp+lXYuzsNP/98NfpcQD3lwiETsfijkl1AAquq5lJRkMp66ba5KPv6MZ66YnO4QYfJ3oEmshiOUFR5ndxh6CQv565WnEq3aoQyBSzT8KoSJAmMvCi1IhA14G5E9b8LANWPpI1KZxKSQKvhdnoB1VXoNhwBamXNi4qr8dZb2Zj1Zjpysy10616FJUu6oVnTaD4zgyhUr5dZ4UymJN/hhImCAhtDB+3C1h1NAKO2qsFQG7XUsIYOOobFSzsgNMzla6fzu0iCtHXYfFZR/vUKUHmEUR0dX1MoZcLBT9Ti3xHkO3NWGh56oAAwOkpWwZaQ2KvVCAqhEKAebrulmZpIL/Vpnter6hicLRBLAwbuuTcJ77ydg47tTaz8sRMaNwlFZVk5U+yDQoJZZXR1WmoXKpT2KbVqGqMk1aAQT7phSJjINh59fw5yJt6NOqBz+ennOtLwd2D6IyqdKfkzAt8oB9/6ySp5ef5jm2deRMsn7pNIRqFdhAvyuinlpZyBUzNCnRSMSxwyclIUVtHx7bdH8dprmVi/nhq4GgJmCGDtwZ0Tg/DeuwSW2PAyEuafkG+bAtQL2cXA94vTcfV1ifBaXbhjkgwCM2K8tC6H8PjDQXhhemv+jNBlZBql76hpmHgaden0e5QAoqEiU3CsK+ihwLfxB0oxbPh+JCdT4liL+0JsoqdY9CCO4omngeefaQkPNRMxsCL93WxnWXAoDOP0GIsWHcX4cYVMOpwztzZuvYWQG+COCd9zq+yTT/VD9+71pfDm4zYxzdYP+etGJS7s+UYtKEokcGz2xyidcA9iEcmkSN0u6+uaVQl04OQluUq+aR++5FcsobbIFBYLSbaFBk8/iSZP3QOapMqWXgmbn+xMcLhwr8Tb0XU4fcPGjxzJxew5OZg5oxReT2O4EMdMZ6ayWG6EhRzE/AUhuGFEa5lKw5C6GDOh1yjigKrkvzbjEB591A2Ppx3D9zISygHL60HjevuwbGVTdO1WB16iDhGj20edUSTU06gENfnq064ouvdaTJAIijxgvU+JgXsmxuPd2VTmbk7bjEj/CUOOuejZfR+WreiLevVMeJQn4iI2J75qxKgqoqVnW+jbZzuSk8Nw+WXBjPfTsfzHLNxw/SGUlngweHAali+/GU5qTOKDwjfNwXf4+ks4dGH6hyJ9yAsskEKzvwuximavhfefKUpNDKqAuDZcthMJtgf1nnsITZ58AB64OOAT/6NYvOwBRc04CzDIrwm72esBvvyyEI89fhhJScSebgEYIapHVAVvNilDJlq0OIING/qhHs3h4H4ezZ92cFIvk2CEol9eBQwasAEbN9SH4Wii2MSSX9nWIYwaVYaPP+7BxElJi+jzqpBaE0k9ze/5CyjKiVOHaCH9CMn6X3MxcGg8qqr7KqqTasCyqmEaB7D658boP6AuWyqaiOLgaqJU4ZUv4Z+VFR7cffcuzP8oBPXqG1ixvAm6d49EdbUbl121H6tW0LCFYiz9OhxXXFsPFeUebNlUjPMvjIWL65SyzZtsM0e9IVqJFA1eFQVJBA7OWYCD48ejjiMSFtHsA/JhdRKRL/5FTdRESKAcsngNpMCNbs9PRvsnHoZXsCnVyU7nJKRKpIq/1vT3Hu7eU47nntuOxd+EwWu1E0awHhLBuZ7kUyZvRUG4VwZGj8vBe291QUgIbWEhIaboIRkS1fIgMS02bs3D5cNTkZfTQba+cAg9BlY1goPj8fXnDXDZ1Q18BkbT2U75xJr/gFKddkXxP1FNgVVWWg2eu+7avfhmcRTANRN6SDT8gB5SIsaPL8WsN7oiJFQeID08qbbz42ZJ8RhuOOHCT8sKMPTyFB43+tTTIXj2GQm5qGf88cdKYSAGt9xcgQ8/bA8i9v5jbR4uH7obl17mxEvTe6JlixC2ytwIpobQCUZw4vREoPhwInLWb0aQg5rG/P0oPp0IjKn+xEMVdNhGpWmhbqf2iOra2Rf/EGggMwP8iqJ5bOUVHrzz3iG89qoH2ZkEJ1NvPA2B0F2fFFZ6mGRqECNAJT6WTRy6zfj22064+upYnfv750PqQYFcFBWVf/TxZEx/hYxDExn5xNYqhL1/vz7JWLW6F4LDaM1kUCHtTFZDU/EnVurUv/U0KwpJjEKmeNGE9Cfxr4GVK7JxzfXHUFHWQWjobMqqAasKzZokYcOmLmjQgCokQgj0NSqpGEc2G3UgOakaV19xGLv2ReDcXoVY/XNnhEe6cDAhH5cOSURyUivUr5uObZvboGGzIBQXA8Mv3451v9G2b/uw9LtzcMXlLY9bfUms6Wqle5ImsoiDkKT+/+Igigh7EMsQQMTwSOJu6L4W4Nd/5GDKlERs3kTzvOoDBv30H5I/eWUyLYduagNVFUraVjE6d0nA99+3QrOmRLMPoMnQHDGeW0DfT/dto6DQQt8L1uPAgY4wEa3SPEEiXY4jmP9RLG69LU4pCkVtukD0f7Fi//53nHZFoeKWeALiMfk74yrKbdx40y58910kYLbiJJYeCLlxYDfefD0W9z7QUk2F1GUseoqKoRrQtzJpUgLeeMOLEFc5PvuiIa6+RrY8GHnbAXyySGCjmTOCMOlBGvZm4c23MnD//dXsOe64w8YHH8gQuK+/OgJ3JXDN9c3g4q0TdQFNwkdGvgwTO3cWYsnSMgQHU89JIM59woPyZ/B/+ARlqpIDXsOBSk8Grr4qGt07k8DJmFUuTBLZS80Uy86twLPPHMZni7woKKwDgxAtrrircI/JbuR9lKIwWKEuiC2VFybPWSZDtA/33Q/MeqMTf97Xy+mr2svlC+HUxIdzDuOO8cQubiuoGTdqUfU+H+ddsA9TuRG2AAAgAElEQVTfL+mO2NgIMYr/Afb2Hy7mv/GGv46iEM7EFAnB9jdsKEK/fkdh2R1UAxbh8qQE5ejZbSeWr+iKuPrhqnbglzg9m1fv3LtseSZGjEhGRVkkxo2twpy5PXiZvvk6CbfeXIFKdzT6nJeO5cu7ISbahfiDpejXbzvyctuhadN0LF/ZFh3b1+J6wXkX7cDhfRmYOD4SM988H0FB9KBJACjsVhQNw4nZs49gwgSid9BUE11H+Teezu8+QvdJ37cDc+e1xNgxnQImoWh4Hfj4k3TMfPUodu8m79EGphkEMkhcX1IewAfhcS6nBxORt6DeFzVgg+pUHDpWISR4Pz79NAZXX9OS4XCCoUllmEPHpEch6NMkfFqryy7djw2b68Aw6qmaimrFtjfjq89b4bobyVj9Byncp2K5j/O8p33HLR2wC4wpOI0LN922AV8sojyCkmwaZqc2ujFT8c6bLky4qzHj+5xKswXU0KWClQ0b5dUeDBl0EOvX1kWnDmVYuiIGLZvGoLTci/791mP7jmaIjsjDdyuao98FMbxH/O3jDuCjj6iIV4J33onEXXdJLvPYY7vw8stS3BtzWwnen9sDQUEOVJVVIbiW7HHN+78bDnw4Ow13TKBrahgwzkh7oMAnGHjvWtkDXwtMZjQiQFZ+B+bMi8W4MS1F+BWrYNvuXEx7ORlffk5halOYtPERT5NRbGAfZYy8M10Ht1QKjT4QAFBkURkwQ16I8ols9D4nCWvW9kVIiLQpcDWFwQIBAJgtRkP5DAOff3YMo8bkwl3dybdXpNDx89G/byHW/KMtN6MJzvZ/E6r+b3TnNHuUwGIZkVBpL0Mb23YV49KhB5CbTYtMg6VJCClBzEW3TruwdmN/hIZTX7aaYHWcomhI2MAzL8Xj2cfLYaA9hl1SjHkLY1AvLhiPPRaPadOCYVkujB+XjdlzevIaLv4uBdddnQ7LaohLBxfh6yXUNuzE3gOlGDo4HhnpddG+dQrW/ONc1GsQjIyMMtw9/idcdU1X3DS6GYJ5JhgwZ3Y6xk+gv+tdrfQjOjGL12msgBTCedHNTScgYjwVkgTTAXi34/2PojDhbzRDGCgsKseCjzLwyitlyMikwmFdyelMytFIFF2qPd3PI9Nom9RjieKjPZ/kDBLBSt1GwGfamzIFjzzkxguvdJSNk/jyqZgp8DkXeB2SL1a7TVw4cD82r6U1oIq9HjpYhZjIvfj6780wYGgcQ/0y9ebPpvR/AjH832iI+uzpVxSyTGyF9H6fBu6bHI+3ZlDVuxkvogyGoJAjAbPf82D8ne1kuLRClCSRF+SLBp1SvXj3jkIMGpaO/KymcCAIbqSha49SPDa1DqY8vBcpqa3RrIUHv/2jFZo0diA7uwpDh+7Erl3NEexKwqqVrdFvQB1UVntx9YitWLm0LkyzCnPfD8bo8ZKzvPjyQTzx2DEWhOuvDcZzLzRBhw7hWPRJBm4bSQ++PrOWvXqLBS58Sg2eHbkqWLrsw4gMyUGxpwvcXtrTRDVQcU4WULAkaSTPau3AvI8jMWZUC2zdXIopj+3DLz+TYnZlVI82L/KrpBJA305c/i5DYi3w+1iK5RN6eB6rTcDrIi+ViA7fiVW/tMM5vWIl36Hr0ztjcIpE5yEoPQiL/p6B226krTLOle0p6NLZke3GXXdX4K03+zCNR1FH/VXT4wRbqPkaqlEX5aMc+XY28DnsQI/8ZzSEvKYeh/t7pf1LKIoOA4iYmJJaisuuOIy9uzrANIPVdEeqFpegbdtj+O23Nqhb18kRmmWSuyfesNg8jsN5xKgTQ4b+ilWrWsKBJrANqgkQpr8XX37bDJ5yN+8hMu6Ophh1q+w0Nf2VFEx9lB5wCCY9UI2ZM5ty2LJwUQpGjSoArGhcdnkRFn/ZFc4QYNv2IgwcdAClhQTR1oKFfIRH7MXzTzdAfkFdPP8iwa11JNnmkIPCMlXQI8NADFyuRQANI77AvaNC8fqi3sguJGRKBlHIzl6a6q4KfpwUp+LxxyIQEVqAF145itKyNjCNxjLZhVEFsvYklVopdLukBh8kzJV8roaWXI1ote009L8oC8tX9UEop2cnE0yx9vlFxRg8fBd2rO8FJz1Los8QNuYtQWzsPqxd2xHt25MHrOlxYpj+73ii33+X7J6m70XOeSLIcNoVRQwZCZOMsPtuSRquvDoJMC5U1WZdLd6BZ55x4emnu/imOXLvAzc0CQ2CFIJu8IflhzBy1H7k59KwibYweOB0Kq4ZkYl5c7oiOjIYq39Owb6DWbh9XHfs3lWJYUMPoqCoPtq0TcePP/ZA82YuZOdZuPCCvTh0qAnqxKZh2Yo49O5VHx6PF7fesg9//zKGWbO+7MKmzYbyERYcgQoCzZhhQHsshsleLXr0KW3TDS9coW5EhmfghosW4Im7KjB8QnMcK74eBXkh8HppHFMQc8WEYUB5mhuWt5R37w0NC0M57YiHEMAIltoS7w4soQ8jhJxkawHwTx2WFwN6QwJnF/8LmWXPYVkICTqEaa+GYOTIBqisUiOKGJYWbpmuM4VGmHjhtXzMeC4UTiMSXoKvue5Etag0zJ1XC1deGQ434QyKbBngX3yFUz8FSDyybxJmgN/0gXnq+9kLqd1AeAWUPTiuGGvbCAl2ICrKBYfDT6Xxexb/Ypx2RZH2Xr2NswOXDNmPH1fFKSYqXShZVQ9ia+/Gku8aoO8FDdUwA97vWT0YWhRCxWiPQycKCsqxZ08JHplyFBs20cDtWNSKTsRv69qiR8cwlBYBlwxfj/XrgYsvjENsbDi+XkzWNw+fLCL+V3143DYefOQg3p5JyXAVJj8YhldnSC1l0cIs3DaqEHBQMu3bJwHMryHrZHnhdBSgUd1jKKiMRXFBXZhGqI8CIlMfS9Cm4THc87dtuG7gYjSI3YvEogvwzeob8NyM+igpbw+DmMG+wXt07lJc2DsdCYkHkJ7bEzAayRbbTPuRrR801UVkiLxRIEigQy1pzhIdIumvYTLNTGgKB4sRFlSAqGgKK92qnYGKq+JJpGfFC9vlRllpFCppyz+FrnFQyGON3KgVmotatcolHPPx1dQ2HFz9Z5jguHtgA6DfrHZU84dfsh2HoKOqAnocXkLXrl8w4XGX4ZJLPEytCdYz/v4JZH1aFUXQei8n5VR/yMupxLl9EpCURF7AAR6qwKYmE4OHpOGnH3uLp1fz09gH8e/l5m3TRElZNSJrSXGyuBCYOy8Jz728Go8+1Q9T7m3HgvzGzEw8+DA1cVHYVaaaiXIw7OpsfLGgByIiXNi2tQAXXHgM1ZV1cM45Gfjpp/aIiQlFemoFhl4aj3372wNmqJrXJdtCyKAF2ase2IDrh+WgZevOmP4W8X0vkM1ITfJ6ouAOay+6N3wSPyxqgDqNs7F9VyFuntAKiXlPwEvbUzBdhkFYFZOn4aWphVj540r8uuNGRrZonai7kQ0F1yxUuKXpMUIflpqJJvVoJeEITISxRocCFBhiDphg6SvZ/y6M09vaqYkuhG75CJMUTp8Y9mkSp76awNCKFlW3YujrDYSXdW5EnxHI/o+PSgwenInlPzSHU33EH+Ecf22nWVGksk0NWLSAL768Fk89EQTb6s1WQ3rF6c8+LP62Ma66SmJ+IXJw1gEnWVRGy5zYsj0Hjz3+C0b/7ULceH19OJ1ys/sP5aJJ89qICDJxcE8Jzuu7HYUl58MgPhJ7onKER+/DP/7RET26hKOyChh+2Xr88nNDBAUVYf7cONxyG0G9wORJ6ZjxBlEzCDamXIPSVAopSJwpFHSjfYtCnNPhB1x87s8YPKAnpr9ZiKO547B6fSwqLYGY+WFaBejX+Rc8NLE+du//Ba1axGLeFz3wyxZKyunahFMWHFKC3r3L0TpuOcbecAB5uR58umQ49qT0wb54UpVwrmKQ3Hm4uKeFX/eoq3nNZOmVpZFQRLbtriniJOCU9JBIi7VmIwSEKD5Lps8rCixT91UuyW3HOhRU5Ej2EmqrPEXRFP8oRVRionHRmYn9ss2H/x7oDign5PiNjYJ87iQplA/loF+WY/iwbCxZ0iJAUU5WBKXnfFrrKJKAC47uwF337cF7b9FQOqroEpWenogbMTGbsHFDV7RtR3u+00FCSX9kxyt6gBVVBq67ZhuWL6fFDsa1N9l44vH26NwhCC6HGooFYMqUNXj1VVK+Xgw9y7rtxfMvBuGJx6SS/P6cY7iX2o3dJm66sQqffd6F37X6lzRcf90xFBSeo0iNKnRhSrlCp4xKdG/+A2Y9uQF9z/+RkbqkpGF44b0r8dmKQajw0EZGNltTA9Vo1zQDFRVlOJpdhraNcuF1dkPCUUroFX/eAsKDknDN4J/w2qNfo27sZsDqhsXfdcEz84ZgV8IFgBXnYwZwsxdDuiFqwJwanqe20dOVePbAanuHP7a86h0s+2SelOVnMMJv3XmPeqUoGjpmo8AhmQrvdE6qn6/2TGwAJafSTGgmttJgPt0uoDyxWH1VAxJXLi0ACiUMJG/+83sjhSrDsGE5WLK4JVwUhJwUceak53QrijgIur+ExEpcOiwDRw4R5h7OgwgYFbILMOHOYrzzdlNOuIQoIpE4t0mpm1v0aTJG3loN22jFAxqICRwUehg//9wO/c6n7aTFbadlluDzz3Lx3DNZKCluxpa7a5eDWPlTN9SvVwtHk0rRq88W5Oa0Q8NGmVi+rCW6dotGVbWFKy8/gB9/orGtjSSEYuqNMlu0ay7JJCFOWI/hfb7HJ2/uR3T9XVi4oB9GPXkNgCuV9SZ0ja6Hwj7auZeEiGaPUTWftt+mvIpiARfgNAFPBWoZH+OTmZ9jWL98OIMuxZ1TyjFn5WAYziuloZPY03YBj2k1ZdQET0gxzXAOy2U8kyZMqlC1poiXT0+0OdYFS+2RNK1f6i6y3R89G7+B4lNoWj7nRLILgfyR3IENpmpNJlBCDqIsEUgiO3r5FZPOQYXeIBj8k5JxGdpOP2UuWUD4pP/q8yh0bWUYdql4lH+uKHIVp92jaEn/9bdcXHwR7cDbjq0DN28RRd3KxPRXLDw8talaOK0omnpowXYb6NZtMfYc6A2DhJgHJhQjMvIgfvtHe3TtFkmOCV7DDZcKRjduysObsw7hh+VJWLjoClwxXCZJTrz9CN6fS3/Pw/MvAU88Sh2VwBuvH8GkB6tgGO3Fo7F+qO21VXigax5OxOOecUGoLlsHeHaifrPb8ep7sSguN+By5SAuJhtRETYGDGqCnr0jEBQCeCwDR1O9+HlFEpIOFsJdXRfZhcT0JWZCCFrUS8XUew7j22+XoF/v63A03Y1539dnig/VN5zOY7h9rInhl0XCFexCRkY5nn86GUlHG8A0m6lp/tq+BnSOseCcmCucxA4zpK3bpQWJOy638VljXaSkJyveRiNVPkURwVPCrQEIycYohIaXDEghatfJRFhoDs7v3YRbKSKoedIBFBUY+MdqIrEeg7sqDuk5FGnQjmG1ZBcAMgo0DPFfukr6vnIMuzTrBEUJzP79J/gLKIpQTz6eV4DR4yoAg6y/ctV2KRo3yMLXXzdH7/PJu4j1ltxFGLKkUF63gamPbsDsD10oLSHBagyX6xBmvOrAPfe14oV75eV92LsvHU88MRDt20sYUFnlwcaNaehzfnOEBgGrfsrHVVdkobyqHs47Px8rf2qCyFrBSEosxvBLDyD+MCkxWX7qmVFxv34cqs2QBCDEkYqoiAJkFlJjVBliI2n8az56943Azbc0wvDB4Zw/RceGqp12/Q+kuKgaVRXVyMoEZr1/GMuWliMjow6iwxrDNPYivywaLgSjdTMLSdl1UFlBHigRE8a58M77zeAI2GV07boM3HpzJlJSSdlpgoZCQvT6cl5Qc0XxcbM0p17UQKFQfuWhNeCcyReW6XxFGRjdys1lSKmAcaeoLbt6nXOuiWHDauPWkXVQO9KLqMhQBIccDzhUV3hQVFgJt8eJD+ckYfH3Fdi5neInGvkapkJbn/v4XbVH6kcnKErg/ZwAcJxmRZGFrq60MGzweqxe11ZNTCeIlei5Weh7wS6sXTfUj3gwt0nQDh5RxIaJEkwH1qwrwCOTDmLTFgfOOQfYsPZcZvmu3VCGS4fuQ1lpDJo0qcbUqUEYM7oFwmppqbKRl+fBJYN3YNvOBnC60vH3r1rjmitlFNCE2w9h9lwKhZop907fLsoWGZaFykovqiyijdC4BQoRPNKFyeFHDho1zcOTT4Zhwu20j2SAVZfoV2Jy7iDUoYVfKPbsy8KHc/Lx1hukmFQEpekoivLCW38DEWEHseSrWAwYVlf6cTjcF2MycUIK3p8dDcOI9G044TNEEo/JBQWGKRJrHPeaWGe97rpAwbG7Uha6ZumVFwiQFEefm0JSQe743dTGzSdU52H9LUJoSCpuHw8881w71I6m56/dlF/g/5n3y8orxaIFGXjmiQKUlNO2HzKQ3a8hJ3gKvt+TKYpW/r8Q6qWeEAta9x4/42D8uTzTljF4jmPTcdkV+/H90kBF0fGw3xJKMCZDt0tL3Zg9Zw/O6VUH/fs1RXlZJUaO3I9vviWLTNwiCu8KceFFpfhucVdExYhQzpqViAceoHg4FKPHlmL+XAqxHPh+eRZuuC4NFRVdpcnIqBRvwklAAabcno+/f7MByfnX82aqUtsR1MlGPrr0SMOChe3RvRNZuxPCleNCg+O5VvQrIn1yWgbgmed349mn6B/Es1LbKzDYUY2Gcan4YWkjdDuPGqS03JJiOTDx7iS8/24UYFI4qXIU1gEtCIouw3Qa3fKslcKPiolPkCIlE4ZU6CUJvDwLfg40NJllTc9q0oM49KAPDS0rljLlLd5yhNfKw5vv1cGYkVKp94/0rkFYGEAM/XrxUYwelYDSkq4wDArJdJ2LcidVX2HDRGtYjmGXZGPJ0uaSoxz3fAINwGnPUUR7k5It9B+4BalJVEmPELdtO2E60rB0WRguuySWi46838lJDj9wR+jH8S76o3npGDNuH4AB/HmBNnPRsXMifvvHOagd48CeXZUYOHgXcnMbo0nzVCz/oSM6daA24Wqmqaxb24Dn7EreWY24qEOIidyGMEcCXpgMLF2yEb/svBaldg9k5TeH16oH2y5FaMghLPq8Ba65ijyThGqUWP+6rghzPsyAp8wBl8MFD/OwpJfGa1VhyJAY3HhLDKIiQ5jRzO3NAB55ci+mvUCC2UnWyEHbhJPY7sHcOVEYM1ZmAPjRGxvXj0jE11+Rt6MaDjljgpxlgJ1+szgTsu4B0+dZmEQ9fHmw9hAkUETF5+F4GvZV4q2KkoKuCePbFwHoKfvsKAjuVXmKeQCTJ5mY9prkg/pISCzH7LfTkZhswcG5pRo/4rDgrq5A29ZOTLyzGZq2CPPNICNzufjbo7j11gKUV9CgixCBstXW5r6Ts6KUYPil2Vi8pBVcQccrht/iqDU4vfCwXPbMmcl4eEoJLG8rQTCowcgOgmEmYt+BOujQVjdABUwZPEFhdJ+98HYEriUL+umiVDz9zF4cOUK9IRKru1y7seyHBhgyOA4V5VWYcPs+LPyMWK6FeOf92rhrAuU5wMsvHcHjT5Tx5p9kQalxiuDsHh2SMOW+SvRsvQ4Nwhaiqrod9h57GG98FISlP9POVDQnLAGjRubj4wW9mNRJWyFkZpXg4Yd34evFDlSUULGTrCcpv7LqLJIEl2egc5dkzHqrOwb0bwieCOFwIiunCkOGxmPPznacp3gpxOOibA7atc/Ah3Na4MIL/Nypaa/E48knS+DxErwdpLZpUQRSn/TzDEc1n0n1wLMCKCHWXoTfryveajgfsxL0idQIKd9z0Z2eglCyGqnKvS5wCNesFK3bHMGO7Z0QHk7lcdoYyos33jqC19/IQEYarRM9OzWXybcLM3n/XNStm4qnnmqMu+9ur+yDeNK77jqM994jmLydahDToIG2D3QvpCg5WLyE4OEzQFHuvy8eb75FcTSNCVKolu2Fy3UY27c1ROcu1IAkXLATY1TtTWT7OaKw6Mq0Mq2GgeSkPMyalY233y+DpwoYe3stvPdOO970ZslXebh6xBFGTYYMycNXX3VCZGQQ4g+VYEC/bGTmkDch+FHv4EUylIKOLb7G61OWY+jlFpL2xWHyC62weO1tvJkRtSZHxyZj2Q8xuKB3LDcfVlfaGD9hFz75hKDhjoCDqO9Sh5CBDTrsUVYYmYitsxcrfuyFXj2oX50Kak4882wGnnvOC8OijUhFyNk72Llo1DgVgy+24fVWoqQiAksWk4Gpz7UIE9RWQGsjSkksBl9BzrdPpWwqRNckOYWk5ASFsy559fWKR5AT6KKwqmmp4IwgYrbFKoeRhF3x9vRYVTZqiZjxRigevJ9mIoiQ/31RJm68jVjHxH4IUwoqUDPBzxLm0TrRWlbCMPbinTnRmDjW75HWbcjBdVdlITunPYdc7Bc1g0OHnXYZhl9CitICruAzQFEenHwUr8+IhOGIhuGVll/bTsfgoRa++qIJc4rEvp2cahGoLDr00PUZ/qk+tuiL/Vi+IgXTXhyCRg0dyMyswCWXJGD37mYIdR3CipWNcdEA6SG57paN+OYz6s5rIaxkEhZSVN7N00KLBqvw+esrkZmRjNgGI/Di68ewfNMVMqDPrkKj5kcQH98e4cEieKkJ5ejcIwHFJe2lK5IeOD97nbBKV5WIl6o/WIcxelwp3n+nG89SpiM5pQq9++xATmY3ho05KuNTEN+LWJJUS6FrJSWJU/PIZAwfgR+qTCHxOn9WBj2Is6Dwj7wJCSxZbHqRxrnSex0wvYpXxpQZlW9R6MUdkZS3aeWh1wILjHKRfiEXKgvsahjGFmze2B69elN4SrUgFwYPWI2ff20Jh9mM+ResdOTNacK/amcWzriCoO0sdOyUguUrO6NpI2I+yHHpkANYuYpqXpSfEXlWQkumRtF9WcVKUVqdGYoy+vYUfDw3DDBoP0JpKaUtmp96PgTPPkFJNdVVpAJfo0M9LzKOslmbBir9ilZd7cGjj+3CzBlStHr6EReeeVn6TL5anIUxo7NRWtIShk3xrxYMnbaWok50Crq3SsCOrclo3qoHvM5Y7E1oBLeHIOFSNGx2APt2d0N0JMXWTmz6rQL9L8lCVUVzVX2mmoHaGEmjdxpVYj0h5K8StaPX4FDSAMRGEwxM9RY32rT+BclJ53NxkvpduAJhC41GrDJZWhJwykuo0Uudj0dwEc2dFogUQXtpYiCr93BxrxwhIfkIjypDeVk4yksJQaLvD1dzAMUDkkejXc+kcFqE4PB8RIaVoboiEkUlJPiEXNUSReMhIrLzsVwxfY7yzl+xbk1HnH8RUYSqUV4RhP7912PrltYwjDhusyCdpq0jvD4kTbyY6q1UGMQe/Lg6DkMGSNhMx4gR+/EV5WcO8siB42pVCGmVYvgllKO0/OsrSmpaFa64MgG7djTmB8tUJbY22/DK9GBMfZgsp+Iv1VRRlJGmHyQyvC0CCx4JDyXOJtIzCzHhznX4fomNNm0NrFp5EZo2j0RegRv9L96DfbtbA6YMqhYUS9Ug+KEXwkkblVqRcCACXpTB5aCAizYsdcKyK9C0+UHs2dkZkVESruzeW45evZPhruigrDtZcTIAEsHT9ETJs6T9jEiiluVBVNQRzJ7fGhHhZSgvrUJhoQOPP56NrExS4hCZvmIbCHYWYujQUtSuQ2RPLyqrDCxbHoWyslih26vhF4bhQZOmZeh7QRFb9PzCCKz5xYWqSiAoOA2Dh0aiSUMnLh1eHx072UhKMLBiWSaOJlXi+xW0OWsTGGas5JHeIq57DB4YipbtQjD8ivro0s5A4iEDy37IwaGEMvy0qhru6vqAozaDFX44WRNVfuWicN8LG3IIyp2R/X7Els20ixoxxaVtgPryWT2VQsun9SYU5A3z8dxLFvpfEITCnEpu4Js+vRrrNxPiFya7Q/NOBuRRVNZklYtHWUqV+b946LV+XQYGDjiMKnc/Ca58TOgteOVlJ6Y+0tM3c7vGHkWlJ1KclFjbt1MzV39l+7qyCmDu/F2IjnJi1K00Zxd45NF4THuFLC2NSKJXZCSPjGDw7yHJr9gGPDweRThpTI61KLyx0bxJEg4caImQWmJNMwurcHG/HTi4Lwam0QoWgRas0LT9N0mAHhNEiJ+aF0yDG5wlCK9lobSkFF5GXsn6RzChkw0Knd5jIiYiFXt21UejFmqsk22hVYtEJB6lgeYSOvFhFWPk3yqw4CMJMROP2ji314+IiaiNaa/Vx3XXUq4QeOjQEPhoQSImTy5FXg6xJMrQvmMOnn0yBteNaAgHzTA7ybFiZSYm3Z+C+INEF6L2CTE4goqRV9iO9Rvb4fw+MT6wbtJ9m/HGW2TiejJDW/aSlEBLK46Gn6X2SSpUhdCwPNr4G6VltChhcKA2eJt1zlG0x1Rb6XGYSTlKLhYvPQOS+V9/OYaLByYA6CcJoxquTYPXXp/pxAOTesqAnD+zgacuSTBUqbwRU8MD+vm0gNMSV4Mnz2/akIHhwxKQX9QTBlHiOT6Wwh2ZMmpbpSSXnADTAnknXSlq8WPkoqEIfXRUApYuDceFF5FVpLDIidU/J+Opx1OwYTOBE4Tm0HfQXi0unmypcwU9WFzIk9WKBUCeySUttarpmWdi0aW5TUSEJ2LTpgbo0FHYyTQetkvnZCSnEDNBLlBo7WW4ZWQZFi0gPpmBbVur8eY7a/H44xehbet/sp14QK3uy6+ycMOIDWjZKgJLvu+Fzu0p1DzJEVDb2LmnCNcMT0cyIVjkpSkgJpiafWcqXnnRiamPNfPlWqlHy/DwIzvx5ReRsGxialAIR1ZI5R9Ue+FOT3UwIZWQUuHQEXCh3DTD51TgZPYxlx3oNzpHIq5XjqKw/MU9yi+/HMPAgYcB9GUIlJEMywWncx8WfhyOm25prhRFZtzW6AjYG0U2eYpTOc8AACAASURBVBKB4iHevsE6EvAw7MvWxsSuXRkYOXoX9uyiCjr1eqg9qPh7FYpD/ZLOIthGOardVNAKgUuFTLSdp4/XZCfi+huy8OUXfQMGRwAlBcCqVSn47MtjWLOmiPOgikpKNin5puYn8TSsxwpZojyA5wPwtUqsbxsu4V5xV6MDUeFHsX5TXXRkRbFQXOpG1y6pOJrcWoSEhkGwkFTgllFlWPQxKYoDx1KrYDssNG4oQngstQyfLMzHzl2FiKsbjpFj6uHcnmHH1eIWLjyErl3roFs3un8vjhyswkcLS3DoUC6aNw3D2HF10a4DeQLKKwXJevrxI3juJbqxNqoGI5NciG/VsukBbN3bDTERxDTQs8mA1auysPKnQnz69wQUF9RBcRHlH6Ro5B1pwowOif1YKKOfPPVSTRzlaIDkisASMlhkMTR6GkiK/Isryuo16Rg0gBTlAqaAyDxbMD6+5Nt6OO+CWsdtQlMjRVF9DEwPYTq7RDac46sBCDotl8n5ymsYBlIz3Jj1ehreezcD5WVk9akmorajZkErQv++HlSWH8GmHTQFJZYbdumiPZRX0Fs4xypnvtnzL4Zi6mQCJCgCp0nukrNUVbpRUlSFLVsNfLIoAV5PCPbsrcD+A8QgJoEgQSbPE6xmLgtVh+k6nBA7GcWRhNaBqFrJ2LCxHjp0Fo9SXFKNLl1SkHKUkmLpoxdYtRS3jirDJx/TDGCF7joMZgHMev0gXnwxGfn51MlJnqIS0TGH8OZbLTDyVmJlq1RN2avSMg8mT9qCL76k3ImKneQhixAbm4CHpjTHpPvbIDhYSDp7d5Zj+GVZSE1vqpJ7KX5yWm8m4Lqb8jB3zjkIp02gfExhCRczc8uQkerAvLmpyMhyIyvDhbXrMtX3yZQXCUkVc4zhbJWTqrBZnCJ5HPI+lNvQTZxBirLqlwwMGZgEgFAciTepmat1m0ys+qkZmlFoq8Tsj7b3qZkSnTROCGiqlt+vWXMMr0wrxsoVhAK1hMsRAaedCq+1A0/cH4vkxF8w77uOcDmGwbBrcXVdfJMgKnwfdgkcjgN48eXamPpwOz4vI6gBg7MDrybhSCm27khBXn4U5s/NReIRG/kFZEGjYBh1/H3f7BoUrZw9ChARnoTN6xugfRfxDCUlbnTukoSUo5pfpqW8FLeOLMMnC6iIx5UOeL0WZsw6gqkP0b1ST44LoO3ImepejoYNDuGn1e3QsX24tNKyohgYe/tuzJ9LwkxoITWaUZ5FOGMpwkJSsWFbK3TtSNcvXqVPnyPYvJkeqOJ6+eaG0bWl4oZbM/HBe70RHSEMDN7qjtOw4yOJgiIL635NQlGxA0uWVGH16hIUFcfA46F7j4VhUgOd1IQ4KmADRu6LQmcxnDRxk1qrzxjUSxSFWmVJUZSAwYsOndPxy+rmqEeGld2xJOWn/NDxN8c7Cmenvg0DcFd58eqrOzB/vhOpR4MxuG8eBp63FtcPzcSx1BSs2DIAK369EtsO1IGXvaHBu4Dx/uuU3xD8a1FvTCrGjQnGHROi0LuPZkcrCI/DJzUTKyC0LC6pRGmxhfnzDuGbxVXYvp0g2kbMjJXQTIZcc4XJdiAiIhFb1jVEO6UoxSVudDlOUVhNWYhPVJT16/PQv18KPDyVk4Za6OKTorvY2/DadAMPPdzTFxpt25mDSwaRUtM22gENXCz8dP+J+GZpbVxzBV03Tdpwcpv31i203blmWAipkorEXgJDkIJ+F7ox6d4wHlsr4I2GMFVthz/rz6WqqrwoLa7CiuVZ+HhhOn5aRcpCvL5Iactmqgo3SSuumwIFeP+QM0lRVmdgyCCtKOQ6xaN06Z6GX9e0REyUWBZZtP+AomjN4+cR4BW4yi8WNzvTi5tu3I3UlFx8Mv039OnxEVDZDrO/uRVPz+qMzHwiTFJ4JvwnFhQy8/yMTMBLQpCK6Oh8XDwgCBddFIWbb6iDsDATkdEUrtCXEzlQLK3XJHBT4E868vIq8fabmXhjZj4KS5sL2U/NVmaCpk3J/FFs3tAA7X2hl6fGivLNkjxcd3UFDOrTd1Yzw0FYEDLgwbZ3YNorLkyZ2lWKkYYDj05Zh1deJdi1B0+/EfyZPIqqUSANjzziwcsvS8s0Gbtzex/B1q3kfbRHofFKYjDE4tP9ZgBIw6AhEejQuQITJ7RHXIyFuLoqoVcUFgmdaJgEfUbJhWVj0WdpeG16JnbubsjzlnlQOydDtKKaBqPW1q7A8EuyzozK/CqfopynekxEUbr1TMOaNS0RzUVVSsT8glMzr+KHNWvyfnEsAdRyhfq6YeGzhZl45aVyHIjPwjdvb0SfTstQUj4A733SELM+awEDA0XBeaKlmg6jAnpdaWfbzwPGC2AgD3H1jqFhIy9Gje6G+nFudG4Xhy49SGnkUKQWWF4vXGoC5U8rsjBq9FFkZhF0HQ4H7aVoCdM6PDwFmzbUQ8c/qSgeCxh/5y589CHF+vVhOEnxyFtJAix98bvwyjQHpk6hGWayro9P2YOXXiV0qa0ore7V9/XgH8PYsXmYO5f6/2V1zz33kCgKWXrVtiv5E0VtsoEUd2fyOahGk4XI2EJE1MrFzbe1wLndohAdFYpBA2sTAyjg8MJyWzBdojRJCaW45ca92LitIQyT8kw3d8N6LQFv/EpdqeooxB7+iyfzq1anK49CiiJTR4gy0qlrGlb/3BJ164gAywz1k7OHf68IJ970v1AV1g1V5GMKk9qBlwKBo5V46tkj+Hg+eYRWCAouxV0jD2Ln5h8QHnUp2rWpg5nz6IFexGMlaLAD86+I0cuGkqwZ7bsuVpb3L2HCJ4UBpAp0XsoLirnId975hYipXYQx485F23ZO1I6WfEOUTxoJvl2SgxtGpMDj7gTDoDZYQnkMhIcnByiKheISbw08ionSSjfO77MGe3f3gmHE+MYYSZsDKQp5lF14ZbqJqQ/L7AA6pk7eg+kzCKUT5oRWIIHJ6X4zMHpsDuazojC8hd69j2DL1mYB9BYZRSRtMdLCyzC84oIR6ZP3WOHknn5WwBVUgSGD3IiKyMFVIzri4gERqBdL60Rojc0MI/JSqRlFGNj/MI4cbgvTrKWAD9oxTXt++i5SlDwsZpr9X1xRVq85hkEDqI5CMKqeL1WNNu3Tseqn5mjKgxz1g9C//yMfcXJF8e/kFfB5Ne6It9rmxFGU8dOPk/HIo5lIzSBLWw9whMFh0qZEx+B2V8FALYQGGyirDoVtREqIotmxXAWj+Jv2V6eKu6g6kx/ZolF8HIik0TdK+yv9DK9loGHdfNxzXwxPf4mtQ1P76TtNVLoduO7GdfjhW4r1G/taSGpFJGLT+obodFKPInH573MUGu/kRq9ev+IQ9QIR0hU474s/Rv/ZiWmvOjFlMnkUOR56eAdmvkb3oL2MGDRRFFrDTIwel4/5cxRRkUOvBGzdKhM4hWYvUK1A6joP1bmoTNOUNaPf6/Wq4DZtWidXsAOR4YUYNbIWxo2tjU5deA89pd7Ay68l4MlHy2F5W8Npu2TcuM+b0fXqyvwZoSgED0uOQg1JmibfoHEqvlvcGOecIxtjChu1pjnKP1cUWp7jKvyE7HDRQqz+ocNFeOSRw1i61IDXQ5BnuNRZ2OwJa1W8nvCkeKQc77SrC48qP2HB1/E6eSmF3SvwQCrTVBsJqOap4qUINXmqfeh/oRuLFvVGoyY0XpY8lRNfLc3AiKuyYZhdlLE2QYqycUMDdO6k6ig19CglJR70OnctDh3sAhixMNjLqcYm2TEWNvZg2jQTU6YIe4GOByfvxOs8H5pe0xVesg8y5NavKFq5lKJsodBLGRLaAIm/j0JSOghEoekxUrWXfEczqyV/ZXVkpoGmcNDnk9GofhY+/6o9+vWtK8CcAaRllaJD+3UoLbwQDoTIUBJNBuXia4kaLnEG9KOsWZOKAawoF0lRjeFFE0HBB/DpwihcN4JcilTDa77pTKDwHe99NJ9Kx83wUjHSQHGxG4s+ysGMt9KRcIQgTVKSIBkTqobLcWWfQ3Q1b8qmApkeUu1W+bUXjZsUoFefcrhoH3kncCQhDFs20+5TlJDy5APZuZjomgr8kqvUVl9v/ErF1xTcdH0VFn7eBU7lULftLMCVVyQiPa2l7KBlk6IcxcaN9dBZFxxrqijFHvTqvQmHDlLTHE3A0R2PivaiFGX6Kw48PNVPY3/woT14faYKvfhedN+JXvs0jL49H/M/lP1oSOB7nnsEO7a25NDLsCsRGZ6PPucbiIguR7DTQH5eEH5a5YRFjW/Km2ngi8/KqKRSKP4pk1mo+ErbSbRutR8//XwBmjcTI1Rc5sbt4w/iy88ay6wDNrgKFT/TFGX1L6kYNPAwJ8TiNCkEokRyK956PQj3PCDJoH+a+fGC/+f/JUREcQCqTwEWDsYXoGuHLahGb2YxC1StoERfAqgLkwIwSGW5lMe4WjT+lOWhCGPGFmHeXNVtCOCThccwchTF4E2VOOlGLb3jlVZbukvl4bjfQgYERobvxjffNcagixv4em5uG70Niz6mnIKoH4ZSlPpKUYCawcMmxKNsVB6F7lvvdKwEiiVrN6ZPc+DhQI/CiqKSeR1ysRXRgEgqxowrwLw53dUjstGrzyFs20whI7EPctC52yFs3dIXwSoxjz+chw5td3A3qgwPoSckiqcajFUYxiaG5xNQFmM71DxUKwXPPG7g6Reaqm1jDHzwYSbuvIPOQLPS/LmUeKsyXHppNpbyuKK/eI7y62/HMKj/IXjt/kowiV9F4dYOvPqSgcmPdleNTX80fkZb5ONM9HF6JF6JvBPRu+lXFSgrSkKtqLrweuvjuecO4LnnquFEd1i+vgcJ+YQEyft4KQSUKr8FGNArF7v35SCvgupApOBFuGN8IT6YTYU1ecjLlufgphE5KC2joQfSBObzIJqZrMmbxzUXyXfa+AXzP66D0aMomZZ6wNixWzB/PpEMm/PX1IpIwqaN9dCpoyBnv1cULQiBdRQTJaVu9Dr3NxyKp6F+SlFUIVKEngRqH6a/YuLhqTQaSY4HH9qtFKWdyjdIX4WrLTysTIwZU4B58/RnLPTscwQ7NlPVn8LQQnTqcgCbNp+PWiHS25KWVoBLBu3C/kN9eHaB5Dyyq5cUM5U7UEwDGnxOptXmsJaWNQO335aFDxf28JVfPpydiTsmUH8MzT9WYSUT5KRnXhTlDMhREg6X4rLLEnHwcBs1yExTF3cr9nBn2DbFsC4fg1Tkz68Q0o2qahFkiditWtImqzMbH1GS3lsCd8UOlBz4DpV5KYjrMRquOsOQdqwYV112ADt2ET8qSmJlHQIEtLzKVtrUJJWKN58qwYez12BP5u0ACKKrRteO8UzdbtEqWogrbhMjrt2Opd9TI1gjqQtJA7siUtKXOOAgKrkCFSREo9vyIipmC5YsaYL+F0oYmpBYjRHXx2PHDurhoIosEBaZzIrSmThWzPXycmU+NbmNgtYVzRzluGVkORYtoMKnoZL5tUpRVCcp0z6oC1LlKvY+laMEKgp5FKrGE+NApthzPYWvmxQlG2NH52PufELF5Pn0OO8wdm4iOJ0wwiqEhibhg3m1MfImuRY63piRgkmTKwG0VhtIqZ2L+QtEcSUEp7BUUVF45KobDjsRzz7hxGPPExtBwvWpU9Px6qs07Fx4aT4N4udZgWGX5KjhEn9xj0K59N9Gp+KTT2gCY5QvVbbt/Xjh5WA8/kgbtgTsZVTLT2CfNj8CXmPFFObONXonWSLpghPsxICDBfMoKjN+RkXyMjjyN8Fh2fA0uB6R50yBaTbFsmWFuPxyGkbRR8AFDVnycGmiZnvQpF4RendLRaM6azB6RCK2by3Emu3jsSu5I/YeoODxIL5b0gyXX9lItRcZ+HV1MYYNi0dFNXGvoqWdgOlXUky1bJPJlV6TgAGynsTlovQzBddfX4QvvuimiJLAt0uP4dqrMmGaXVXjlAO1IlKwcUNdlcx7GR7u3DUFqcnkxWR6PbcA+BRFFKyk1INze63HwYM9VL6jdyzTBE/yKHsxbbqBKQ/7k/mHHtyLma9TjhKoKHoCi3iUsWPyMHee/oyNHn0OY+dmalwjYad6yTE88GA1Xp9BXaTkq73IyzMxfNgubN5Cvf/UIkDwsexooJqVBGGk9/O2e7qTshCNG2zE9p0DEFdX2MMZmcXodc46pKf3h2EE++aL+ozqmQQP0w1NmpSMN96gLeiI7kBNSw54vSm49jobCz9uirBaJKKawas1PwAyFL+rDJfQ6ZkGbxisCNTGa6EMdlk8So98Dm/actQycuFwUAjmQEF1PYR1uQNhzSaiqsqJiRP3YP782jCMBrDJOvIkH2FykcrVj9uDsdcuw6MjV6JWzB5UV3fGF4vPw8xFQ7AnoSe8XjcuuywH3yzpjiDeCUIIiW/NTMQLr2YjJ5ssdwMYJvVgCItW2i1ISRQ8ahNqlobmjVLx2ec9cV4/mkQjXYWTp6Rgxqu09Vw9hqAJjg2nyvz6euiguV7FbnTuSlwv8o461aYvodCrFJ8oj1Ja4kWvc9fh4EHaRoKAAblWNkpc36B134Pp00yVo0iYNPnBPZjx+okeReg4xP6mOsrYsTkBBUcL55yXiO2bSFHUTDa40bzZbvy4ui3atIyAhUqYCMWGjfmY8nA61q6lSKIZDMQqYyheRaOfEtiS98mD6UjBjLfDcd+dhLLJO1b+WIxrrjyCiipC9OSe/CUIsqZUmad+lDMgR6FbfeD+BMx6kzrRYtTMNEK/LNQKO4Ttmxujbaf/ae87wKOqtu/XtPQAoYSuSO9FQRRB7KA+G4pdQSyg+Pw/BQXUn12w+/TpUxBBVJ5YsCBiAbug9N5J6JCEhCSQOpny/9be59yZBJCoqMCX8QNM5s6de8/d++y29tpcRHVX1EDbzIqdiaY7s/WplXcqCvASzMKerR8gvGEy4go3we0rg8sXgiekzCploTAK4tojodtTiE0+EWvW+nH6abORkdEaLk89LfgJYz6Xn4WtXNSKm4RpL36HHj2zsHVnF1x1iwez066Gy30iwqEyxMatwYcfp+K8PuxHUU4pfnrN+nyMfmIxPp8Wh+xsxgTcHChY3Bltr3oRqicXo99VZbjrjuZo366aQR57MG9OLs79x3rk5nVEmP0ZAmGhomzELz/XM3UUgiL9aN9xPbZsoktLV8dC0vNw7XWFeOtNZecv3BPCCSf+jLVrO5kZ9E7YbNwoG6O4ymW9ht+1wigKQZRmepdDeMfPZOCmG7Lw2gRbmQ+h64lpWDifGC5OKTZkGliP4ffE4eknGdMZFhiXG0XFQYwePQeffJSIFSu5sdCl5BrZPyxA8lrzcGafAtw6JBWXXtzUWA1O+yrFheetxpw5/D5+XivyzuwUiaWoKFlHRsGRD+v+B5Zj9GPcGUnuxpSrMtV73BuxamkdtGyfjACC8BKvExWrW0I29YvNHxl7yIyI1ly2pu9G1qr30CRmPJKD6fARekVT7nLDG2BXovZ1FPjjEGjcHzU63yvDQt+alI7rB/JhtBJ4BUdLcBKJ1tSL0bLFTowYuAUff/oVevW+CPPnl+CDb/mg+MC5W+Wibr3l+GBKK/TsbSDtUdc+b2420jYUYVdeDBYuzseObTmom5KILifWRWq9MjQ7pjp6nMIHbDcGFwr2AJdcshyzvqkJt6uB3Kfl1WJl/pe5DOY1RmE2q32HdGzZ3Ewq3WIP5fh8XH9tESa9pYpSsDeErt3oenWGC9UQFhIN3YikWU7cnBUmRmF6WCEsalEshMVC/+0N8t8MDBqUZSyKWvxu3dZiwYJmAqLUnKKiMGJiVuO5F5Nw2y1sW9BkhX1t21KK2T9mo7DUgyXL9mLd+izE+Lzo3LkRmh3nRu0awDl96gsjqF6Z/j36qfW4bwStcmdnJmbEsvI2mABgwfGIUBSNK5auCuC8vkuwYythGWxzJSWpGx7PFvz0TSpOOjVB0oBeGdTjrKHDXOgskcAhVEFKSwMY+9JOPP/vOejZ5iu8MHIrkrES4WCxEa4QPBIPEPHLFmQP8sN1EdPhfiTWvxRFhV6ce/4S/PBDHRk/52EvSZgJSQ9CngLUrl0I194N2FVUG7G+MJo1BNK2N0JpgCQZdvxaLhrVX4J33+mAHr0FiyNBqDovEbCSPxhGWUkZ4jweeOKi0QdUVN6PD5s2+THq3nRMeYcL0MoE24ZeKMwK9WbMnptq0sMB5BeE0KH9Zmzd3NT0s/A8PL4Q111TjDffZhXbhfzCMpzYVbNeksAQRRHHVdj6VVGWYszTHowc3t5J1A8btgzPMT0sMQoVxbJP2kxZBgYOysLE18l5oDHjiSeux4L5mvVShLEd303O4dV46aVUDB2qU83kM04LcOShFxcr2USczSnLgYxfNPPFMXevvZqBEaO2o6CQxc1kQOostruVsSuvkccfMRZFFYWzTU44/gesXtUFLroiQrpAC5GGa6/egrcmn2H2mQiZmj5Iu98ypaz8w3QzFi8twSMPc/gQhbEhknwfY8KY7bi0+0cIFqXBFeLk3DACHhIxcP/yihtWGvCgKOk01Ow+Cq7YE7B4xR70PSsNWZmGYsg2E0v0zWsPwi1Bqe7CDBil41CSZaXwhvNRFipGnTo5GDI4Hrfe0hT1G7PoaCVBi5cmvVVuJ7WHlJSWYtbMbAwbtgPr1qUi3hcr2Z7iUC1D/8NPe1EteQuWrGyA4xqrwPCKmjfdiM0b2ampXYM6P7EUAwcGMXGitvDyuPbt5mDtKt5jiqyjuim8R+0HDYdX4Ln/xOHO2yPcySM5gnyMKq0mWewoCKsouzBocCFefzUi+N27p2s/imxmFWKhUCliXJvRv38J7hzZGJ06pcBrKY+MlSi/cNxwiIyIIIeXr8zBiJHr8PkMbgKpgNustSi8TWAaVk753RGjKLrX+ItC6NHjOyxcSkXhA9Q+Z46kO7n7Esz5pW8UFy3dMo0VbFaYlJmExPtDwPhXNuPe+zOQz+m6RMMy2xHOxYlNP8ZHo99Fg1pLQLYemU4b4gBRLTrqSIMgSspigOMGILHtCMCVgrvvWY1nnqbkEyVr/GrTNWfV1KaQtThWJuP2gFXo0WkHikNNsHi5pk3r1gduHlod7VrloUPbhmjXlmnR/b+++3Yz0rcE8ebbfsz+zo9AgG6YB0OvLcJ33/yAlTvOhxs1BZtGpzAuPhsPPV6A5o0J1w8jt9iFkffEI2cXC226o1jSuFN7FeKfd+SLbSsqisN9I/cic2djuF0JSi7OwUvcCIQngDv7Tlx+ZREuv8yHUn8QMZ4YjJ9Ugi8+ryFDjFRRjMNmsoQuFKDn6fkYPCQIr6sM4ZAP943yIX0jCQVthlKR1gQxSqglafccJCbl4MKLPDj/Qi9qN4jFmT2bHBAOu3x1DlYszcDMWW588F4B9u5lGriBZsokgFcl0SYuQzslF8vfGwK8IyWYJ9r2uWd2YPgIylM9U2Qi2VwhWjTNwCfTm6JNm2hKTRNUy/NXfqeFCzNx370ZmDmTKcOG4m9rcVuZ1T34BQ9fPQsjbpgDb3A2Qq54DsWDV85BsBwfnh+uoB9FvtaIPX4EYmr2Q0GBB6eeuhKLF5NILcXk8q0loELog1YcWBCxnhw0rLsVwaIPMODiUnTv2RfDH5iF4lAPbN/VEf4AszSb0KxJbRzfvTbcnjAQYAwBBD0hmUnpL/Jg1sytKChmH/1xiEvMRaOaK+AvTsOYfwHzF/yC92f3RsjTGVlZxyAcbixp33B4nSCR9RUndKIuFhGleMp1osvDZjKCCrcaF4vdk6QKStDUvFgewzfsZMBoeXebXhFmorhTky+rjhE4dg468qhZJ+n4zBKovGamGM8cB7iZWdM150t6EF1sRdY+F50pyY1lh2T94qoHcEbvhqiREEYooBkaFiBDQuwBLFqYj/R1BJMyvuHGo5S8ahX1G+RvM0pchxzZmNaysBwBWS/LJfDjDzk4tTcXljSazJEzdmCuaxuefdaDu+46xoQi1lWxwbua8MsunYGpH9LMt4TbMqeYLIfihvagjncmPvj3PJzaYQYCRTuFVpTtF1KucpNELijBfonfh9KU01Gz22jA1xQzZmTh2mt2IDePVWgKiaaiJRg1C+8WmqIA4hPzcdN1Beh/+ma0TH0DSXG5yCy+AFO/64nnx1bDjsxUE1xz97SBM+lDOXmLwTItKt/zwSPdhqVo0mwjHhoej87HrECj+Ako8/iwqWQYnh1fDe+9nwAXh7ZKoZLZOQV/iFUW8gzNc2iQq/IpTphUpo1CGPfPuk82QyaMM3KjFGAtvqpxUj9f790NV1BVy2YbJQsm12B4t2Rmo7YZhMn2IUBhTcxELJFmLt3C/aXyzXoSrb5C7COumslBOxkwEnFLDw2PsQV8UQzbe2ISE2JYrA/GA20wf0QoinI2rVhegDPP3omsTJI5xAvUxBP2IIAsDB9RgKfGsKJrgjpZSZsO1iag6TOy0f/iHJSUHQew0UlI36IekDzsdFzW+xM8f/cq1I2bDlewEB7h//Ug4HYj4KHihKX2sidcE742NyOxyQCpuA+6bi4mvk1slRbwHNIKoppFIZW0gJbJ5f4W15zzPiY8tgy+Opvx9cwLcNXdfbBr92lChKDuDGmIiBDeg9SEGRh4aQ28+VFrZBTQlYk31ovVegrAdrQ+5is8fOtkXHZlEXbvjMUz44/F828OQUmgl3GqFJkgxUrppzdKIQBO7WnR1VPApfa4qLWV7KG4TBb5rKKo3MYmrSp9OgYhLYUfcs6Yz1sCD6MsSo/ENRFqSN1UgrRWETSwVRRxCIU5RQVYetpNqzP7PG31Si/PJhl0K3AyzHKPTN/blLOiM6zDqS0Pmh530NpH3tgHFXhS7tx061JMGMcKfTPhmHWHSDBXgHqNF2D2t8ejadMaQoBtm33EsaWgm7EIg25YgomTiAYm/JzugKYaBQIvg7N+/AAAIABJREFUylUCd+hnPD34B9w14AsE9q6VYFAeiMREYfik+Sco/nuptxGSTn4BnoQzsDG9AGf3TUfa+saAm7s+ZzhS7LhrGgC4A02dixsuWob7rl+GXP8s/LDqZgx79AzA3Vl8f24MnEPfrmU2kpK2oVfnaRh6JXDfI/WRVdwd2/amYvkagh11p2SSIiVuOma8MQ0+rIc3/mI8/d/dePvLc4W9RvfyIHwIoMxl70V3fpsRNKJvaiOmEUzkymzrDq5LJdBuSrZi5URSIsV2/qLXAHgNJstYEc3U8bmaSb2CltCEsFphMRdOu4Mz+t18iQNGrRi+Odkb406Z951rtDFkFLyp4ikiP/McHCTEGY46HyV67m9FpPrfPHFLd0HlFXbjwcd+xGMPMqA8XhRFuBmJ83ItxDdft8Tpp9Uh6ab2pVs8ks1+eVxYuTYL552zGVu2tNcMlO6lErBLkkp2wAJ0rPsRxj+yCl2bTgNC25UKleJIoQyHEXBzxn0IQT9QXPcqpHS5B3A3xsv/XYvbh+bB4zoRQREWuof0PszuJV4FH3MaBl2eio2rv8OKdfNx5nmXYuHyWlifRqh3ghzjcZegRYscDB+8Df1OnYgk13fYmXM5vl5yHZ6bGIsVq2sbEj59tNXiduDsXmuxZPEC1EjpiKTqLTFnWXX4/bUd9sWYcAgBURQKohV4dVkiaXWxFRpryZJEZ91sUdKibAlOjaRmtd2AYyn4r1piUUZnVorNeNH6qNWXMxpGe1UAbkzWjdNEuV5KVN7fyXJVVNOKx0SrwcHes+eKPq4YfftkYJoE88ZCWZ63Cr1Pf7uiaK5c3YXN24rRq8c2bN3KngXdeTm0koHnRRewMMQuPH0ArLM4Hi53aQ/Fz4snx+zAyHuz4XJ1dECHuhHR3zdCHVqJAacvwH/v+xKxgVnC/shjSOogMmQG/tDxKA42QGyXO+Grf62MKbmy32ZM/bSa0AfZx6vEdNqjotD9QnhQiEBI+abi3ZmITyjE3oLaCLgSTfsur38zujW9F9MnJiD1uAJ8++UCDLy7F7bkjTaDi4wbJTgollzpr7OgWAQva0DueIP10iyOEGBLTGLjAKMUZsMo1yQmAYK6MmoBbKHPZKRsrUEWzQQNZuApNyl1ifgZO+HY1n8qKlsMPGyHFtfPpcMAzEgIyRXIPVnE6oH3/9/+jhP9OHbKJhD0F7zOQpx1Vg5mfNZSLYrcqnai2qlm9nsrpSi/ZpJ++w2U/4SaXfqpOl6ux8kr8csvjQAPMz7EQTFIDuK4Yzfiy2+aoEXTGKUoFUCc0pBK34LJcBQXBXD5pSsx/Qty6NaSHnXtKzd8VFTKYBjJMTPx7+EzcUPfeXAVLEXYFQO/R10DrylOsacrEPCiML47qne7D96k7pj/SynOPXcRcvLaw+dKEvZJARxK2YEZLAvlJmDQp4E1QZ3i6ytURVKw8qBy0b3l+7j71kZYtuJznHpWPdz/RBv8svQfhifLCnLkPsNsenKVIhxkFioIlzsZ4XA8XGwiE8i51neEDFv8cFNnkGU3Ab+IBGMVjllgPPcrXASiTFZRNCXvc+eiRvUMuF3FUhIJMKsm8YUbHjFgFDa/WNrCwvooLGiko9AlitdrcLPO5NuNmim5CHPc+T4+3h+TLG0C1PhMRSPKihpF8ZcVoG/fOEyaeDJYnhJJFPN2OCqKgTB6ZHeKxeR3tuPaqzcBrhMAd6wgaCVIxjI8+4wHdw1rJ4GwkpoZphAZPUZlYLjixmefZaB//60oLm4v0H0nGygFNz5Jbh9b0LX59/jgqR9xbMoH8AcoWD54pPuQS+aR5kdmfEqK4+FpeTUSWg8XbNaTY9Iw8l6yPpoCnA1GkY0E3y60apmKJatSZFcKhcrg8fBaTQuSIeNWa1SAnifnYWv6dmzKyMaZp9TA7vz2WLyC7cfMWFlFUaIHgXtKR2UGTu9djHBpMb6Zw/thapR9KAam4rQ5WYuiqS91OmxA66SwIvCfcp5M9C5vIP8me9i2RRo+/7oNkuJ0vpGwcJrZpiqU2ioRG+vCM8/uxmOPMGVb0yRXSHXOBd6Mxx9PwJDB1WUimfUE/5h6RD7t2JMoitaK56ZSxMZ4UK16nCqU0NjyWn6nohyqi9/nQkWDjUWR3caNVat34cxzViBjOxuh4rQHWyQ9F926ZOCzr5qhTm1TtyAU3boF4odbelQvHnh4Cx59iGad8BMN2DU1afmjuJTzcMeFU/DEXWnwlv4s0EHdhbxCQqC7ZBDuYBB7w8cipuv9iE89H1lZYVzcby5+nk3AYX1TKNuAXqcX4pH7G2Jbug/X3cydnFky45ZJGsr21VOWdBfmrEeFJ5PYjinieBklIZED+ztMGjfs1t3fJWQVK/HBeynoc3ZNvP7mDjz5ZAZ27mBqvJZsFHIPYmJNSlXOoeusmwDft+uglka3dHuc/iwusc2EidIG4I1bggkT6uK6KyMdnAeSj5LCUlx6xUrM+IzMK1QU436FSxAbuwiL5rZC204W2vNnSVklzuuYHbsW/DfaEotLdqh1uRIXFnWIuETiFWmAx2secttKjHuVGJ0G2nsgSRT+lYZ33vHiyiuZEQohxAlQQs5hg1XDLQsvtm0vQd8+S7ByJWHaHPZpiBwk4aNNpnR9GqbMwqSHN+PMdm8j5N8qtRUVNOUR5lwVWpniYBz8Kacj+YQH4I5pjfnzctG95wqEy2qidl0/Bl0fh7tHNUPtlBhMfH0HBt3E+6lv0phqznVylFNxUOW1GSJbX5AN2cDiTVpTlEYwWARw8voW4PWJ1TFooFq0RYv34N/PZuKtyVQ0KgxRCTp/Rc9kmBntaG2xKrw7y9ho6ZOiGBwNIk1cGHHlGBem4+obgpg0ob2qlLio5rk5tRhrfVz4dmYuzjiHvT2c9hyrGWhR1A0YeONejH+lEzw+a/V+m9z8OUfbxMZhpygm/20GvGhDYhjff5eLS/qlITe3rcIqpI+clfpMnHLSBnzz7SmIibOrbjRfYhwadbpjOmfl82m7cNEl21AWIirZqwonMquAfaVEyMVZbadg8ugFqJUwC2HkS1BMPz/I2YchBqLq0hSXxiCmzd2IbX4jykqTMfzu2Zi3cC+ee6ErTu4agaOMG78Tg2+mKLG4aHJvDg2QCoa6BiYDIwyT5uE4fROqMLr/6wYndyrwm4WY8EYybhhAiHtkO5wydTOee6JAiL/Zx+FBPEJmSq/CyzVYdc7pJICsgNgEiZp6LZuoJWPlv8WxKzFjZjs0b8GZ9aoo8pIHp2BKWjybir7o4nRM+4QbHpMapigZdsEXuwITJiXi2iuamR4bpxzq5L5syGIv8c/4OTr/ZS1uJFg6zCyKkMVJfKGBl0eExotzzlmImbPYS6DpTwmGQ37EuLfjzbc4XrqW6aXXgT5GCmwPpEYEIReG3LIcY18nq0oTI2msfzAVrFERd1Zf+Hs8PngF/nX1e3D7lwguSXVWi2TirTNdHAihyNseicePQkzN8xEIhFBcFEQ1jp8TsBJ9NTfGjtuKIYMpODqsR79YrUqkxiD2yvzO/j7a9bHv273Tfp6fWYAJE2vjhoGceEuoiKoea0KZWaV46P8WY8qUGOTtSYWL7clu4t1Uy5RlhYEug4pogKA46ObLdAuR6V8hsjfGIoT1eOLhMox4wPJ08Y6oGBrHWcSxlttdmD0/G/84dzvydreJ6ubkGpWgfbstWLC4A2J82mRnCST+HCtxsLOWzwxGjj6cFEU2Mo1BgjIMhmKkLZ4ffbQb/frtgotgRBFoIyihvTjnrHRM/aQDEhNIaqZACSVTs+6b9bE92L69GN27LcH2nR3hQSJCpqLsBMvcDQN70LTmdEx7YQ7aNPoO4bIsrbzb+EAyNWUIBl3IK0uBu+mtqN3+ToefVylIeX1uUfo3316LobeuhyephpQTqJSi6vYeebw7ZKroQXiDrAt5UeZRwbW7vrBWKt7DuGOS30ZpyWr8d1xXXHdFB01l0i2VgaURYf/q212461/zsXIZ+2PoorEbUV0oratEpU+FXM4UEp1ZmSzmsn3ah0B4C84+PxfTp7aHL9YkTUTRyITJdTefl9/plnDtdcvwv7fj4HI3NZsI0/P87sV45T+1MeR2tv+a/e1gsvyXvF8xRX24KYpZrqDk1gmm06A+M7MU5120Govm1oLbTUIG28NNoVmECW+kYuCAJmLwJadkglTN/HCUNtnkuce68fakbbht6G6UFLaUkXDabkt5sSRrDPeX47reX+C54b8gJW4WwkGmcZnepRdShqJQLEoT2sJb7yQkH3cJXN7OQmqnyQRL0aPCl50bwvadZXB5tCXVeJSqx+ar+f9C/8nNQfuWUSa1oCgkRpQ9stOq9XGGULd+DGpVN7gopyiokBEWQz3wYVduCV58fjMef2wLwuEOYl00MWJqI06Qb3523MMwPJIUUKrTpOR5eG/6Meh76rFSzeGLXL6idE4yxTqBbkybnoX+/TLgLyNBBK0tDyOlkx8tW8/DNzM7oGEj5dkqz0b4l2jEAb7Eqq19u7xj9rcH8/ahmS53xeSYPt7xb2zA4JtyEQp2FN+XSRiOU0aoGG3bpGP+wnZIiGddxbhm7A+R3JWhk5CMkzI0XnD+TEyfwdmDLVVw5S+dQqU9F/zUHLz7wHT0P/tzBIs3SRBcVhaHUld1hOuchITW1yI2iaMPkhU6I1Jt6wwWzs3f2SJaxcWv+LNoq/kTiTUOLC5211NLEw5pp6DtgZGzRX+FedaffpqGZ58qxvc/EcV7nLDhky+sXC+9DeAMNktGV4ilXIeRI6tjzJiGJgY0bQmORyhT7sWy0AksKgrj/LOX4Ee24LrryPdoCo8YuO146hkPht9pAa72fsrv3n+nuhzouw8jRVGhkWcrgu9CUUkQp/dah/kL68IFnRVOlkHiwtzulXj4QTfuf6CNPFBWrWkX6Pc7eD9zLvaqrFmbiwvO24gN6SQ3MGMT6IaZIosrzLRrNjo3+QCvP7AGnY+ZikJ/CUJx3eE67jIkH3umQtZDxF+x51sZ2B2uXtsxEQ6jrGglSvIWwOOx1EuH5tHrHEIX/IE4xFdvh5jk1ghFzQpR5y/SNuN4Vy4gb08ZHn14Lt6cFIPsHI5iqAaXx9Z2aN6YeuZ/FHeOvPAhFNqDTh2XY/pnx6MR57eLMdLAW0XbCDpZ4rkUHuD5Fzbirn+Vwo2Whu5JC8kI5aBt2+X46ZdTUT2ZcwLNDFY50b5h9aFZsUN3lsNDUcxa2XyMBpx8efH+lAxcde12BIOdTRZGK1vhUD7q1duGr2Y0RIcunP6qsA1VNgdnrJAJkwh94YVV+Ne/CuFGNz1eRpiZ+IZTdiUgX4Ebzv4ejw5bD1/dZNRueSHcCSSeS5SKvhUWKTEIA3u0VdAHvnfzZBQsHo04gUVEdss/konXtaEwh7DXXxM1uw5Gtcb/QFhmGmpCwyDh5UgDxjUiaAjkAMz5eTfuvHMR5s1llo6sjRwRru9r/KKoYcXUrcF77zZE/8vZd2Lg6UZR9HoMnN4AHFet2oMLL16FtA3t4CJns0DOuKbsYdmAN16Pw4BBLbVPlGhinsLQCB86kf5zznR4KIoZiiMAObEbdKEo+F7pRrz8iuX4cGoN4d2SITdSc6CkbsWZZ27ArJlnigBbZdFx1FrFlqyVUYZgoAzXX7UB706tJjUOU8CRdHBI6jTamXh2j7l49b9t0aRDG7g4vjkUY2DbhmfYoeZkBVdduyg5QsnW8QgtG4E4X9Bg0vThVZ47ed+HrevilqxgXmkq4joPQ0Kj/ggjOSqRYbBejvvFIIPWwdgAk5EqKi7Fq69sw+OP78Du3Qz26ZLyAtn3wf0/DuHwdgwclIvXxraD12vaiB2eeDPzXfEL4qJyya+4fAPee58KxdoV10Ub28LhdPTquQvTP+2OatKBrD3rjlWusiiV0W6TzZLF04KXNv+bKrIbWLAoF336rEFuzvEKCrS9DihCbOxmvPhsMm65raHMCZHgWjZItTCcM05FYWcL45ylS/agV8+52Ft4MuAyeDL2hiAbSYnZGHF/DG67pQVq1qTilIrK8rqYuZJHLEFAmSKHzXvm0TtxafHWNxBeNhyxVBRnytOB1qKyboeOiXO5irC3rAF8HUchofGVwnksCRANFBzSb2YPJXoyBA2M3TQhELEuixZl4YnR2/DRx4kIBNkJSSlm8F2E5KRVmLe4A1o3T5RNIOASvILp64hGI2s6ZcIb6Rh66x6UlpD2yI69YIxTiuSk1fhselP06l1LaZ8k3a+zcMwOUhlB+VuP+ZstChcqqgfeSSAZBKdtQIIbQ4bOw9j/psJFrl0pLlKR9EHExy7C5zM6ofcZnGOnxAgiILKD0qJQYqgohPOH8eST2zBqJGWLFWw+6HRccWkA9z/YCu07mFFx5KkVt42xCwuYdptWdK3m6EwAL7uxgYvABSqKa9kwURSHyfBAjzmaVuZXRYHFT6IUipFXVh+xHUci4ZirECaWza4b8Z7G49edXpLtKosWoGIvU1JRLpSG/Jg2bTeefGQnFi4mx1hteLxpeOGlZAwdzBSuWlpbx9fNTAMhrYG5sWxVEU7ruRK5uWTB1HZpzQ3Q7VqPW27wY+wEy8ZiHWxt0nIu7m9Vg4N/+d+sKLxA7Xk3a28yrRpQctfxyM4NFBQG0bfPcsyeTWJqdkEqAIRCHEImzjpnD6Z/2lxAbhY/pjPZifFS10jjxgCyc734R59vMXe+D53au3DfA81wwQWpiIujS8Ge8iA8UpYm3svGGKa7zoGEE3VrH7QidvUbPCjb/gZ8q0YAXsZAOmOknEDYBFe5XtiomLbi8WrKdPiQJ4SCQAN42/4/xDXoZ2IUm+2KAB51kygPYBcPTLRKISu24Yyp5JxsYPJbbLtehuYt3Pj0i75IEEQtYxWuBbN82kEpLqCJazgQ9oprluGjqbXhchGxrSluCfrDBWjedB1m/9AWqQ0VeKjfquMbiHpQ63NwQf27jzgMFMXKkQ2qVZhZnGLPHldXGkJdHnz4URquvGoLyvwnSrVYCnwmiA2Hl+H6gYV45eWuiE8g5NxUoe1McVPDEEvkcmHewp2Y89MuDLy+BWqkKHO6KidzZ7bop1O0DKV2NOhEpdoRaCqKIaiGD2nr38GC7/8P8XEqVGbz1s9E1fkq/fDlMwq5CbgCKChKwimn34PmzS9BOMwZLtb1csBUTsuv8x0m0aFujyZLVKR1/LZHWDCBXTsK4fa6UStV10Sq74zfTA960KNuFyMQcqfdfutijJ/IloI2AvWPQHZKERu/Eq+Nq4drrzEzbkzfvCKhbUH3iEh6/f2gSH2Q6jtELAtdKiXZ5pLSjZBdyBWLR8esxwP37oXH1VndDFOglJ4GrMZ998fisUfbGmGgABNIWP78zD7pxF/z7Yawgz1ikvF13tA+bQGYCHL3QA9V3TF9efHmtx/glpfuQnK1aodss5TdWC6gBKG8Evznzhdxba9+RlnNyDtT3lSDZbRY1seaMCV7sC9NxZs/9gcDY7Fhj+z81rXjoSbb53F7MPGNLAy6YQMA8hbHahuAxJr8Ow233RHGyy+Qzd40hUldVlPmh3/lpPw2dhhYFFPV5tho44aRwUeF28wi4TULB5cXGRkFOPuMuVixmlSZCrYTX1iWvhjVktPwv8nNcP4FSRrOEtdltnHbE+J2MV5hpK+mXx4vvz9MQgsdlqm/50smokQKjPtI175+w9jvZ2DI2P8DalQ3dSGz6PbQ/bli0Uq4P9dLAnPFRYVy8vHaHWNwU8++jqDbNhc1WAarJVYvEgcQ4Khks6yqGwUx/1AJSZLtMy2+irxT+8DmNwUFsR6vF7pwQQ4u6bcVW7c2g8udZAa88ru4yW1Dq1abMePzE3DccQkKVXX4BKI11TZWHf6+1+GhKGbf1f0oarexG2GU1eHDW8N8/SXLsH4dmcvJgk+go9uAWffg2Mbp+PiTZujcpYYyyQsZmrpQFHzJrZlJvbq16TfbdlW1HNH8VhUE3bme/ZuYsT9+jiHjHgSqJ0fcs/Ib1G//yfSzSCNbzl6M++fjuLHn2Q6Jj70LFTkDf7f2zKyjg36w+3mUedH2XCKFbdHWQuhDAomR1LsQwTJzyLn0a5G2mTzCdSPjGCQuyUWTJmmY9mlLdGhPlLFJHxvUsmLDrGUu94B/+5r8hZ84DBTlN9ytZLko925Mm5GDfv/YjmC4GdzuBB2SKkE7UcbsMtyIDz5si/btiClSAKK6UKS9M30X5fAeRugd4TH/Y12R3+BKj/txBgaPewioRnbHaGfnN9zrPofavFUZ3Nl7MO720bix1znG4bMWxAT9B/YRf+UCNNRWC2QIHwQoqdGbxhU+LFuZh8suXoL1UlSso30y1C1aZ2HwmI+X/3MMbruddaqj53VkKQp1wJATsDX9njuX48WX+YDbCRxD4BesljOlG8pCk6bp+PTDNmjfqaZksgiBV5SxPkDGHxoXaWatnAMgx2iPd2QLjCbQPrAQjPt+BgaPfRiu6hyrfRBhqazXYfCDQU8AyMnD2KGjcUvPc02W0KClpf/d3Ehlz2tCK2nnNawp2tVo4vcwG67VFV28NBMXX7waWzZ1EDiPfJVU9EmoxxOtweBBxXjh5U6IjTUwHwe6f2QrzRGlKHwWQTczYgzRvQgEgrhx0FK8+RYzNM2d5ib60kqlmomWzbdh6ket0L493SDpejKuGJXOL7UQdfYiE2cVEmLdLaso/LlyijL5u88w9KVHkFiNVXOb7DJdixUUp/xU4F8XJhFITxDFe/Lx4h2P4/qe52nzlBQRqc9R11dZRTGwFe27idSChKlMlJPWyoPVy7NwYb/V2LCBTJ5M0ROyr8NaVUnWYsCAbEx4rSfcpNus8NIhSJW9qMNPqY4oRSGcxSXMIWYnc7lRXBzADTetwLv/47iFptIzrv0haiVCyMWxTdLw/tSW6HZ8TXEPpH7g1tSnV9hBnNyx6dOI8vP3SRMd/CHOm/4xpj7yf6iWlKhxk2SF91UUx4odLLhX86c8Z+4gMksLcM0DD+PkPqyjWAXnN0SyWpUXSaMcUXUXk4hGmBgutxeLFmbj0n4rsGlLM8Ct9K2aQPEJSWEIG3HhhXvw7nvtERfrKTfi5EhXEPu0jxhFcVAahKLI7mloP+BG7p4wBg5YiWkfs6bQVHY5ZocCsrHRd85A4yZpeOWVDji/r447sLundspaelETCpsmMYWomNgl6p+DqUralPexdvg9SElIUDI6+9n9xK6Sjq6UojD+UnjPppAfJzz5KFpderkWSLWiJIpkcQPiLv2Gl6Y6TJOMrIeedf78XFx5xXKkb2wHuGqYtDOzhVqZJ5vKKaeU4H/vtMYxjak0dvzGb/jyI+DQI0ZRTMTgsIjYSoFUX1wu7MgMYsA1azDra+bzCXMhk4opisgIg11IrrYDw+6Mw333toY3RgGYgphlzYZwDC+VSrv/VL5tr4klXTjwE43eOTdMeR/rho1EjURVFE3ZGu8ouk5jYu99z7r/bJCSZruwKeBH16fHoNWll5gYxcRX0v2sQbnODTm4ssh9G74BcY2CrP7r2Ifxk3bivlE7kJVJvuUUKRcK14CgIfg9W9Gm/U78b3IndO4Yp71CSskRmVtyBChBZS7xiFIUuaEKrpCOotZgMy09jFsGr8I3s0hwwIfL+D2sbC10tUIcibAd111RglfHt0cCiamkDmOXKrqRSN0xzfhEAv7KLGrau1SUUaiRwNZjmzxwfLBy91C+/mHOXlFPzM9i/cLAxpAfXZ8ajdaXXhwBd9mwQFwi0xxSCUWRJRU2FYvxAQoKynDrrSvw9mQmBxrD5eagVROvSOjC/zLQpl0Gxr3WFD1P1iG1Gi+pi1mRabEy63Y4H3MEKYrulE6WygiP9HgY94jhSVZ2GYb8czU+mhILF5rJ8cIe7/TVU/TX4azTQrjvvsY47SwdhKn5Lwq1jpwQ5TDMJVZhIo29v/5IN0x5D2uHjURKolEUUywUD0wAmxHzonFKVHuu8dNU+W16zpQRXRzQGsamQCm6PP8EWl18mUMtwY8pKyU/o+3UlXnZSrreswtLlxdi1KgN+PwzbjbN4PawTycS8ymd6jr07OHHy681R8e2hOSbS5URccwwk83y4NasMtd3uBxzhCqKdfsV9cesixCBGP84v9CFoYOXYPJkO4xTG55Ujgy1aSgbiTGr8PjoerjjrpamyUgtioqYhf3z/0kuQd/bBP4HeXrLpryPn+4cjpSk5AhFUnShLVpRomOgKHNpgZ32TuUqRFFC2F5WjDP//TS69Ltc0Ad2Gok32jxVWk6txQReeGkdHnowA3m7W0gbL/vcSY0qgFJ3jDA6AktxySVuPPdMezRpyiKviUmkBGPiJWek3OEi5n/8Oo4gRYncrLpDlHtJ/iuZG/1sZroCHqH49ZcGMWTIckx8g6R4beBCojP0R/1osoyUwIsdOOusPDwypim6RXFzOWhgKcAR4qIw/YOliGnh8jdvRcbi5fB5CRa0Eqtwjcpyh1bIIhv0lk7MKgmXoWGndqjZ6Bh1dehe8sqErSKq8F3OV43WnPLQkYXzM/DIoxsx7dNawqzJYUkGsCDpYUJ7dD3W4cab/XjphY6Ii2f7gQZcktGzc0ujchd/XDwPnzMckYqy/+Wzvph5V7BbIQy7ax5e/o8bgSDHtBniNkfR6AZRALahQd0C/PP2ZNx2R31Uq0ZLZIqRBitFvJO6fsruqF6RjqaIBM1GvP8qt0NuWTcN55okrjIcxSLFVHDqp5JhaC5LX4V7ivH6xJ148ukc7NhO3BwHkZJZRhVaGGJkwj3HUKdh6K3FeOmlkx3CO4XEUHmj60vRcd7hI+h/9EqOIkWJXgoStxEhrCLx8ce7MGpEGtasY79EAzP6jnLOHdjUHkKcA7gB3bu7cPON1XDVNY2QkKAz2zXet8FYLcQQAAALlklEQVS9gjhlPou1ZDaeIeuLabc19qPC87F2wvTflNvxow/dn9+kMZqajCi4PvmJRVOiGem1YUAFmC0K/Me0UCMGJf4yvDslA+NezcCcn/kmx/lxEzHoX5Ojk9xWeAeObZyNkffWw+CbG2h7jZgPWmr+oKQUkbyBvcdK+35/VIb/ks8flYpCMWHcwrHYlsR71ao8DBywCvMXsI7SCC4XW2h9Zp4Iq/2GtjVYJFXm7iftwvC7uuCiC+rBFxdxn6QvRFoATHZHfECbFTOK4gTn0bxXNkmsu799RchEK+pUBUGzDVemXTpyAkvEEeVzWZox6fKkbpk25iDw+Zc5+PcL6zHzK/bssF+eozHUtaLAqz2gArBtYQU6nZCPSeNPQKfOWn9SC6xV9pAwt1jqp79EXv+2LzkqFYVwFM3msBfFDK5xuZCVXYzXX9mOxx7LRJFfrQvJITjdS2bFk59YagkUF6aSs3D6abkYdGNtXHRhYyRX07nlgoMy7cgCWXceXxTmKhIj78eqVOzqq9wuvG/cUt6KqsVRF5TbhHWICvaW4PMvd2DC67vwxRcUeDLIc6ARlYXIakPmLXzDhKTkwufLxO13+DBseD00rEeaJq4jmSE5IY2UUIork74eWYAKefu/TaT/nC8+OhWFQi8dgRzTxoULSs+7Zq2AqR+sw7PP7cbPP5Oyp4EM+BGKI7ESEharu8W+eY5/duWjbdtiDLuzJrp0rY4unRj0RguH9fx5vPZWOgzyIoqmp0VQAha0aF2p6AdrVU5Ttft/mfSvk5uLKFnFT6xeV4TZs3fgpZeysHxJDYRC5AMgH3GCUjXJQFC6kHov4TCt6U507JiL+++thf5X6GgHnZupOWCb0DAQMeU2M3gAveaDF2f/HFH+c896dCpKBGBluK6MC0K3QbweHwoKQ3jw0VUYN7YYBXmEhNfV2SIiMEFDAGdH2VkLk46GjV046SSgf7/GOL13PFLrK5OLVRyNTbRurZUZO+VWBVprKE51cN/N+NeKhI73poVQmX1pRjsIVCccQm5mEeb85Mc7UzPx87ww0tMZiJOOiKMvSAahLDXKdEOxJ3UsLyoLCQkrcPPNSbh3VDek1jXX6BgKGVbpNILJbTj999GxV+WAo3+uWB/6sx+dimI3e+sS2C4/2fh1Hrm1LvMX5OHJMVvw2fQilPhJWlEP8PiUVkeofkz603Y8ytzzTMTG6ni2/lcci1N7JqFRvdo4+VR1zSIvGz9Y4dHMmTaQaRLBjouWz0QZEqUZsh6Nrejtf4TcgkVFSNuwGwvnFWHKW2uwJ7cp8svIMJMosZhmuDVeUjonHS6rA2Az4HbvRp8+wEMP18WJ3VIMmzOzZYoO3u9Lfh2NrK4cZObQi/Bfc8ajUlEUEWUfYqTCbnd79ScoLFp34GvaJ1vw9DNF+Gk23bYaOmyUFWYzgVjySLbLkFSsIQa7lJa9Mny0Ti0vevXORFxMPvr2aY2+fWoLY70vxo2UlIoK9Psebn6eH/6yoAw4/emnPHz84WqUlCZjzs+J2LGD8QZRBszUkV0+ViykFAml2KkFV50ME0AonCmDlLp0CeHukXVwef/68BidMLR1Tp+OAyizyuxcfhTy2P7u6Ep2OXd6VCqKpePRuzRDNtXx0SKZSaUqGNCkUV1AUWEQH364Ha+N3YkfZlPgGMMQMUs4jIHJS8bHkCSIx2E68sN0cTiAtARerxc1a/DMhWjQKIwLLqqFlq3Y+0KD5obbE4DXE0BCYhySayajes1qIFlD7u587N6dh6K9ZQjLAEnKN8/vxsaNXnz4cS42byYlXxL27AFKSu2U4CTATUtgaknyr7KnaLJB075BmeBLetNN6Hp8jiQprru+NZKSSG2nQm+5Cmyh1NlwSJUkYDO+rOt4IEWx1/H7NoTD8VNHpaJoQG4CT9sZZZRCKXqUCI9VbidmkI1XfZ+9+cCXM3dg0qQMfPNtAYoKmSGrD7eL3FQqHOoaKfhQ6gqCYlZaHytOZJrU7BlHxlGRbCBu5iF641A9JR41UqrD7fZgd04+cnfvRYhzuh0UAIWSf2iVOJiIXMNUfrWIOm3YYsVMs5WWGDWGEWwZlSMTcbGb0aNHHAZcXx/nnV8LteuYLB57dIR2lozzZt6JjZWcqcB26JHxD51ip0lkOCQW5ZMNh6PQ/55rOkoVRYNL7a8wyxL1fDVzq/B6FST12R05Nhum3x/EvHl5GDsuHQsWuLBmNQWulQ4xpfA6MTwZYnSQqhsxwjesE32VI1mQtEawtFhn3UHd+aPTukJpGhXQiw7IZw3bjEzJoksYYbfmOYUvJUwLYinOeZdU0E1o2MSN3j1jcdPAY9Dj5ATECu9Z5BVhNGKK3CqKXTfrwpqhRmZlTY9CZNKWk4yuXKr79wjr3/mZo1JRfv+CmsyU5IY1XWxf6RtzMWdeNia8UoalyzzYnctjKdQ1ZNa7unOGlMEU4SJYKHX7bA9NJEdsxt+V271Vxe3L2AbzGwujYYbLTLlysmolCMmEYVouoHqNQnToWISbB6egc+fq6Ni2TpRm2K+wBKwHQxr/mit1dCpGRRmqUpRyKxJxmqwfLmxHURndosIS5O8N481Ja7BowV6sXVsbS5dzQA+LeCzm2ZiIkbPOfuceL3GCGVFnADFO5qu8BOtPmvEyZNcOsZxeS6RBihaOcUexxEet24XRum2h8APcNKgFatf0INFaD8ds6PnVTtgE9sEU5fdvPUfLJ6sUpbwT4lSYtWORQ4vMATKRS/hdo4JZYNOWEH6euxHFJfF4581dWLZ4O1wxCcjdUw3+QiqPDbK58xJsSURxhVqDda2s4TGsMLpXc9enMhjEM/bCHZOPGjV3wRUqQJs21TBgQAskJZaiy/F10aq5EAbbizbNVFbzyoutoK2P0izVoVbQKkXZZ0VVMziHhXGLMtlbXJeZg2JpFqMKh9zr8/MDKNpTjLDHg1lfF+DrLzPgL4kTtG32bg9Wrc5HRmahCdZpeSjUTkUvyuViMF8Gj8eFOqkJaNmqDlJTOafSD1+sHz171UXfcxMR6w0hIcmH6slWORgTqduoHYlOT5taNqsVNt4W0/UrIIBDLW1H8PmqFGWfh0cXiUpC0B+H8Fg2es4e0W5K7YSM+qBMDTb9MQcQhpICYOXqHGRm5qOwoBRhAjKDbgEwMxLXEQiahJZw3BNAYpIPteslo0WbVNSkF3eAl21qtGBFMUxyibaVWVkftYAYZW1sxuyIYwL+6zWuSlEOYFH29yg0pDW+iiXSE/mOFDdtt+Gh92j47VFFVEOJbZVLi4Im1pBUeATKr7WiaM3Wu4vcz6G/2r9elP/cb6xSlP1YlAqevPOjKgH/pmtES2MGCTls8UYYHYJvK44Kk9SXrYtEhDWSN7KKYLmDywfZlsFLbZeiD1RxhWJes2pGaYkocLTBulg2V26uz46zqFKTgytZlaI41ewDOjbOGyq+FEgbXHOaaZSYOdis6NFtEUugR0YUpfwer4GD7QjR4MH2mOgno5FV6qJZBYwMNdLLiZo1U87VMtcaXTM8uIxUHSFlrD8yqvaoWEIH937wu7FBsHQ2msFBpsU2ErRI6U//RLG46O/MuGrzTayqS7wT7RbtbzwC35f4KGJhIvqpyQdnBsD+cgPWkkR93rE2VZnhgz/3KkWx+7Rdq4NIjQihCq1CYUzB0NmobbeW2fudeYcmtRtmgdKew850iSjPgV0gq6H7U0J7D/rdkdjETgBTJ638y/xGvLUqx6symlJlUX5zZ96vVaJtBXt/4EG+F1U/kQKNEvdV7hVdHY/+f6N4tp/esVDWUjrkS87XlA/sK/v9lbvKo/WoKkU5Wp9s1X0d0hWoUpRDupxVJztaV6BKUY7WJ1t1X4d0BaoU5ZAuZ9XJjtYVqFKUo/XJVt3XIV2BKkU5pMtZdbKjdQWqFOVofbJV93VIV6BKUQ7pclad7Ghdgf8PgD0m5F2vKJkAAAAASUVORK5CYII="/>
          <p:cNvSpPr/>
          <p:nvPr/>
        </p:nvSpPr>
        <p:spPr>
          <a:xfrm>
            <a:off x="130175" y="-441325"/>
            <a:ext cx="1781175" cy="14001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 name="Google Shape;109;p15" descr="data:image/png;base64,iVBORw0KGgoAAAANSUhEUgAAAMoAAACeCAYAAABzepVJAAAAAXNSR0IArs4c6QAAIABJREFUeF7sXQeYFFW2/qu6exITGYacc04iqKBIVDAHzLAEETGjCOacQEExiwQFMawJUAQUEVdyzgxhAjPD5Jxnurvqfeece7sbZNdxH/uQt9QuDvR0V1fdOvE//znXsG3bxtnj7AqcXYF/uQLGWUU5KyFnV+CPV+CsovzxGp19x9kVwFlFOSsEZ1egBitwVlFqsEhn33J2Bc4qylkZOLsCNViBs4pSg0U6+5azK3BWUc7KwNkVqMEKnFWUGizS2becXYGzinJWBs6uQA1W4Kyi1GCRfG/RHAbj5B/yURxswOD3ePmNNkwABugleo//45Z6xXHSrzj+veqtdIbA77fVP457TX+JfD/gUF9MZ6TX6Hroz4nHid/4uyv4M6v1/+q9//WK8i9lP5DcQ4JokbzRixYMwwEm/xgk7PRLAzBseC0bpmHCpHcabhj8CScMpSx/XnrURbBCyHfbtheG6RAFZL2R76brsS0DJr2V9cAtX2e75KMmXasbNikOX9OJR8C98K/ohtW90T//iYH48/d05n3iv15RLBI8liuRAt9/j9MgL78HlgMwPGyVSVHk3fR5A7CcIEk1HCeadn1Wsc5uN5CQUISMtAKUl9lwe0x4vHQ+UjADDqeBsHADDRtFoVXLGAQH/2uhorPapLh0TbYJ23awNyP5JiXlCw/0Oif1PKQgdIji+ReCPh/wgbOKcuZp+Cm7Ylt8BAsXhyUkdBSqkCKQuSZVov+Rl6DXPOIlWIAsmKww/tCppLgSpaVuwHRi3W8V+H5JDqqqDMB0wGtbKCgykJRcisxjZSgrJ8F0iuVW0mnCjdAQD+o1DEPLVrURG0MXRgJrw+UCBl0SiyFDg2FaFsJCnIiKDVGfJe/hgMcmj0K+JkDo9WJpp8ReRnkMjhHFI2nF9ynNcYv83x2G/dd7FL8FJWH1W1bJKyTUIUtLXoMUhCw3hS2Bx+ZNFTiSmIuSMhcWzj+IAwcL4Aqpg8K8OqiqjAYQrt4uvksUS/+RXEFkWOcQ+qe+Ji2kbgQ5cxBbJxOWpwBNmoRj9OjOiKtfgcYNYnHBhREn2A/xN77QUP/VRxhX92tIDqXcT4BL0S7kXwaop8xm/ZVPdFZRfHmIkiL1w6tkhEXIsiGBvxxFheVITLAwd84+ZGQDa3+LRnYOxUgk/GEAgpRCBAGGKBWFVrDJypM6eFUOQSGb8lw6SVehjs47xMOJBxMfRsJN4R/9IS9SRVeEuBgn+l5YjLp1S3Hb33qgfScH4mLoWuSgbgoBGMST0FVI3hQQdqkgVMVtojjqeiSU++89/usVhQRGwiiA9IFSDLGtlDf4La3ltbBqRQr27/fi7bePISe/PopLSSFI0KNhGJGS3FNoZpAHMkUwOWyS0E6yGcoj6AWtmPQmUhzxXKJM+iI0wiWegXMO9m7a2+mMiu6hjBUGKEd4mInI6DxMmBiLnt3duHRIWziDRSm0TzRJQSzSfwElDJNWwgPbomzNAb71gGT+rKKcbdwSASExpLyEhMckVEuEMT29HJ9/WoCVP+Xix9VlgKcWgMYAYkRJSOBNUgYvwIiTIEc2CTz/nX7KuTi0YgPuz2n4BZ+p5kRJPBB7IYNP7yWlVdrmD4LovXSdooUk4Pw9Kn8HSgAkAsjGoIFxGDSoEW66JRQtmpOXMWHxdWgvQ9dLH68Wz0OKwrmXP2wTD/Tf61POehQWNp0LuHy41/oNWfjm20ws/CQD2RktANQHUAtwKEkky8suQz4rVl4hTiyE9LtqVbeoBFAMoECFTNojVKjf63xF50T0k0I2uh4K6SIBUP5Bf7SwCrxrmF6lXCZsg8I0Sf4JCWPvw5pFnqYI0bUPYeRtcbjh+kbod2E9HZTBy+EdKRmBE4H5iN+jisqcVZT/2uDTssUDEDRLAr9jRx5en3kI3ywORVlpHIDanHMYhiughkLGViwuBzRs1C1YNilCOecOrhAT0dHVMO1KRIbb6N07DhdebCMqggRb5QimhwVThJSsug0v1UP4nCT4DlRUBGHdWgMbfstFYREpp4mSEgcqykmJSJlCYJhRgB0Mm/Mgr4bwlNIoCNtw8/eSwtYKzcA1Vxfj/kmd0etc8owmPPAyUmZQLsTKonIq/feTFij/e8TmDPco/xvI8vjPrt94FPPnZ+KzTz0oK20EIA6mGSI1EpYbqbewUFMOwkJHHoMUo5S9Rfu2FTinpwNOowxXXd0RfS+OZItPxcGI8BAEU0rzbxzVbqCkuApejwXTBDZtrsDXX8ajotrE3v0u7N1F19JEAQmkPBpYoNBKeT12FIKw2XzNGQgLK8StNzkxbmws+vSlcBIckrFXMUihVa3IBx3/Gxf//+QjZ5aisKT6YCoJW3wP0xdJyF98EYSuk/jjfy7QcRRhIj2jEh98UIiZM+JRWloXQHPAoDjeDxdrdIhCGy4sgkKpQkRHH0XDxoUYO7Y7mjR0o1uX2mjXUUPB/0xCaqrcJ1bJT36+pJQqbNucgfS0EMz7aD9SUkJRUED3UUdCNvZYouCWgoVJeeSvFPqlISIsHWMm1MN9k5qgVRPKwbRhECWTtSKlCajU83KqtVXQuX/d//9BZGeYogSgRfxUTqIoTPEwYDGVRBJl26B/k6Xk4IJfs7w2Pv8qE9OmJWL3DgqxWor15VBdCSkn5LpwR1b4KIB8DBjYAO3bVuPOiU3QrKmBqOgTYFgNc51SaypkGAqNODQzKMEn8fdztgoLK5CZZeG9D5JxMN7EyuU5ABoAIA8ZoryLKKogbwJa2BZ5xqPo0DkLDzzQAuPGNIKDXBeDdgRD00coJ1LWhyEwURL1S3mLNi563U7p/Z/ek51ZiiIxkECo/GQCE0/tRggjEozGoSyoxdV1qqu7WKwSD1bi2Zf2YMECivObc8giVXfSJgUXMxWErHAeK0d0VClGXOPEVdeHYuAlrRHK5REqPgrh0ALxulQxUdNHTuWzJeEM8JIcGmk4mWTZqY2IX3F+WHYIPywLxpdfFSI7hy44CoZZF7CCFIWLzkHIGhkDWrVCRsquGRGERx9pjnN7RillUZiXyuX9CqFDM/+lSX2HzqopPqdyEU7fuc4wRdG1Bm3INBaqKBiqHkLFQpIpBmFti62vQwnxwoVHMWVyKjKzCfVpBhhBUuuQbESFXCQYVMjLR+fOBbj8Chtjx7RDmzah6ouVwpKiUChGoYyGUlVIorljp+zR6q8UKfQbCma3EERtwWtRIk/GwFTolbwxNbkS8xccxjeLC7BrByFordnDmKYNAjMM08mIhAEnLJuKmDmIjE3FjNfq4vbRhPiJB2bE2FfPUYCGH0H28QroWwMB8FO2BqfxRGemooidU1CrRqC0lxFh15G5joJSkkvx7AupWLigEm53YxgcwxuCFFGIRmgRoUj88xhatk7Hvfc2w4hr49CosWThLKts1YXvxXCwz7vpmJ3CGRKVk9HY/7dP2p/fSFFUCqNST9E6rEFcCjs1nV6uJTu7Et9+k4ZZs1JxIJ5CsoYwHFQodcOggqeXlF6BY5S/OJMw7JJyvDGjHdq2i5ZMn0I1NgYEKZNT125GvBNhZ6Jy/7+OM0xRAhefHoyKn4lGrhEdTl4t2JZHLCUcOLC/HLfesg07dlEtpDEMM1iq3yx3Kt62KEHPQO06OZgwoQHunhiHRo3EgxCtnaSChEDEkL7XgoPFgXIiqahzdZuhYhHjkwWGgQ7hz/ye8xJVyyBRpOsnKFn4Z+o3gV7Hp6eSyvtpKUBufgXmzs7A22/nIe0YwcPN1PJRGElGgA6XMgoJ6NY1HR8t6IHu3YRLRnUX+ipRQ62ytCZ0NU4fOeb/k6qcUYpyPF6kUCm2aNSbQTZOFc6ovsFP28Ciz4/hsUePISW5DaNA9DqzSoSjoSglOXA603DNtRamPtIU5/Sg5N7Hh/SRFcVPaVupv0tYuwahb+rcfk7Vf1ZUvDbVYaj2EeC91CJZnCcJ9Z4vTHkBXRqlHCJ+fxFeevkI/v6lA1VVDWAYdRXtxsP3o1fIjSzUa5iGyQ+58NCD3WRpbCbpiFL5Crbag/1n7/t0nP3MUxQfRCxJvQJgYLGdE0vnMhyo9gBTpsZj1qxKwNsEphHHIYYqZ/MjtizKQzLRulUqZr7eBpcNrwvTIVR6OchCkhKyX+GynCTvGv4kMfF3EbIPsQ0UHU5A9qZtcNG5fMVspUW/e8ra4gfkHvzVAVVw3z2T4AOVXqB+p06I7t6O+DbsGTWJU3IIEWD/GSQZl/9SmKnCRoaJPVj9ay7uuzsJ+/eTx23Eykdra1LvDSGIphOWRcyCJEy424033+iBICflNQpQYQQsICs73qKdDrk+5d95RinKcXevwwyTKuISepCwUCpbZdm4e+IOzJ1NuUVrwAyGQTCnitmJ2wUrHyaScf99Mbjv/oZo3lLCCg6zmAOlFUSrjM8VHf8QOMcRpdLcqPjZH2H/hAmo44yEVSP3EqAU6uy/o+CxbophSHFXofezT6LDkw+qaxZFkcxIlFUuSTGV+eqcEhaKzrOM2yaZAVJ+F46lV+PddxPx0ktZgN0FMGKozUzRL52MGkr+tgfjx3vw3gc94GBCJa2VMJDFoBzfAnfKJfY0nfAMVBQNi0qOYRNMSi24nIo7UV3hxYQ7d+GjBfTAOglfirsS6VDCbx9Gg4bpeO6JBrh9Yjv+DdFQxBBKp6HvyQdC0CwJOrNQyuGTcZ/mIv3Dj1Fyx0TUMcPhVYTIP/18T7DKVBsybQcs00IC3Gj8zCNo+sRk33VKqKWQO0mUVJ4kQkyhFtkTzp+UzjOGSPUY9pASaL03dx/eeK0ah+IJ7Kh/3PulVYAUbg/GjKnA2+/2QlgIeWAKP7Waao7z75X/T6/BX+gDZ5SiiOxQOKBjYUqehdtEHsDttTDxb3swdxFROFoxVGpQfzlTTugBkmgcxmWXV+Cll1qgaxepE+jEm9tOKGzxOQcyvcpUG8LPOv7wkwa5PViltxmzF6F8wkTEIhxeU5XpWBG10KrojV8TL8G2mAEGQeLIAIiOBhITRRGS4EGDZ6eiyRMP+UJPyhMCdUv+rgMwf5avWwr81XkFE3BrgFSbUlLduO/e/ViyhECSFjAcBH6o9zEnjc6bgNtGl+C9d3siPJR7CFhXaLkksAs0Kicqze+v9C+kEye9lDNGUeQx2TAVKmMRKsMWVBLaigpg/B17seiTYMBoLQ1TBJtyX4lU6qn6fPONmZg773yEhunJJH/wiHzPNBBS0p8JhID9Dz/l/fnIm3gX4hCsxjvo95FnE3XRSTUFP1p9nAQKiH+Dh+5LgQ1MP1FwBaXYR+FF82ceRfOnHlMhl84QNKOg5hQSUS9aV2IhCDWSvqOiwoOJ47fi40WE/LWEYYaKgqhhFjQ4A3YSbh5ZjrmzuyI0hDyNQMQElFDngVZeXzimPTLD8ZS/cQB4RlRdzhhFYfvEciBipTqhOGJwu22MG7sTCz8JV0rC40hgKGWx7SI4zWO4514DL77UAWFhVHF3w6Ri4yk+6LGXbZuP0q8fRVCITv4pOiSPQ2hSENzeWggKJU5VBdzuImkvpmvh0EjqOpySM+ysBM4hQmV6TZRVRSF62HiEXTQRHkSx9RbBpOq6EFtqdpBHFi9Fwq1NAbfYGICnGpj+WjJenZ6NwqJWgCPGBx8TKsa2BwcxamQV5nzUFS5T+RFf2qaDWfXIAr1MAA3mTKDvnzmKQq7fsmGZ0jloMHnLREW5G3fetRMLPibL155jbWmekk5C285HbO10THu5KcbdQf3rlKJWcSjhtIN9MXjNBKtm7/Lkvg8j+QGYwRYMavVlobDgNQxUWnXgtFoja185nEYpGnYNRbU3Ay6jGAZZaS7qMZkroP4hlXfh9BtwV9WD0XwcHPXugk0sZ5+lVopZY0UhDaGCJSFboijixZQCqcETK5bnYtzt8UhPbw3DUQ+w3DBtl1wm42j78bcxZZj9/jkICjL9o8N0E5vyk8cFYJxf+gPEmq3s6XvXmaMoDGt6FYok1tayDDx0/17Meodg3i4wTJpfRSGLIf0cyEWDBmn48IM2uOwKQbUsPodUlCUfOfVJZ3XmOzDi74GLUiVV46CipB3aBJ6Q1nCUt8aRZamwy0rQenhroG4WzKotsCuyfK35PgyBlUDImgxewEapVRvO5nchtPGDgBWj6omqC5Iz9UBY+o+ES0HAwk/hII8kXdoLlFeGiS1bcnHzjYlISGoBw4wjTgsHitw/w/lLAsaNy8Ps2efBVJC1gCiqvZm95ImeTpdQT/0z+KO7/rO/P2MUhXAtoTvKQAaXaeKzz5Mx6rZMeKzOoiRe8jYiJJaVgyYNM7BgUXNcfDF5EuI1SaLMClIzFvufXU9+f3XmuzDi74MrmKw1uwHAikJZVgtkJHoRFtUAlrM2SnJKULtLU5QWbkfD2scQEpkHy1EhUTtFYyrKtCkOov97TVimFyVWLFzNJiKsySTArq1GKkn15M+3jkimJ+oo0Lioi4KDGelyMBK4ZXMOrrt+P1JTOwFmNHPKGCRh10LMhoN4+okQPPlsOzg0IuLTAT14z88Ck18FJvb/1nL/n3zoDFIUUhWLk056aLv35uPqq48gKYH6R2J9FXeCQS27EHXrpuCThS0wZCh5ErJmVG+RIhnLHUOkNoyA6SqnasWrst6FGX8vXC6dTwHVZXWQsrsVSrODUY08VEWEIS8zEhEhQWjWphbswi1o3r0AZlQJmwOXRcqshFZiK85PCB4u8dZDULMJCG16L4BY30wV6lLmiO1PMM1O7CmRWouu5B+PTtHrW7YUYsSNu3A0qRNgEISs0DD2QFWICNuP775vhf4DohmSIKNE3lSDxr411gUdpaKnau3/U+c5YxSFbQ8XtwwcjC/C1dduQ/wBqpPUZY6VILf0UKrgcu3Dux+0wO1jaqshKB7uJzctSd59VlcNZjjVi1tJinLwHgQR9V1FTpanEfauqw93WiiCHFVo0LkTPMHdkXI0FXb5HtSO2o/W55XBCCuAlwqGlglTeoz52rkIapmwDBvF3voIbjEeoY3vgRdxHI4xYO5bhj+THqvWY8vgCTQqQ5dxNOrypXCpvQ6w5pd8jBiRitw8alGIAAho4HiWfhahU4ckfPlNa3RoHw2v7YWDDBTrfGA/ke/kJ1ASTvXTODXnO3MURY39IXdw680H8Onn4TAMan+lCSp0kEunUGcXJk1y4LUZVF0m7yK0DYcKISxLNSupXFl+nNoYmTyKcfBeBLk0emXDMqJRXNQVZQdqI2vrMSAsBkZwXTTq1x2V5g7ERG9GeEQaW2VK+ul/DnYPMr1SXyKFOUXeOghqPh5hjR9ANepyNZ5q5zJahTGwmpOX1eguam2Wmjp9F/k0Uj0nbfKpAiSDdUFKtgbeeSsZ99yXC6Az16uEzUDf74RtJeHC8/Px7Q+9EButmsSYzq/hYF3QJd5czaHsUyPy/95ZzixFMQx8+GEi7rqrFB5PRyEEUkDGxUQSkIMYNToXs98/H8HBQs7QhoyrFYabwwAaS2SqkOs/gbtIjnIPnMFqzJxty6jTiLZwZ7RA9qZqZGRUwDiWgoiO4Wh/azvAvQXe8iyeXayZWVyAlLlCoijqT4mbkvmJCG1KOUpswJMPSLxqqvs8sYUKnP5eSRtueGCB6zoEDChum2V42KsREEIm4I4JOzF3Ln1RN34WpGw6WLNxCDNnOTDpvjZg8iYrEr03oKEr0Kn8e/L7f/apM0JR6AFQdX3jxhwMHByPirKuXAAzbWlPJYTLwlFcNyIfCz7uijBqPyQB8CEthgpjLG4LJrwrN7cChUVeNGkUhiCqUSoKx6lYeU/eB3AmPiBDUlhgKTMnAXHBLgpDZVkcElNKEGZUom7jENSKcwOOElZknUxzfEj0HPYqDoV6kbJbqHLXg9HodgQ1uFcl88cTa7Re1ehefAQwA/9Yn41Zs3bj8cfPQ8+u4WoNfdUVVcBVPsUwUFZejbGj9+LvX9aGYTRWs8wIUKCnUoaQkO349O8tcc0VjXz9K4qNpi5NCKXSDfnXPk6/ovjyRdW9qG2SsjYaHS0pqcItt+7Asu8aACZ1JnpgeAmgJOtWgGbNj2LNL13QvDlZQG1ZVU99IARsAMmpZbjp+lXYuzsNP/98NfpcQD3lwiETsfijkl1AAquq5lJRkMp66ba5KPv6MZ66YnO4QYfJ3oEmshiOUFR5ndxh6CQv565WnEq3aoQyBSzT8KoSJAmMvCi1IhA14G5E9b8LANWPpI1KZxKSQKvhdnoB1VXoNhwBamXNi4qr8dZb2Zj1Zjpysy10616FJUu6oVnTaD4zgyhUr5dZ4UymJN/hhImCAhtDB+3C1h1NAKO2qsFQG7XUsIYOOobFSzsgNMzla6fzu0iCtHXYfFZR/vUKUHmEUR0dX1MoZcLBT9Ti3xHkO3NWGh56oAAwOkpWwZaQ2KvVCAqhEKAebrulmZpIL/Vpnter6hicLRBLAwbuuTcJ77ydg47tTaz8sRMaNwlFZVk5U+yDQoJZZXR1WmoXKpT2KbVqGqMk1aAQT7phSJjINh59fw5yJt6NOqBz+ennOtLwd2D6IyqdKfkzAt8oB9/6ySp5ef5jm2deRMsn7pNIRqFdhAvyuinlpZyBUzNCnRSMSxwyclIUVtHx7bdH8dprmVi/nhq4GgJmCGDtwZ0Tg/DeuwSW2PAyEuafkG+bAtQL2cXA94vTcfV1ifBaXbhjkgwCM2K8tC6H8PjDQXhhemv+jNBlZBql76hpmHgaden0e5QAoqEiU3CsK+ihwLfxB0oxbPh+JCdT4liL+0JsoqdY9CCO4omngeefaQkPNRMxsCL93WxnWXAoDOP0GIsWHcX4cYVMOpwztzZuvYWQG+COCd9zq+yTT/VD9+71pfDm4zYxzdYP+etGJS7s+UYtKEokcGz2xyidcA9iEcmkSN0u6+uaVQl04OQluUq+aR++5FcsobbIFBYLSbaFBk8/iSZP3QOapMqWXgmbn+xMcLhwr8Tb0XU4fcPGjxzJxew5OZg5oxReT2O4EMdMZ6ayWG6EhRzE/AUhuGFEa5lKw5C6GDOh1yjigKrkvzbjEB591A2Ppx3D9zISygHL60HjevuwbGVTdO1WB16iDhGj20edUSTU06gENfnq064ouvdaTJAIijxgvU+JgXsmxuPd2VTmbk7bjEj/CUOOuejZfR+WreiLevVMeJQn4iI2J75qxKgqoqVnW+jbZzuSk8Nw+WXBjPfTsfzHLNxw/SGUlngweHAali+/GU5qTOKDwjfNwXf4+ks4dGH6hyJ9yAsskEKzvwuximavhfefKUpNDKqAuDZcthMJtgf1nnsITZ58AB64OOAT/6NYvOwBRc04CzDIrwm72esBvvyyEI89fhhJScSebgEYIapHVAVvNilDJlq0OIING/qhHs3h4H4ezZ92cFIvk2CEol9eBQwasAEbN9SH4Wii2MSSX9nWIYwaVYaPP+7BxElJi+jzqpBaE0k9ze/5CyjKiVOHaCH9CMn6X3MxcGg8qqr7KqqTasCyqmEaB7D658boP6AuWyqaiOLgaqJU4ZUv4Z+VFR7cffcuzP8oBPXqG1ixvAm6d49EdbUbl121H6tW0LCFYiz9OhxXXFsPFeUebNlUjPMvjIWL65SyzZtsM0e9IVqJFA1eFQVJBA7OWYCD48ejjiMSFtHsA/JhdRKRL/5FTdRESKAcsngNpMCNbs9PRvsnHoZXsCnVyU7nJKRKpIq/1vT3Hu7eU47nntuOxd+EwWu1E0awHhLBuZ7kUyZvRUG4VwZGj8vBe291QUgIbWEhIaboIRkS1fIgMS02bs3D5cNTkZfTQba+cAg9BlY1goPj8fXnDXDZ1Q18BkbT2U75xJr/gFKddkXxP1FNgVVWWg2eu+7avfhmcRTANRN6SDT8gB5SIsaPL8WsN7oiJFQeID08qbbz42ZJ8RhuOOHCT8sKMPTyFB43+tTTIXj2GQm5qGf88cdKYSAGt9xcgQ8/bA8i9v5jbR4uH7obl17mxEvTe6JlixC2ytwIpobQCUZw4vREoPhwInLWb0aQg5rG/P0oPp0IjKn+xEMVdNhGpWmhbqf2iOra2Rf/EGggMwP8iqJ5bOUVHrzz3iG89qoH2ZkEJ1NvPA2B0F2fFFZ6mGRqECNAJT6WTRy6zfj22064+upYnfv750PqQYFcFBWVf/TxZEx/hYxDExn5xNYqhL1/vz7JWLW6F4LDaM1kUCHtTFZDU/EnVurUv/U0KwpJjEKmeNGE9Cfxr4GVK7JxzfXHUFHWQWjobMqqAasKzZokYcOmLmjQgCokQgj0NSqpGEc2G3UgOakaV19xGLv2ReDcXoVY/XNnhEe6cDAhH5cOSURyUivUr5uObZvboGGzIBQXA8Mv3451v9G2b/uw9LtzcMXlLY9bfUms6Wqle5ImsoiDkKT+/+Igigh7EMsQQMTwSOJu6L4W4Nd/5GDKlERs3kTzvOoDBv30H5I/eWUyLYduagNVFUraVjE6d0nA99+3QrOmRLMPoMnQHDGeW0DfT/dto6DQQt8L1uPAgY4wEa3SPEEiXY4jmP9RLG69LU4pCkVtukD0f7Fi//53nHZFoeKWeALiMfk74yrKbdx40y58910kYLbiJJYeCLlxYDfefD0W9z7QUk2F1GUseoqKoRrQtzJpUgLeeMOLEFc5PvuiIa6+RrY8GHnbAXyySGCjmTOCMOlBGvZm4c23MnD//dXsOe64w8YHH8gQuK+/OgJ3JXDN9c3g4q0TdQFNwkdGvgwTO3cWYsnSMgQHU89JIM59woPyZ/B/+ARlqpIDXsOBSk8Grr4qGt07k8DJmFUuTBLZS80Uy86twLPPHMZni7woKKwDgxAtrrircI/JbuR9lKIwWKEuiC2VFybPWSZDtA/33Q/MeqMTf97Xy+mr2svlC+HUxIdzDuOO8cQubiuoGTdqUfU+H+ddsA9TuRG2AAAgAElEQVTfL+mO2NgIMYr/Afb2Hy7mv/GGv46iEM7EFAnB9jdsKEK/fkdh2R1UAxbh8qQE5ejZbSeWr+iKuPrhqnbglzg9m1fv3LtseSZGjEhGRVkkxo2twpy5PXiZvvk6CbfeXIFKdzT6nJeO5cu7ISbahfiDpejXbzvyctuhadN0LF/ZFh3b1+J6wXkX7cDhfRmYOD4SM988H0FB9KBJACjsVhQNw4nZs49gwgSid9BUE11H+Teezu8+QvdJ37cDc+e1xNgxnQImoWh4Hfj4k3TMfPUodu8m79EGphkEMkhcX1IewAfhcS6nBxORt6DeFzVgg+pUHDpWISR4Pz79NAZXX9OS4XCCoUllmEPHpEch6NMkfFqryy7djw2b68Aw6qmaimrFtjfjq89b4bobyVj9Byncp2K5j/O8p33HLR2wC4wpOI0LN922AV8sojyCkmwaZqc2ujFT8c6bLky4qzHj+5xKswXU0KWClQ0b5dUeDBl0EOvX1kWnDmVYuiIGLZvGoLTci/791mP7jmaIjsjDdyuao98FMbxH/O3jDuCjj6iIV4J33onEXXdJLvPYY7vw8stS3BtzWwnen9sDQUEOVJVVIbiW7HHN+78bDnw4Ow13TKBrahgwzkh7oMAnGHjvWtkDXwtMZjQiQFZ+B+bMi8W4MS1F+BWrYNvuXEx7ORlffk5halOYtPERT5NRbGAfZYy8M10Ht1QKjT4QAFBkURkwQ16I8ols9D4nCWvW9kVIiLQpcDWFwQIBAJgtRkP5DAOff3YMo8bkwl3dybdXpNDx89G/byHW/KMtN6MJzvZ/E6r+b3TnNHuUwGIZkVBpL0Mb23YV49KhB5CbTYtMg6VJCClBzEW3TruwdmN/hIZTX7aaYHWcomhI2MAzL8Xj2cfLYaA9hl1SjHkLY1AvLhiPPRaPadOCYVkujB+XjdlzevIaLv4uBdddnQ7LaohLBxfh6yXUNuzE3gOlGDo4HhnpddG+dQrW/ONc1GsQjIyMMtw9/idcdU1X3DS6GYJ5JhgwZ3Y6xk+gv+tdrfQjOjGL12msgBTCedHNTScgYjwVkgTTAXi34/2PojDhbzRDGCgsKseCjzLwyitlyMikwmFdyelMytFIFF2qPd3PI9Nom9RjieKjPZ/kDBLBSt1GwGfamzIFjzzkxguvdJSNk/jyqZgp8DkXeB2SL1a7TVw4cD82r6U1oIq9HjpYhZjIvfj6780wYGgcQ/0y9ebPpvR/AjH832iI+uzpVxSyTGyF9H6fBu6bHI+3ZlDVuxkvogyGoJAjAbPf82D8ne1kuLRClCSRF+SLBp1SvXj3jkIMGpaO/KymcCAIbqSha49SPDa1DqY8vBcpqa3RrIUHv/2jFZo0diA7uwpDh+7Erl3NEexKwqqVrdFvQB1UVntx9YitWLm0LkyzCnPfD8bo8ZKzvPjyQTzx2DEWhOuvDcZzLzRBhw7hWPRJBm4bSQ++PrOWvXqLBS58Sg2eHbkqWLrsw4gMyUGxpwvcXtrTRDVQcU4WULAkaSTPau3AvI8jMWZUC2zdXIopj+3DLz+TYnZlVI82L/KrpBJA305c/i5DYi3w+1iK5RN6eB6rTcDrIi+ViA7fiVW/tMM5vWIl36Hr0ztjcIpE5yEoPQiL/p6B226krTLOle0p6NLZke3GXXdX4K03+zCNR1FH/VXT4wRbqPkaqlEX5aMc+XY28DnsQI/8ZzSEvKYeh/t7pf1LKIoOA4iYmJJaisuuOIy9uzrANIPVdEeqFpegbdtj+O23Nqhb18kRmmWSuyfesNg8jsN5xKgTQ4b+ilWrWsKBJrANqgkQpr8XX37bDJ5yN+8hMu6Ophh1q+w0Nf2VFEx9lB5wCCY9UI2ZM5ty2LJwUQpGjSoArGhcdnkRFn/ZFc4QYNv2IgwcdAClhQTR1oKFfIRH7MXzTzdAfkFdPP8iwa11JNnmkIPCMlXQI8NADFyuRQANI77AvaNC8fqi3sguJGRKBlHIzl6a6q4KfpwUp+LxxyIQEVqAF145itKyNjCNxjLZhVEFsvYklVopdLukBh8kzJV8roaWXI1ote009L8oC8tX9UEop2cnE0yx9vlFxRg8fBd2rO8FJz1Los8QNuYtQWzsPqxd2xHt25MHrOlxYpj+73ii33+X7J6m70XOeSLIcNoVRQwZCZOMsPtuSRquvDoJMC5U1WZdLd6BZ55x4emnu/imOXLvAzc0CQ2CFIJu8IflhzBy1H7k59KwibYweOB0Kq4ZkYl5c7oiOjIYq39Owb6DWbh9XHfs3lWJYUMPoqCoPtq0TcePP/ZA82YuZOdZuPCCvTh0qAnqxKZh2Yo49O5VHx6PF7fesg9//zKGWbO+7MKmzYbyERYcgQoCzZhhQHsshsleLXr0KW3TDS9coW5EhmfghosW4Im7KjB8QnMcK74eBXkh8HppHFMQc8WEYUB5mhuWt5R37w0NC0M57YiHEMAIltoS7w4soQ8jhJxkawHwTx2WFwN6QwJnF/8LmWXPYVkICTqEaa+GYOTIBqisUiOKGJYWbpmuM4VGmHjhtXzMeC4UTiMSXoKvue5Etag0zJ1XC1deGQ434QyKbBngX3yFUz8FSDyybxJmgN/0gXnq+9kLqd1AeAWUPTiuGGvbCAl2ICrKBYfDT6Xxexb/Ypx2RZH2Xr2NswOXDNmPH1fFKSYqXShZVQ9ia+/Gku8aoO8FDdUwA97vWT0YWhRCxWiPQycKCsqxZ08JHplyFBs20cDtWNSKTsRv69qiR8cwlBYBlwxfj/XrgYsvjENsbDi+XkzWNw+fLCL+V3143DYefOQg3p5JyXAVJj8YhldnSC1l0cIs3DaqEHBQMu3bJwHMryHrZHnhdBSgUd1jKKiMRXFBXZhGqI8CIlMfS9Cm4THc87dtuG7gYjSI3YvEogvwzeob8NyM+igpbw+DmMG+wXt07lJc2DsdCYkHkJ7bEzAayRbbTPuRrR801UVkiLxRIEigQy1pzhIdIumvYTLNTGgKB4sRFlSAqGgKK92qnYGKq+JJpGfFC9vlRllpFCppyz+FrnFQyGON3KgVmotatcolHPPx1dQ2HFz9Z5jguHtgA6DfrHZU84dfsh2HoKOqAnocXkLXrl8w4XGX4ZJLPEytCdYz/v4JZH1aFUXQei8n5VR/yMupxLl9EpCURF7AAR6qwKYmE4OHpOGnH3uLp1fz09gH8e/l5m3TRElZNSJrSXGyuBCYOy8Jz728Go8+1Q9T7m3HgvzGzEw8+DA1cVHYVaaaiXIw7OpsfLGgByIiXNi2tQAXXHgM1ZV1cM45Gfjpp/aIiQlFemoFhl4aj3372wNmqJrXJdtCyKAF2ase2IDrh+WgZevOmP4W8X0vkM1ITfJ6ouAOay+6N3wSPyxqgDqNs7F9VyFuntAKiXlPwEvbUzBdhkFYFZOn4aWphVj540r8uuNGRrZonai7kQ0F1yxUuKXpMUIflpqJJvVoJeEITISxRocCFBhiDphg6SvZ/y6M09vaqYkuhG75CJMUTp8Y9mkSp76awNCKFlW3YujrDYSXdW5EnxHI/o+PSgwenInlPzSHU33EH+Ecf22nWVGksk0NWLSAL768Fk89EQTb6s1WQ3rF6c8+LP62Ma66SmJ+IXJw1gEnWVRGy5zYsj0Hjz3+C0b/7ULceH19OJ1ys/sP5aJJ89qICDJxcE8Jzuu7HYUl58MgPhJ7onKER+/DP/7RET26hKOyChh+2Xr88nNDBAUVYf7cONxyG0G9wORJ6ZjxBlEzCDamXIPSVAopSJwpFHSjfYtCnNPhB1x87s8YPKAnpr9ZiKO547B6fSwqLYGY+WFaBejX+Rc8NLE+du//Ba1axGLeFz3wyxZKyunahFMWHFKC3r3L0TpuOcbecAB5uR58umQ49qT0wb54UpVwrmKQ3Hm4uKeFX/eoq3nNZOmVpZFQRLbtriniJOCU9JBIi7VmIwSEKD5Lps8rCixT91UuyW3HOhRU5Ej2EmqrPEXRFP8oRVRionHRmYn9ss2H/x7oDign5PiNjYJ87iQplA/loF+WY/iwbCxZ0iJAUU5WBKXnfFrrKJKAC47uwF337cF7b9FQOqroEpWenogbMTGbsHFDV7RtR3u+00FCSX9kxyt6gBVVBq67ZhuWL6fFDsa1N9l44vH26NwhCC6HGooFYMqUNXj1VVK+Xgw9y7rtxfMvBuGJx6SS/P6cY7iX2o3dJm66sQqffd6F37X6lzRcf90xFBSeo0iNKnRhSrlCp4xKdG/+A2Y9uQF9z/+RkbqkpGF44b0r8dmKQajw0EZGNltTA9Vo1zQDFRVlOJpdhraNcuF1dkPCUUroFX/eAsKDknDN4J/w2qNfo27sZsDqhsXfdcEz84ZgV8IFgBXnYwZwsxdDuiFqwJwanqe20dOVePbAanuHP7a86h0s+2SelOVnMMJv3XmPeqUoGjpmo8AhmQrvdE6qn6/2TGwAJafSTGgmttJgPt0uoDyxWH1VAxJXLi0ACiUMJG/+83sjhSrDsGE5WLK4JVwUhJwUceak53QrijgIur+ExEpcOiwDRw4R5h7OgwgYFbILMOHOYrzzdlNOuIQoIpE4t0mpm1v0aTJG3loN22jFAxqICRwUehg//9wO/c6n7aTFbadlluDzz3Lx3DNZKCluxpa7a5eDWPlTN9SvVwtHk0rRq88W5Oa0Q8NGmVi+rCW6dotGVbWFKy8/gB9/orGtjSSEYuqNMlu0ay7JJCFOWI/hfb7HJ2/uR3T9XVi4oB9GPXkNgCuV9SZ0ja6Hwj7auZeEiGaPUTWftt+mvIpiARfgNAFPBWoZH+OTmZ9jWL98OIMuxZ1TyjFn5WAYziuloZPY03YBj2k1ZdQET0gxzXAOy2U8kyZMqlC1poiXT0+0OdYFS+2RNK1f6i6y3R89G7+B4lNoWj7nRLILgfyR3IENpmpNJlBCDqIsEUgiO3r5FZPOQYXeIBj8k5JxGdpOP2UuWUD4pP/q8yh0bWUYdql4lH+uKHIVp92jaEn/9bdcXHwR7cDbjq0DN28RRd3KxPRXLDw8talaOK0omnpowXYb6NZtMfYc6A2DhJgHJhQjMvIgfvtHe3TtFkmOCV7DDZcKRjduysObsw7hh+VJWLjoClwxXCZJTrz9CN6fS3/Pw/MvAU88Sh2VwBuvH8GkB6tgGO3Fo7F+qO21VXigax5OxOOecUGoLlsHeHaifrPb8ep7sSguN+By5SAuJhtRETYGDGqCnr0jEBQCeCwDR1O9+HlFEpIOFsJdXRfZhcT0JWZCCFrUS8XUew7j22+XoF/v63A03Y1539dnig/VN5zOY7h9rInhl0XCFexCRkY5nn86GUlHG8A0m6lp/tq+BnSOseCcmCucxA4zpK3bpQWJOy638VljXaSkJyveRiNVPkURwVPCrQEIycYohIaXDEghatfJRFhoDs7v3YRbKSKoedIBFBUY+MdqIrEeg7sqDuk5FGnQjmG1ZBcAMgo0DPFfukr6vnIMuzTrBEUJzP79J/gLKIpQTz6eV4DR4yoAg6y/ctV2KRo3yMLXXzdH7/PJu4j1ltxFGLKkUF63gamPbsDsD10oLSHBagyX6xBmvOrAPfe14oV75eV92LsvHU88MRDt20sYUFnlwcaNaehzfnOEBgGrfsrHVVdkobyqHs47Px8rf2qCyFrBSEosxvBLDyD+MCkxWX7qmVFxv34cqs2QBCDEkYqoiAJkFlJjVBliI2n8az56943Azbc0wvDB4Zw/RceGqp12/Q+kuKgaVRXVyMoEZr1/GMuWliMjow6iwxrDNPYivywaLgSjdTMLSdl1UFlBHigRE8a58M77zeAI2GV07boM3HpzJlJSSdlpgoZCQvT6cl5Qc0XxcbM0p17UQKFQfuWhNeCcyReW6XxFGRjdys1lSKmAcaeoLbt6nXOuiWHDauPWkXVQO9KLqMhQBIccDzhUV3hQVFgJt8eJD+ckYfH3Fdi5neInGvkapkJbn/v4XbVH6kcnKErg/ZwAcJxmRZGFrq60MGzweqxe11ZNTCeIlei5Weh7wS6sXTfUj3gwt0nQDh5RxIaJEkwH1qwrwCOTDmLTFgfOOQfYsPZcZvmu3VCGS4fuQ1lpDJo0qcbUqUEYM7oFwmppqbKRl+fBJYN3YNvOBnC60vH3r1rjmitlFNCE2w9h9lwKhZop907fLsoWGZaFykovqiyijdC4BQoRPNKFyeFHDho1zcOTT4Zhwu20j2SAVZfoV2Jy7iDUoYVfKPbsy8KHc/Lx1hukmFQEpekoivLCW38DEWEHseSrWAwYVlf6cTjcF2MycUIK3p8dDcOI9G044TNEEo/JBQWGKRJrHPeaWGe97rpAwbG7Uha6ZumVFwiQFEefm0JSQe743dTGzSdU52H9LUJoSCpuHw8881w71I6m56/dlF/g/5n3y8orxaIFGXjmiQKUlNO2HzKQ3a8hJ3gKvt+TKYpW/r8Q6qWeEAta9x4/42D8uTzTljF4jmPTcdkV+/H90kBF0fGw3xJKMCZDt0tL3Zg9Zw/O6VUH/fs1RXlZJUaO3I9vviWLTNwiCu8KceFFpfhucVdExYhQzpqViAceoHg4FKPHlmL+XAqxHPh+eRZuuC4NFRVdpcnIqBRvwklAAabcno+/f7MByfnX82aqUtsR1MlGPrr0SMOChe3RvRNZuxPCleNCg+O5VvQrIn1yWgbgmed349mn6B/Es1LbKzDYUY2Gcan4YWkjdDuPGqS03JJiOTDx7iS8/24UYFI4qXIU1gEtCIouw3Qa3fKslcKPiolPkCIlE4ZU6CUJvDwLfg40NJllTc9q0oM49KAPDS0rljLlLd5yhNfKw5vv1cGYkVKp94/0rkFYGEAM/XrxUYwelYDSkq4wDArJdJ2LcidVX2HDRGtYjmGXZGPJ0uaSoxz3fAINwGnPUUR7k5It9B+4BalJVEmPELdtO2E60rB0WRguuySWi46838lJDj9wR+jH8S76o3npGDNuH4AB/HmBNnPRsXMifvvHOagd48CeXZUYOHgXcnMbo0nzVCz/oSM6daA24Wqmqaxb24Dn7EreWY24qEOIidyGMEcCXpgMLF2yEb/svBaldg9k5TeH16oH2y5FaMghLPq8Ba65ijyThGqUWP+6rghzPsyAp8wBl8MFD/OwpJfGa1VhyJAY3HhLDKIiQ5jRzO3NAB55ci+mvUCC2UnWyEHbhJPY7sHcOVEYM1ZmAPjRGxvXj0jE11+Rt6MaDjljgpxlgJ1+szgTsu4B0+dZmEQ9fHmw9hAkUETF5+F4GvZV4q2KkoKuCePbFwHoKfvsKAjuVXmKeQCTJ5mY9prkg/pISCzH7LfTkZhswcG5pRo/4rDgrq5A29ZOTLyzGZq2CPPNICNzufjbo7j11gKUV9CgixCBstXW5r6Ts6KUYPil2Vi8pBVcQccrht/iqDU4vfCwXPbMmcl4eEoJLG8rQTCowcgOgmEmYt+BOujQVjdABUwZPEFhdJ+98HYEriUL+umiVDz9zF4cOUK9IRKru1y7seyHBhgyOA4V5VWYcPs+LPyMWK6FeOf92rhrAuU5wMsvHcHjT5Tx5p9kQalxiuDsHh2SMOW+SvRsvQ4Nwhaiqrod9h57GG98FISlP9POVDQnLAGjRubj4wW9mNRJWyFkZpXg4Yd34evFDlSUULGTrCcpv7LqLJIEl2egc5dkzHqrOwb0bwieCOFwIiunCkOGxmPPznacp3gpxOOibA7atc/Ah3Na4MIL/Nypaa/E48knS+DxErwdpLZpUQRSn/TzDEc1n0n1wLMCKCHWXoTfryveajgfsxL0idQIKd9z0Z2eglCyGqnKvS5wCNesFK3bHMGO7Z0QHk7lcdoYyos33jqC19/IQEYarRM9OzWXybcLM3n/XNStm4qnnmqMu+9ur+yDeNK77jqM994jmLydahDToIG2D3QvpCg5WLyE4OEzQFHuvy8eb75FcTSNCVKolu2Fy3UY27c1ROcu1IAkXLATY1TtTWT7OaKw6Mq0Mq2GgeSkPMyalY233y+DpwoYe3stvPdOO970ZslXebh6xBFGTYYMycNXX3VCZGQQ4g+VYEC/bGTmkDch+FHv4EUylIKOLb7G61OWY+jlFpL2xWHyC62weO1tvJkRtSZHxyZj2Q8xuKB3LDcfVlfaGD9hFz75hKDhjoCDqO9Sh5CBDTrsUVYYmYitsxcrfuyFXj2oX50Kak4882wGnnvOC8OijUhFyNk72Llo1DgVgy+24fVWoqQiAksWk4Gpz7UIE9RWQGsjSkksBl9BzrdPpWwqRNckOYWk5ASFsy559fWKR5AT6KKwqmmp4IwgYrbFKoeRhF3x9vRYVTZqiZjxRigevJ9mIoiQ/31RJm68jVjHxH4IUwoqUDPBzxLm0TrRWlbCMPbinTnRmDjW75HWbcjBdVdlITunPYdc7Bc1g0OHnXYZhl9CitICruAzQFEenHwUr8+IhOGIhuGVll/bTsfgoRa++qIJc4rEvp2cahGoLDr00PUZ/qk+tuiL/Vi+IgXTXhyCRg0dyMyswCWXJGD37mYIdR3CipWNcdEA6SG57paN+OYz6s5rIaxkEhZSVN7N00KLBqvw+esrkZmRjNgGI/Di68ewfNMVMqDPrkKj5kcQH98e4cEieKkJ5ejcIwHFJe2lK5IeOD97nbBKV5WIl6o/WIcxelwp3n+nG89SpiM5pQq9++xATmY3ho05KuNTEN+LWJJUS6FrJSWJU/PIZAwfgR+qTCHxOn9WBj2Is6Dwj7wJCSxZbHqRxrnSex0wvYpXxpQZlW9R6MUdkZS3aeWh1wILjHKRfiEXKgvsahjGFmze2B69elN4SrUgFwYPWI2ff20Jh9mM+ResdOTNacK/amcWzriCoO0sdOyUguUrO6NpI2I+yHHpkANYuYpqXpSfEXlWQkumRtF9WcVKUVqdGYoy+vYUfDw3DDBoP0JpKaUtmp96PgTPPkFJNdVVpAJfo0M9LzKOslmbBir9ilZd7cGjj+3CzBlStHr6EReeeVn6TL5anIUxo7NRWtIShk3xrxYMnbaWok50Crq3SsCOrclo3qoHvM5Y7E1oBLeHIOFSNGx2APt2d0N0JMXWTmz6rQL9L8lCVUVzVX2mmoHaGEmjdxpVYj0h5K8StaPX4FDSAMRGEwxM9RY32rT+BclJ53NxkvpduAJhC41GrDJZWhJwykuo0Uudj0dwEc2dFogUQXtpYiCr93BxrxwhIfkIjypDeVk4yksJQaLvD1dzAMUDkkejXc+kcFqE4PB8RIaVoboiEkUlJPiEXNUSReMhIrLzsVwxfY7yzl+xbk1HnH8RUYSqUV4RhP7912PrltYwjDhusyCdpq0jvD4kTbyY6q1UGMQe/Lg6DkMGSNhMx4gR+/EV5WcO8siB42pVCGmVYvgllKO0/OsrSmpaFa64MgG7djTmB8tUJbY22/DK9GBMfZgsp+Iv1VRRlJGmHyQyvC0CCx4JDyXOJtIzCzHhznX4fomNNm0NrFp5EZo2j0RegRv9L96DfbtbA6YMqhYUS9Ug+KEXwkkblVqRcCACXpTB5aCAizYsdcKyK9C0+UHs2dkZkVESruzeW45evZPhruigrDtZcTIAEsHT9ETJs6T9jEiiluVBVNQRzJ7fGhHhZSgvrUJhoQOPP56NrExS4hCZvmIbCHYWYujQUtSuQ2RPLyqrDCxbHoWyslih26vhF4bhQZOmZeh7QRFb9PzCCKz5xYWqSiAoOA2Dh0aiSUMnLh1eHx072UhKMLBiWSaOJlXi+xW0OWsTGGas5JHeIq57DB4YipbtQjD8ivro0s5A4iEDy37IwaGEMvy0qhru6vqAozaDFX44WRNVfuWicN8LG3IIyp2R/X7Els20ixoxxaVtgPryWT2VQsun9SYU5A3z8dxLFvpfEITCnEpu4Js+vRrrNxPiFya7Q/NOBuRRVNZklYtHWUqV+b946LV+XQYGDjiMKnc/Ca58TOgteOVlJ6Y+0tM3c7vGHkWlJ1KclFjbt1MzV39l+7qyCmDu/F2IjnJi1K00Zxd45NF4THuFLC2NSKJXZCSPjGDw7yHJr9gGPDweRThpTI61KLyx0bxJEg4caImQWmJNMwurcHG/HTi4Lwam0QoWgRas0LT9N0mAHhNEiJ+aF0yDG5wlCK9lobSkFF5GXsn6RzChkw0Knd5jIiYiFXt21UejFmqsk22hVYtEJB6lgeYSOvFhFWPk3yqw4CMJMROP2ji314+IiaiNaa/Vx3XXUq4QeOjQEPhoQSImTy5FXg6xJMrQvmMOnn0yBteNaAgHzTA7ybFiZSYm3Z+C+INEF6L2CTE4goqRV9iO9Rvb4fw+MT6wbtJ9m/HGW2TiejJDW/aSlEBLK46Gn6X2SSpUhdCwPNr4G6VltChhcKA2eJt1zlG0x1Rb6XGYSTlKLhYvPQOS+V9/OYaLByYA6CcJoxquTYPXXp/pxAOTesqAnD+zgacuSTBUqbwRU8MD+vm0gNMSV4Mnz2/akIHhwxKQX9QTBlHiOT6Wwh2ZMmpbpSSXnADTAnknXSlq8WPkoqEIfXRUApYuDceFF5FVpLDIidU/J+Opx1OwYTOBE4Tm0HfQXi0unmypcwU9WFzIk9WKBUCeySUttarpmWdi0aW5TUSEJ2LTpgbo0FHYyTQetkvnZCSnEDNBLlBo7WW4ZWQZFi0gPpmBbVur8eY7a/H44xehbet/sp14QK3uy6+ycMOIDWjZKgJLvu+Fzu0p1DzJEVDb2LmnCNcMT0cyIVjkpSkgJpiafWcqXnnRiamPNfPlWqlHy/DwIzvx5ReRsGxialAIR1ZI5R9Ue+FOT3UwIZWQUuHQEXCh3DTD51TgZPYxlx3oNzpHIq5XjqKw/MU9yi+/HMPAgYcB9GUIlJEMywWncx8WfhyOm25prhRFZtzW6AjYG0U2eYpTOc8AACAASURBVBKB4iHevsE6EvAw7MvWxsSuXRkYOXoX9uyiCjr1eqg9qPh7FYpD/ZLOIthGOardVNAKgUuFTLSdp4/XZCfi+huy8OUXfQMGRwAlBcCqVSn47MtjWLOmiPOgikpKNin5puYn8TSsxwpZojyA5wPwtUqsbxsu4V5xV6MDUeFHsX5TXXRkRbFQXOpG1y6pOJrcWoSEhkGwkFTgllFlWPQxKYoDx1KrYDssNG4oQngstQyfLMzHzl2FiKsbjpFj6uHcnmHH1eIWLjyErl3roFs3un8vjhyswkcLS3DoUC6aNw3D2HF10a4DeQLKKwXJevrxI3juJbqxNqoGI5NciG/VsukBbN3bDTERxDTQs8mA1auysPKnQnz69wQUF9RBcRHlH6Ro5B1pwowOif1YKKOfPPVSTRzlaIDkisASMlhkMTR6GkiK/Isryuo16Rg0gBTlAqaAyDxbMD6+5Nt6OO+CWsdtQlMjRVF9DEwPYTq7RDac46sBCDotl8n5ymsYBlIz3Jj1ehreezcD5WVk9akmorajZkErQv++HlSWH8GmHTQFJZYbdumiPZRX0Fs4xypnvtnzL4Zi6mQCJCgCp0nukrNUVbpRUlSFLVsNfLIoAV5PCPbsrcD+A8QgJoEgQSbPE6xmLgtVh+k6nBA7GcWRhNaBqFrJ2LCxHjp0Fo9SXFKNLl1SkHKUkmLpoxdYtRS3jirDJx/TDGCF7joMZgHMev0gXnwxGfn51MlJnqIS0TGH8OZbLTDyVmJlq1RN2avSMg8mT9qCL76k3ImKneQhixAbm4CHpjTHpPvbIDhYSDp7d5Zj+GVZSE1vqpJ7KX5yWm8m4Lqb8jB3zjkIp02gfExhCRczc8uQkerAvLmpyMhyIyvDhbXrMtX3yZQXCUkVc4zhbJWTqrBZnCJ5HPI+lNvQTZxBirLqlwwMGZgEgFAciTepmat1m0ys+qkZmlFoq8Tsj7b3qZkSnTROCGiqlt+vWXMMr0wrxsoVhAK1hMsRAaedCq+1A0/cH4vkxF8w77uOcDmGwbBrcXVdfJMgKnwfdgkcjgN48eXamPpwOz4vI6gBg7MDrybhSCm27khBXn4U5s/NReIRG/kFZEGjYBh1/H3f7BoUrZw9ChARnoTN6xugfRfxDCUlbnTukoSUo5pfpqW8FLeOLMMnC6iIx5UOeL0WZsw6gqkP0b1ST44LoO3ImepejoYNDuGn1e3QsX24tNKyohgYe/tuzJ9LwkxoITWaUZ5FOGMpwkJSsWFbK3TtSNcvXqVPnyPYvJkeqOJ6+eaG0bWl4oZbM/HBe70RHSEMDN7qjtOw4yOJgiIL635NQlGxA0uWVGH16hIUFcfA46F7j4VhUgOd1IQ4KmADRu6LQmcxnDRxk1qrzxjUSxSFWmVJUZSAwYsOndPxy+rmqEeGld2xJOWn/NDxN8c7Cmenvg0DcFd58eqrOzB/vhOpR4MxuG8eBp63FtcPzcSx1BSs2DIAK369EtsO1IGXvaHBu4Dx/uuU3xD8a1FvTCrGjQnGHROi0LuPZkcrCI/DJzUTKyC0LC6pRGmxhfnzDuGbxVXYvp0g2kbMjJXQTIZcc4XJdiAiIhFb1jVEO6UoxSVudDlOUVhNWYhPVJT16/PQv18KPDyVk4Za6OKTorvY2/DadAMPPdzTFxpt25mDSwaRUtM22gENXCz8dP+J+GZpbVxzBV03Tdpwcpv31i203blmWAipkorEXgJDkIJ+F7ox6d4wHlsr4I2GMFVthz/rz6WqqrwoLa7CiuVZ+HhhOn5aRcpCvL5Iactmqgo3SSuumwIFeP+QM0lRVmdgyCCtKOQ6xaN06Z6GX9e0REyUWBZZtP+AomjN4+cR4BW4yi8WNzvTi5tu3I3UlFx8Mv039OnxEVDZDrO/uRVPz+qMzHwiTFJ4JvwnFhQy8/yMTMBLQpCK6Oh8XDwgCBddFIWbb6iDsDATkdEUrtCXEzlQLK3XJHBT4E868vIq8fabmXhjZj4KS5sL2U/NVmaCpk3J/FFs3tAA7X2hl6fGivLNkjxcd3UFDOrTd1Yzw0FYEDLgwbZ3YNorLkyZ2lWKkYYDj05Zh1deJdi1B0+/EfyZPIqqUSANjzziwcsvS8s0Gbtzex/B1q3kfbRHofFKYjDE4tP9ZgBIw6AhEejQuQITJ7RHXIyFuLoqoVcUFgmdaJgEfUbJhWVj0WdpeG16JnbubsjzlnlQOydDtKKaBqPW1q7A8EuyzozK/CqfopynekxEUbr1TMOaNS0RzUVVSsT8glMzr+KHNWvyfnEsAdRyhfq6YeGzhZl45aVyHIjPwjdvb0SfTstQUj4A733SELM+awEDA0XBeaKlmg6jAnpdaWfbzwPGC2AgD3H1jqFhIy9Gje6G+nFudG4Xhy49SGnkUKQWWF4vXGoC5U8rsjBq9FFkZhF0HQ4H7aVoCdM6PDwFmzbUQ8c/qSgeCxh/5y589CHF+vVhOEnxyFtJAix98bvwyjQHpk6hGWayro9P2YOXXiV0qa0ore7V9/XgH8PYsXmYO5f6/2V1zz33kCgKWXrVtiv5E0VtsoEUd2fyOahGk4XI2EJE1MrFzbe1wLndohAdFYpBA2sTAyjg8MJyWzBdojRJCaW45ca92LitIQyT8kw3d8N6LQFv/EpdqeooxB7+iyfzq1anK49CiiJTR4gy0qlrGlb/3BJ164gAywz1k7OHf68IJ970v1AV1g1V5GMKk9qBlwKBo5V46tkj+Hg+eYRWCAouxV0jD2Ln5h8QHnUp2rWpg5nz6IFexGMlaLAD86+I0cuGkqwZ7bsuVpb3L2HCJ4UBpAp0XsoLirnId975hYipXYQx485F23ZO1I6WfEOUTxoJvl2SgxtGpMDj7gTDoDZYQnkMhIcnByiKheISbw08ionSSjfO77MGe3f3gmHE+MYYSZsDKQp5lF14ZbqJqQ/L7AA6pk7eg+kzCKUT5oRWIIHJ6X4zMHpsDuazojC8hd69j2DL1mYB9BYZRSRtMdLCyzC84oIR6ZP3WOHknn5WwBVUgSGD3IiKyMFVIzri4gERqBdL60Rojc0MI/JSqRlFGNj/MI4cbgvTrKWAD9oxTXt++i5SlDwsZpr9X1xRVq85hkEDqI5CMKqeL1WNNu3Tseqn5mjKgxz1g9C//yMfcXJF8e/kFfB5Ne6It9rmxFGU8dOPk/HIo5lIzSBLWw9whMFh0qZEx+B2V8FALYQGGyirDoVtREqIotmxXAWj+Jv2V6eKu6g6kx/ZolF8HIik0TdK+yv9DK9loGHdfNxzXwxPf4mtQ1P76TtNVLoduO7GdfjhW4r1G/taSGpFJGLT+obodFKPInH573MUGu/kRq9ev+IQ9QIR0hU474s/Rv/ZiWmvOjFlMnkUOR56eAdmvkb3oL2MGDRRFFrDTIwel4/5cxRRkUOvBGzdKhM4hWYvUK1A6joP1bmoTNOUNaPf6/Wq4DZtWidXsAOR4YUYNbIWxo2tjU5deA89pd7Ay68l4MlHy2F5W8Npu2TcuM+b0fXqyvwZoSgED0uOQg1JmibfoHEqvlvcGOecIxtjChu1pjnKP1cUWp7jKvyE7HDRQqz+ocNFeOSRw1i61IDXQ5BnuNRZ2OwJa1W8nvCkeKQc77SrC48qP2HB1/E6eSmF3SvwQCrTVBsJqOap4qUINXmqfeh/oRuLFvVGoyY0XpY8lRNfLc3AiKuyYZhdlLE2QYqycUMDdO6k6ig19CglJR70OnctDh3sAhixMNjLqcYm2TEWNvZg2jQTU6YIe4GOByfvxOs8H5pe0xVesg8y5NavKFq5lKJsodBLGRLaAIm/j0JSOghEoekxUrWXfEczqyV/ZXVkpoGmcNDnk9GofhY+/6o9+vWtK8CcAaRllaJD+3UoLbwQDoTIUBJNBuXia4kaLnEG9KOsWZOKAawoF0lRjeFFE0HBB/DpwihcN4JcilTDa77pTKDwHe99NJ9Kx83wUjHSQHGxG4s+ysGMt9KRcIQgTVKSIBkTqobLcWWfQ3Q1b8qmApkeUu1W+bUXjZsUoFefcrhoH3kncCQhDFs20+5TlJDy5APZuZjomgr8kqvUVl9v/ErF1xTcdH0VFn7eBU7lULftLMCVVyQiPa2l7KBlk6IcxcaN9dBZFxxrqijFHvTqvQmHDlLTHE3A0R2PivaiFGX6Kw48PNVPY3/woT14faYKvfhedN+JXvs0jL49H/M/lP1oSOB7nnsEO7a25NDLsCsRGZ6PPucbiIguR7DTQH5eEH5a5YRFjW/Km2ngi8/KqKRSKP4pk1mo+ErbSbRutR8//XwBmjcTI1Rc5sbt4w/iy88ay6wDNrgKFT/TFGX1L6kYNPAwJ8TiNCkEokRyK956PQj3PCDJoH+a+fGC/+f/JUREcQCqTwEWDsYXoGuHLahGb2YxC1StoERfAqgLkwIwSGW5lMe4WjT+lOWhCGPGFmHeXNVtCOCThccwchTF4E2VOOlGLb3jlVZbukvl4bjfQgYERobvxjffNcagixv4em5uG70Niz6mnIKoH4ZSlPpKUYCawcMmxKNsVB6F7lvvdKwEiiVrN6ZPc+DhQI/CiqKSeR1ysRXRgEgqxowrwLw53dUjstGrzyFs20whI7EPctC52yFs3dIXwSoxjz+chw5td3A3qgwPoSckiqcajFUYxiaG5xNQFmM71DxUKwXPPG7g6Reaqm1jDHzwYSbuvIPOQLPS/LmUeKsyXHppNpbyuKK/eI7y62/HMKj/IXjt/kowiV9F4dYOvPqSgcmPdleNTX80fkZb5ONM9HF6JF6JvBPRu+lXFSgrSkKtqLrweuvjuecO4LnnquFEd1i+vgcJ+YQEyft4KQSUKr8FGNArF7v35SCvgupApOBFuGN8IT6YTYU1ecjLlufgphE5KC2joQfSBObzIJqZrMmbxzUXyXfa+AXzP66D0aMomZZ6wNixWzB/PpEMm/PX1IpIwqaN9dCpoyBnv1cULQiBdRQTJaVu9Dr3NxyKp6F+SlFUIVKEngRqH6a/YuLhqTQaSY4HH9qtFKWdyjdIX4WrLTysTIwZU4B58/RnLPTscwQ7NlPVn8LQQnTqcgCbNp+PWiHS25KWVoBLBu3C/kN9eHaB5Dyyq5cUM5U7UEwDGnxOptXmsJaWNQO335aFDxf28JVfPpydiTsmUH8MzT9WYSUT5KRnXhTlDMhREg6X4rLLEnHwcBs1yExTF3cr9nBn2DbFsC4fg1Tkz68Q0o2qahFkiditWtImqzMbH1GS3lsCd8UOlBz4DpV5KYjrMRquOsOQdqwYV112ADt2ET8qSmJlHQIEtLzKVtrUJJWKN58qwYez12BP5u0ACKKrRteO8UzdbtEqWogrbhMjrt2Opd9TI1gjqQtJA7siUtKXOOAgKrkCFSREo9vyIipmC5YsaYL+F0oYmpBYjRHXx2PHDurhoIosEBaZzIrSmThWzPXycmU+NbmNgtYVzRzluGVkORYtoMKnoZL5tUpRVCcp0z6oC1LlKvY+laMEKgp5FKrGE+NApthzPYWvmxQlG2NH52PufELF5Pn0OO8wdm4iOJ0wwiqEhibhg3m1MfImuRY63piRgkmTKwG0VhtIqZ2L+QtEcSUEp7BUUVF45KobDjsRzz7hxGPPExtBwvWpU9Px6qs07Fx4aT4N4udZgWGX5KjhEn9xj0K59N9Gp+KTT2gCY5QvVbbt/Xjh5WA8/kgbtgTsZVTLT2CfNj8CXmPFFObONXonWSLpghPsxICDBfMoKjN+RkXyMjjyN8Fh2fA0uB6R50yBaTbFsmWFuPxyGkbRR8AFDVnycGmiZnvQpF4RendLRaM6azB6RCK2by3Emu3jsSu5I/YeoODxIL5b0gyXX9lItRcZ+HV1MYYNi0dFNXGvoqWdgOlXUky1bJPJlV6TgAGynsTlovQzBddfX4QvvuimiJLAt0uP4dqrMmGaXVXjlAO1IlKwcUNdlcx7GR7u3DUFqcnkxWR6PbcA+BRFFKyk1INze63HwYM9VL6jdyzTBE/yKHsxbbqBKQ/7k/mHHtyLma9TjhKoKHoCi3iUsWPyMHee/oyNHn0OY+dmalwjYad6yTE88GA1Xp9BXaTkq73IyzMxfNgubN5Cvf/UIkDwsexooJqVBGGk9/O2e7qTshCNG2zE9p0DEFdX2MMZmcXodc46pKf3h2EE++aL+ozqmQQP0w1NmpSMN96gLeiI7kBNSw54vSm49jobCz9uirBaJKKawas1PwAyFL+rDJfQ6ZkGbxisCNTGa6EMdlk8So98Dm/actQycuFwUAjmQEF1PYR1uQNhzSaiqsqJiRP3YP782jCMBrDJOvIkH2FykcrVj9uDsdcuw6MjV6JWzB5UV3fGF4vPw8xFQ7AnoSe8XjcuuywH3yzpjiDeCUIIiW/NTMQLr2YjJ5ssdwMYJvVgCItW2i1ISRQ8ahNqlobmjVLx2ec9cV4/mkQjXYWTp6Rgxqu09Vw9hqAJjg2nyvz6euiguV7FbnTuSlwv8o461aYvodCrFJ8oj1Ja4kWvc9fh4EHaRoKAAblWNkpc36B134Pp00yVo0iYNPnBPZjx+okeReg4xP6mOsrYsTkBBUcL55yXiO2bSFHUTDa40bzZbvy4ui3atIyAhUqYCMWGjfmY8nA61q6lSKIZDMQqYyheRaOfEtiS98mD6UjBjLfDcd+dhLLJO1b+WIxrrjyCiipC9OSe/CUIsqZUmad+lDMgR6FbfeD+BMx6kzrRYtTMNEK/LNQKO4Ttmxujbaf/ae87wKOqtu/XtPQAoYSuSO9FQRRB7KA+G4pdQSyg+Pw/BQXUn12w+/TpUxBBVJ5YsCBiAbug9N5J6JCEhCSQOpny/9be59yZBJCoqMCX8QNM5s6de8/d++y29tpcRHVX1EDbzIqdiaY7s/WplXcqCvASzMKerR8gvGEy4go3we0rg8sXgiekzCploTAK4tojodtTiE0+EWvW+nH6abORkdEaLk89LfgJYz6Xn4WtXNSKm4RpL36HHj2zsHVnF1x1iwez066Gy30iwqEyxMatwYcfp+K8PuxHUU4pfnrN+nyMfmIxPp8Wh+xsxgTcHChY3Bltr3oRqicXo99VZbjrjuZo366aQR57MG9OLs79x3rk5nVEmP0ZAmGhomzELz/XM3UUgiL9aN9xPbZsoktLV8dC0vNw7XWFeOtNZecv3BPCCSf+jLVrO5kZ9E7YbNwoG6O4ymW9ht+1wigKQZRmepdDeMfPZOCmG7Lw2gRbmQ+h64lpWDifGC5OKTZkGliP4ffE4eknGdMZFhiXG0XFQYwePQeffJSIFSu5sdCl5BrZPyxA8lrzcGafAtw6JBWXXtzUWA1O+yrFheetxpw5/D5+XivyzuwUiaWoKFlHRsGRD+v+B5Zj9GPcGUnuxpSrMtV73BuxamkdtGyfjACC8BKvExWrW0I29YvNHxl7yIyI1ly2pu9G1qr30CRmPJKD6fARekVT7nLDG2BXovZ1FPjjEGjcHzU63yvDQt+alI7rB/JhtBJ4BUdLcBKJ1tSL0bLFTowYuAUff/oVevW+CPPnl+CDb/mg+MC5W+Wibr3l+GBKK/TsbSDtUdc+b2420jYUYVdeDBYuzseObTmom5KILifWRWq9MjQ7pjp6nMIHbDcGFwr2AJdcshyzvqkJt6uB3Kfl1WJl/pe5DOY1RmE2q32HdGzZ3Ewq3WIP5fh8XH9tESa9pYpSsDeErt3oenWGC9UQFhIN3YikWU7cnBUmRmF6WCEsalEshMVC/+0N8t8MDBqUZSyKWvxu3dZiwYJmAqLUnKKiMGJiVuO5F5Nw2y1sW9BkhX1t21KK2T9mo7DUgyXL9mLd+izE+Lzo3LkRmh3nRu0awDl96gsjqF6Z/j36qfW4bwStcmdnJmbEsvI2mABgwfGIUBSNK5auCuC8vkuwYythGWxzJSWpGx7PFvz0TSpOOjVB0oBeGdTjrKHDXOgskcAhVEFKSwMY+9JOPP/vOejZ5iu8MHIrkrES4WCxEa4QPBIPEPHLFmQP8sN1EdPhfiTWvxRFhV6ce/4S/PBDHRk/52EvSZgJSQ9CngLUrl0I194N2FVUG7G+MJo1BNK2N0JpgCQZdvxaLhrVX4J33+mAHr0FiyNBqDovEbCSPxhGWUkZ4jweeOKi0QdUVN6PD5s2+THq3nRMeYcL0MoE24ZeKMwK9WbMnptq0sMB5BeE0KH9Zmzd3NT0s/A8PL4Q111TjDffZhXbhfzCMpzYVbNeksAQRRHHVdj6VVGWYszTHowc3t5J1A8btgzPMT0sMQoVxbJP2kxZBgYOysLE18l5oDHjiSeux4L5mvVShLEd303O4dV46aVUDB2qU83kM04LcOShFxcr2USczSnLgYxfNPPFMXevvZqBEaO2o6CQxc1kQOostruVsSuvkccfMRZFFYWzTU44/gesXtUFLroiQrpAC5GGa6/egrcmn2H2mQiZmj5Iu98ypaz8w3QzFi8twSMPc/gQhbEhknwfY8KY7bi0+0cIFqXBFeLk3DACHhIxcP/yihtWGvCgKOk01Ow+Cq7YE7B4xR70PSsNWZmGYsg2E0v0zWsPwi1Bqe7CDBil41CSZaXwhvNRFipGnTo5GDI4Hrfe0hT1G7PoaCVBi5cmvVVuJ7WHlJSWYtbMbAwbtgPr1qUi3hcr2Z7iUC1D/8NPe1EteQuWrGyA4xqrwPCKmjfdiM0b2ampXYM6P7EUAwcGMXGitvDyuPbt5mDtKt5jiqyjuim8R+0HDYdX4Ln/xOHO2yPcySM5gnyMKq0mWewoCKsouzBocCFefzUi+N27p2s/imxmFWKhUCliXJvRv38J7hzZGJ06pcBrKY+MlSi/cNxwiIyIIIeXr8zBiJHr8PkMbgKpgNustSi8TWAaVk753RGjKLrX+ItC6NHjOyxcSkXhA9Q+Z46kO7n7Esz5pW8UFy3dMo0VbFaYlJmExPtDwPhXNuPe+zOQz+m6RMMy2xHOxYlNP8ZHo99Fg1pLQLYemU4b4gBRLTrqSIMgSspigOMGILHtCMCVgrvvWY1nnqbkEyVr/GrTNWfV1KaQtThWJuP2gFXo0WkHikNNsHi5pk3r1gduHlod7VrloUPbhmjXlmnR/b+++3Yz0rcE8ebbfsz+zo9AgG6YB0OvLcJ33/yAlTvOhxs1BZtGpzAuPhsPPV6A5o0J1w8jt9iFkffEI2cXC226o1jSuFN7FeKfd+SLbSsqisN9I/cic2djuF0JSi7OwUvcCIQngDv7Tlx+ZREuv8yHUn8QMZ4YjJ9Ugi8+ryFDjFRRjMNmsoQuFKDn6fkYPCQIr6sM4ZAP943yIX0jCQVthlKR1gQxSqglafccJCbl4MKLPDj/Qi9qN4jFmT2bHBAOu3x1DlYszcDMWW588F4B9u5lGriBZsokgFcl0SYuQzslF8vfGwK8IyWYJ9r2uWd2YPgIylM9U2Qi2VwhWjTNwCfTm6JNm2hKTRNUy/NXfqeFCzNx370ZmDmTKcOG4m9rcVuZ1T34BQ9fPQsjbpgDb3A2Qq54DsWDV85BsBwfnh+uoB9FvtaIPX4EYmr2Q0GBB6eeuhKLF5NILcXk8q0loELog1YcWBCxnhw0rLsVwaIPMODiUnTv2RfDH5iF4lAPbN/VEf4AszSb0KxJbRzfvTbcnjAQYAwBBD0hmUnpL/Jg1sytKChmH/1xiEvMRaOaK+AvTsOYfwHzF/yC92f3RsjTGVlZxyAcbixp33B4nSCR9RUndKIuFhGleMp1osvDZjKCCrcaF4vdk6QKStDUvFgewzfsZMBoeXebXhFmorhTky+rjhE4dg468qhZJ+n4zBKovGamGM8cB7iZWdM150t6EF1sRdY+F50pyY1lh2T94qoHcEbvhqiREEYooBkaFiBDQuwBLFqYj/R1BJMyvuHGo5S8ahX1G+RvM0pchxzZmNaysBwBWS/LJfDjDzk4tTcXljSazJEzdmCuaxuefdaDu+46xoQi1lWxwbua8MsunYGpH9LMt4TbMqeYLIfihvagjncmPvj3PJzaYQYCRTuFVpTtF1KucpNELijBfonfh9KU01Gz22jA1xQzZmTh2mt2IDePVWgKiaaiJRg1C+8WmqIA4hPzcdN1Beh/+ma0TH0DSXG5yCy+AFO/64nnx1bDjsxUE1xz97SBM+lDOXmLwTItKt/zwSPdhqVo0mwjHhoej87HrECj+Ako8/iwqWQYnh1fDe+9nwAXh7ZKoZLZOQV/iFUW8gzNc2iQq/IpTphUpo1CGPfPuk82QyaMM3KjFGAtvqpxUj9f790NV1BVy2YbJQsm12B4t2Rmo7YZhMn2IUBhTcxELJFmLt3C/aXyzXoSrb5C7COumslBOxkwEnFLDw2PsQV8UQzbe2ISE2JYrA/GA20wf0QoinI2rVhegDPP3omsTJI5xAvUxBP2IIAsDB9RgKfGsKJrgjpZSZsO1iag6TOy0f/iHJSUHQew0UlI36IekDzsdFzW+xM8f/cq1I2bDlewEB7h//Ug4HYj4KHihKX2sidcE742NyOxyQCpuA+6bi4mvk1slRbwHNIKoppFIZW0gJbJ5f4W15zzPiY8tgy+Opvx9cwLcNXdfbBr92lChKDuDGmIiBDeg9SEGRh4aQ28+VFrZBTQlYk31ovVegrAdrQ+5is8fOtkXHZlEXbvjMUz44/F828OQUmgl3GqFJkgxUrppzdKIQBO7WnR1VPApfa4qLWV7KG4TBb5rKKo3MYmrSp9OgYhLYUfcs6Yz1sCD6MsSo/ENRFqSN1UgrRWETSwVRRxCIU5RQVYetpNqzP7PG31Si/PJhl0K3AyzHKPTN/blLOiM6zDqS0Pmh530NpH3tgHFXhS7tx061JMGMcKfTPhmHWHSDBXgHqNF2D2t8ejadMaQoBtm33EsaWgm7EIg25YgomTiAYm/JzugKYaBQIvg7N+/AAAIABJREFUylUCd+hnPD34B9w14AsE9q6VYFAeiMREYfik+Sco/nuptxGSTn4BnoQzsDG9AGf3TUfa+saAm7s+ZzhS7LhrGgC4A02dixsuWob7rl+GXP8s/LDqZgx79AzA3Vl8f24MnEPfrmU2kpK2oVfnaRh6JXDfI/WRVdwd2/amYvkagh11p2SSIiVuOma8MQ0+rIc3/mI8/d/dePvLc4W9RvfyIHwIoMxl70V3fpsRNKJvaiOmEUzkymzrDq5LJdBuSrZi5URSIsV2/qLXAHgNJstYEc3U8bmaSb2CltCEsFphMRdOu4Mz+t18iQNGrRi+Odkb406Z951rtDFkFLyp4ikiP/McHCTEGY46HyV67m9FpPrfPHFLd0HlFXbjwcd+xGMPMqA8XhRFuBmJ83ItxDdft8Tpp9Uh6ab2pVs8ks1+eVxYuTYL552zGVu2tNcMlO6lErBLkkp2wAJ0rPsRxj+yCl2bTgNC25UKleJIoQyHEXBzxn0IQT9QXPcqpHS5B3A3xsv/XYvbh+bB4zoRQREWuof0PszuJV4FH3MaBl2eio2rv8OKdfNx5nmXYuHyWlifRqh3ghzjcZegRYscDB+8Df1OnYgk13fYmXM5vl5yHZ6bGIsVq2sbEj59tNXiduDsXmuxZPEC1EjpiKTqLTFnWXX4/bUd9sWYcAgBURQKohV4dVkiaXWxFRpryZJEZ91sUdKibAlOjaRmtd2AYyn4r1piUUZnVorNeNH6qNWXMxpGe1UAbkzWjdNEuV5KVN7fyXJVVNOKx0SrwcHes+eKPq4YfftkYJoE88ZCWZ63Cr1Pf7uiaK5c3YXN24rRq8c2bN3KngXdeTm0koHnRRewMMQuPH0ArLM4Hi53aQ/Fz4snx+zAyHuz4XJ1dECHuhHR3zdCHVqJAacvwH/v+xKxgVnC/shjSOogMmQG/tDxKA42QGyXO+Grf62MKbmy32ZM/bSa0AfZx6vEdNqjotD9QnhQiEBI+abi3ZmITyjE3oLaCLgSTfsur38zujW9F9MnJiD1uAJ8++UCDLy7F7bkjTaDi4wbJTgollzpr7OgWAQva0DueIP10iyOEGBLTGLjAKMUZsMo1yQmAYK6MmoBbKHPZKRsrUEWzQQNZuApNyl1ifgZO+HY1n8qKlsMPGyHFtfPpcMAzEgIyRXIPVnE6oH3/9/+jhP9OHbKJhD0F7zOQpx1Vg5mfNZSLYrcqnai2qlm9nsrpSi/ZpJ++w2U/4SaXfqpOl6ux8kr8csvjQAPMz7EQTFIDuK4Yzfiy2+aoEXTGKUoFUCc0pBK34LJcBQXBXD5pSsx/Qty6NaSHnXtKzd8VFTKYBjJMTPx7+EzcUPfeXAVLEXYFQO/R10DrylOsacrEPCiML47qne7D96k7pj/SynOPXcRcvLaw+dKEvZJARxK2YEZLAvlJmDQp4E1QZ3i6ytURVKw8qBy0b3l+7j71kZYtuJznHpWPdz/RBv8svQfhifLCnLkPsNsenKVIhxkFioIlzsZ4XA8XGwiE8i51neEDFv8cFNnkGU3Ab+IBGMVjllgPPcrXASiTFZRNCXvc+eiRvUMuF3FUhIJMKsm8YUbHjFgFDa/WNrCwvooLGiko9AlitdrcLPO5NuNmim5CHPc+T4+3h+TLG0C1PhMRSPKihpF8ZcVoG/fOEyaeDJYnhJJFPN2OCqKgTB6ZHeKxeR3tuPaqzcBrhMAd6wgaCVIxjI8+4wHdw1rJ4GwkpoZphAZPUZlYLjixmefZaB//60oLm4v0H0nGygFNz5Jbh9b0LX59/jgqR9xbMoH8AcoWD54pPuQS+aR5kdmfEqK4+FpeTUSWg8XbNaTY9Iw8l6yPpoCnA1GkY0E3y60apmKJatSZFcKhcrg8fBaTQuSIeNWa1SAnifnYWv6dmzKyMaZp9TA7vz2WLyC7cfMWFlFUaIHgXtKR2UGTu9djHBpMb6Zw/thapR9KAam4rQ5WYuiqS91OmxA66SwIvCfcp5M9C5vIP8me9i2RRo+/7oNkuJ0vpGwcJrZpiqU2ioRG+vCM8/uxmOPMGVb0yRXSHXOBd6Mxx9PwJDB1WUimfUE/5h6RD7t2JMoitaK56ZSxMZ4UK16nCqU0NjyWn6nohyqi9/nQkWDjUWR3caNVat34cxzViBjOxuh4rQHWyQ9F926ZOCzr5qhTm1TtyAU3boF4odbelQvHnh4Cx59iGad8BMN2DU1afmjuJTzcMeFU/DEXWnwlv4s0EHdhbxCQqC7ZBDuYBB7w8cipuv9iE89H1lZYVzcby5+nk3AYX1TKNuAXqcX4pH7G2Jbug/X3cydnFky45ZJGsr21VOWdBfmrEeFJ5PYjinieBklIZED+ztMGjfs1t3fJWQVK/HBeynoc3ZNvP7mDjz5ZAZ27mBqvJZsFHIPYmJNSlXOoeusmwDft+uglka3dHuc/iwusc2EidIG4I1bggkT6uK6KyMdnAeSj5LCUlx6xUrM+IzMK1QU436FSxAbuwiL5rZC204W2vNnSVklzuuYHbsW/DfaEotLdqh1uRIXFnWIuETiFWmAx2secttKjHuVGJ0G2nsgSRT+lYZ33vHiyiuZEQohxAlQQs5hg1XDLQsvtm0vQd8+S7ByJWHaHPZpiBwk4aNNpnR9GqbMwqSHN+PMdm8j5N8qtRUVNOUR5lwVWpniYBz8Kacj+YQH4I5pjfnzctG95wqEy2qidl0/Bl0fh7tHNUPtlBhMfH0HBt3E+6lv0phqznVylFNxUOW1GSJbX5AN2cDiTVpTlEYwWARw8voW4PWJ1TFooFq0RYv34N/PZuKtyVQ0KgxRCTp/Rc9kmBntaG2xKrw7y9ho6ZOiGBwNIk1cGHHlGBem4+obgpg0ob2qlLio5rk5tRhrfVz4dmYuzjiHvT2c9hyrGWhR1A0YeONejH+lEzw+a/V+m9z8OUfbxMZhpygm/20GvGhDYhjff5eLS/qlITe3rcIqpI+clfpMnHLSBnzz7SmIibOrbjRfYhwadbpjOmfl82m7cNEl21AWIirZqwonMquAfaVEyMVZbadg8ugFqJUwC2HkS1BMPz/I2YchBqLq0hSXxiCmzd2IbX4jykqTMfzu2Zi3cC+ee6ErTu4agaOMG78Tg2+mKLG4aHJvDg2QCoa6BiYDIwyT5uE4fROqMLr/6wYndyrwm4WY8EYybhhAiHtkO5wydTOee6JAiL/Zx+FBPEJmSq/CyzVYdc7pJICsgNgEiZp6LZuoJWPlv8WxKzFjZjs0b8GZ9aoo8pIHp2BKWjybir7o4nRM+4QbHpMapigZdsEXuwITJiXi2iuamR4bpxzq5L5syGIv8c/4OTr/ZS1uJFg6zCyKkMVJfKGBl0eExotzzlmImbPYS6DpTwmGQ37EuLfjzbc4XrqW6aXXgT5GCmwPpEYEIReG3LIcY18nq0oTI2msfzAVrFERd1Zf+Hs8PngF/nX1e3D7lwguSXVWi2TirTNdHAihyNseicePQkzN8xEIhFBcFEQ1jp8TsBJ9NTfGjtuKIYMpODqsR79YrUqkxiD2yvzO/j7a9bHv273Tfp6fWYAJE2vjhoGceEuoiKoea0KZWaV46P8WY8qUGOTtSYWL7clu4t1Uy5RlhYEug4pogKA46ObLdAuR6V8hsjfGIoT1eOLhMox4wPJ08Y6oGBrHWcSxlttdmD0/G/84dzvydreJ6ubkGpWgfbstWLC4A2J82mRnCST+HCtxsLOWzwxGjj6cFEU2Mo1BgjIMhmKkLZ4ffbQb/frtgotgRBFoIyihvTjnrHRM/aQDEhNIaqZACSVTs+6b9bE92L69GN27LcH2nR3hQSJCpqLsBMvcDQN70LTmdEx7YQ7aNPoO4bIsrbzb+EAyNWUIBl3IK0uBu+mtqN3+ToefVylIeX1uUfo3316LobeuhyephpQTqJSi6vYeebw7ZKroQXiDrAt5UeZRwbW7vrBWKt7DuGOS30ZpyWr8d1xXXHdFB01l0i2VgaURYf/q212461/zsXIZ+2PoorEbUV0oratEpU+FXM4UEp1ZmSzmsn3ah0B4C84+PxfTp7aHL9YkTUTRyITJdTefl9/plnDtdcvwv7fj4HI3NZsI0/P87sV45T+1MeR2tv+a/e1gsvyXvF8xRX24KYpZrqDk1gmm06A+M7MU5120Govm1oLbTUIG28NNoVmECW+kYuCAJmLwJadkglTN/HCUNtnkuce68fakbbht6G6UFLaUkXDabkt5sSRrDPeX47reX+C54b8gJW4WwkGmcZnepRdShqJQLEoT2sJb7yQkH3cJXN7OQmqnyQRL0aPCl50bwvadZXB5tCXVeJSqx+ar+f9C/8nNQfuWUSa1oCgkRpQ9stOq9XGGULd+DGpVN7gopyiokBEWQz3wYVduCV58fjMef2wLwuEOYl00MWJqI06Qb3523MMwPJIUUKrTpOR5eG/6Meh76rFSzeGLXL6idE4yxTqBbkybnoX+/TLgLyNBBK0tDyOlkx8tW8/DNzM7oGEj5dkqz0b4l2jEAb7Eqq19u7xj9rcH8/ahmS53xeSYPt7xb2zA4JtyEQp2FN+XSRiOU0aoGG3bpGP+wnZIiGddxbhm7A+R3JWhk5CMkzI0XnD+TEyfwdmDLVVw5S+dQqU9F/zUHLz7wHT0P/tzBIs3SRBcVhaHUld1hOuchITW1yI2iaMPkhU6I1Jt6wwWzs3f2SJaxcWv+LNoq/kTiTUOLC5211NLEw5pp6DtgZGzRX+FedaffpqGZ58qxvc/EcV7nLDhky+sXC+9DeAMNktGV4ilXIeRI6tjzJiGJgY0bQmORyhT7sWy0AksKgrj/LOX4Ee24LrryPdoCo8YuO146hkPht9pAa72fsrv3n+nuhzouw8jRVGhkWcrgu9CUUkQp/dah/kL68IFnRVOlkHiwtzulXj4QTfuf6CNPFBWrWkX6Pc7eD9zLvaqrFmbiwvO24gN6SQ3MGMT6IaZIosrzLRrNjo3+QCvP7AGnY+ZikJ/CUJx3eE67jIkH3umQtZDxF+x51sZ2B2uXtsxEQ6jrGglSvIWwOOx1EuH5tHrHEIX/IE4xFdvh5jk1ghFzQpR5y/SNuN4Vy4gb08ZHn14Lt6cFIPsHI5iqAaXx9Z2aN6YeuZ/FHeOvPAhFNqDTh2XY/pnx6MR57eLMdLAW0XbCDpZ4rkUHuD5Fzbirn+Vwo2Whu5JC8kI5aBt2+X46ZdTUT2ZcwLNDFY50b5h9aFZsUN3lsNDUcxa2XyMBpx8efH+lAxcde12BIOdTRZGK1vhUD7q1duGr2Y0RIcunP6qsA1VNgdnrJAJkwh94YVV+Ne/CuFGNz1eRpiZ+IZTdiUgX4Ebzv4ejw5bD1/dZNRueSHcCSSeS5SKvhUWKTEIA3u0VdAHvnfzZBQsHo04gUVEdss/konXtaEwh7DXXxM1uw5Gtcb/QFhmGmpCwyDh5UgDxjUiaAjkAMz5eTfuvHMR5s1llo6sjRwRru9r/KKoYcXUrcF77zZE/8vZd2Lg6UZR9HoMnN4AHFet2oMLL16FtA3t4CJns0DOuKbsYdmAN16Pw4BBLbVPlGhinsLQCB86kf5zznR4KIoZiiMAObEbdKEo+F7pRrz8iuX4cGoN4d2SITdSc6CkbsWZZ27ArJlnigBbZdFx1FrFlqyVUYZgoAzXX7UB706tJjUOU8CRdHBI6jTamXh2j7l49b9t0aRDG7g4vjkUY2DbhmfYoeZkBVdduyg5QsnW8QgtG4E4X9Bg0vThVZ47ed+HrevilqxgXmkq4joPQ0Kj/ggjOSqRYbBejvvFIIPWwdgAk5EqKi7Fq69sw+OP78Du3Qz26ZLyAtn3wf0/DuHwdgwclIvXxraD12vaiB2eeDPzXfEL4qJyya+4fAPee58KxdoV10Ub28LhdPTquQvTP+2OatKBrD3rjlWusiiV0W6TzZLF04KXNv+bKrIbWLAoF336rEFuzvEKCrS9DihCbOxmvPhsMm65raHMCZHgWjZItTCcM05FYWcL45ylS/agV8+52Ft4MuAyeDL2hiAbSYnZGHF/DG67pQVq1qTilIrK8rqYuZJHLEFAmSKHzXvm0TtxafHWNxBeNhyxVBRnytOB1qKyboeOiXO5irC3rAF8HUchofGVwnksCRANFBzSb2YPJXoyBA2M3TQhELEuixZl4YnR2/DRx4kIBNkJSSlm8F2E5KRVmLe4A1o3T5RNIOASvILp64hGI2s6ZcIb6Rh66x6UlpD2yI69YIxTiuSk1fhselP06l1LaZ8k3a+zcMwOUhlB+VuP+ZstChcqqgfeSSAZBKdtQIIbQ4bOw9j/psJFrl0pLlKR9EHExy7C5zM6ofcZnGOnxAgiILKD0qJQYqgohPOH8eST2zBqJGWLFWw+6HRccWkA9z/YCu07mFFx5KkVt42xCwuYdptWdK3m6EwAL7uxgYvABSqKa9kwURSHyfBAjzmaVuZXRYHFT6IUipFXVh+xHUci4ZirECaWza4b8Z7G49edXpLtKosWoGIvU1JRLpSG/Jg2bTeefGQnFi4mx1hteLxpeOGlZAwdzBSuWlpbx9fNTAMhrYG5sWxVEU7ruRK5uWTB1HZpzQ3Q7VqPW27wY+wEy8ZiHWxt0nIu7m9Vg4N/+d+sKLxA7Xk3a28yrRpQctfxyM4NFBQG0bfPcsyeTWJqdkEqAIRCHEImzjpnD6Z/2lxAbhY/pjPZifFS10jjxgCyc734R59vMXe+D53au3DfA81wwQWpiIujS8Ge8iA8UpYm3svGGKa7zoGEE3VrH7QidvUbPCjb/gZ8q0YAXsZAOmOknEDYBFe5XtiomLbi8WrKdPiQJ4SCQAN42/4/xDXoZ2IUm+2KAB51kygPYBcPTLRKISu24Yyp5JxsYPJbbLtehuYt3Pj0i75IEEQtYxWuBbN82kEpLqCJazgQ9oprluGjqbXhchGxrSluCfrDBWjedB1m/9AWqQ0VeKjfquMbiHpQ63NwQf27jzgMFMXKkQ2qVZhZnGLPHldXGkJdHnz4URquvGoLyvwnSrVYCnwmiA2Hl+H6gYV45eWuiE8g5NxUoe1McVPDEEvkcmHewp2Y89MuDLy+BWqkKHO6KidzZ7bop1O0DKV2NOhEpdoRaCqKIaiGD2nr38GC7/8P8XEqVGbz1s9E1fkq/fDlMwq5CbgCKChKwimn34PmzS9BOMwZLtb1csBUTsuv8x0m0aFujyZLVKR1/LZHWDCBXTsK4fa6UStV10Sq74zfTA960KNuFyMQcqfdfutijJ/IloI2AvWPQHZKERu/Eq+Nq4drrzEzbkzfvCKhbUH3iEh6/f2gSH2Q6jtELAtdKiXZ5pLSjZBdyBWLR8esxwP37oXH1VndDFOglJ4GrMZ998fisUfbGmGgABNIWP78zD7pxF/z7Yawgz1ikvF13tA+bQGYCHL3QA9V3TF9efHmtx/glpfuQnK1aodss5TdWC6gBKG8Evznzhdxba9+RlnNyDtT3lSDZbRY1seaMCV7sC9NxZs/9gcDY7Fhj+z81rXjoSbb53F7MPGNLAy6YQMA8hbHahuAxJr8Ow233RHGyy+Qzd40hUldVlPmh3/lpPw2dhhYFFPV5tho44aRwUeF28wi4TULB5cXGRkFOPuMuVixmlSZCrYTX1iWvhjVktPwv8nNcP4FSRrOEtdltnHbE+J2MV5hpK+mXx4vvz9MQgsdlqm/50smokQKjPtI175+w9jvZ2DI2P8DalQ3dSGz6PbQ/bli0Uq4P9dLAnPFRYVy8vHaHWNwU8++jqDbNhc1WAarJVYvEgcQ4Khks6yqGwUx/1AJSZLtMy2+irxT+8DmNwUFsR6vF7pwQQ4u6bcVW7c2g8udZAa88ru4yW1Dq1abMePzE3DccQkKVXX4BKI11TZWHf6+1+GhKGbf1f0oarexG2GU1eHDW8N8/SXLsH4dmcvJgk+go9uAWffg2Mbp+PiTZujcpYYyyQsZmrpQFHzJrZlJvbq16TfbdlW1HNH8VhUE3bme/ZuYsT9+jiHjHgSqJ0fcs/Ib1G//yfSzSCNbzl6M++fjuLHn2Q6Jj70LFTkDf7f2zKyjg36w+3mUedH2XCKFbdHWQuhDAomR1LsQwTJzyLn0a5G2mTzCdSPjGCQuyUWTJmmY9mlLdGhPlLFJHxvUsmLDrGUu94B/+5r8hZ84DBTlN9ytZLko925Mm5GDfv/YjmC4GdzuBB2SKkE7UcbsMtyIDz5si/btiClSAKK6UKS9M30X5fAeRugd4TH/Y12R3+BKj/txBgaPewioRnbHaGfnN9zrPofavFUZ3Nl7MO720bix1znG4bMWxAT9B/YRf+UCNNRWC2QIHwQoqdGbxhU+LFuZh8suXoL1UlSso30y1C1aZ2HwmI+X/3MMbruddaqj53VkKQp1wJATsDX9njuX48WX+YDbCRxD4BesljOlG8pCk6bp+PTDNmjfqaZksgiBV5SxPkDGHxoXaWatnAMgx2iPd2QLjCbQPrAQjPt+BgaPfRiu6hyrfRBhqazXYfCDQU8AyMnD2KGjcUvPc02W0KClpf/d3Ehlz2tCK2nnNawp2tVo4vcwG67VFV28NBMXX7waWzZ1EDiPfJVU9EmoxxOtweBBxXjh5U6IjTUwHwe6f2QrzRGlKHwWQTczYgzRvQgEgrhx0FK8+RYzNM2d5ib60kqlmomWzbdh6ket0L493SDpejKuGJXOL7UQdfYiE2cVEmLdLaso/LlyijL5u88w9KVHkFiNVXOb7DJdixUUp/xU4F8XJhFITxDFe/Lx4h2P4/qe52nzlBQRqc9R11dZRTGwFe27idSChKlMlJPWyoPVy7NwYb/V2LCBTJ5M0ROyr8NaVUnWYsCAbEx4rSfcpNus8NIhSJW9qMNPqY4oRSGcxSXMIWYnc7lRXBzADTetwLv/47iFptIzrv0haiVCyMWxTdLw/tSW6HZ8TXEPpH7g1tSnV9hBnNyx6dOI8vP3SRMd/CHOm/4xpj7yf6iWlKhxk2SF91UUx4odLLhX86c8Z+4gMksLcM0DD+PkPqyjWAXnN0SyWpUXSaMcUXUXk4hGmBgutxeLFmbj0n4rsGlLM8Ct9K2aQPEJSWEIG3HhhXvw7nvtERfrKTfi5EhXEPu0jxhFcVAahKLI7mloP+BG7p4wBg5YiWkfs6bQVHY5ZocCsrHRd85A4yZpeOWVDji/r447sLundspaelETCpsmMYWomNgl6p+DqUralPexdvg9SElIUDI6+9n9xK6Sjq6UojD+UnjPppAfJzz5KFpderkWSLWiJIpkcQPiLv2Gl6Y6TJOMrIeedf78XFx5xXKkb2wHuGqYtDOzhVqZJ5vKKaeU4H/vtMYxjak0dvzGb/jyI+DQI0ZRTMTgsIjYSoFUX1wu7MgMYsA1azDra+bzCXMhk4opisgIg11IrrYDw+6Mw333toY3RgGYgphlzYZwDC+VSrv/VL5tr4klXTjwE43eOTdMeR/rho1EjURVFE3ZGu8ouk5jYu99z7r/bJCSZruwKeBH16fHoNWll5gYxcRX0v2sQbnODTm4ssh9G74BcY2CrP7r2Ifxk3bivlE7kJVJvuUUKRcK14CgIfg9W9Gm/U78b3IndO4Yp71CSskRmVtyBChBZS7xiFIUuaEKrpCOotZgMy09jFsGr8I3s0hwwIfL+D2sbC10tUIcibAd111RglfHt0cCiamkDmOXKrqRSN0xzfhEAv7KLGrau1SUUaiRwNZjmzxwfLBy91C+/mHOXlFPzM9i/cLAxpAfXZ8ajdaXXhwBd9mwQFwi0xxSCUWRJRU2FYvxAQoKynDrrSvw9mQmBxrD5eagVROvSOjC/zLQpl0Gxr3WFD1P1iG1Gi+pi1mRabEy63Y4H3MEKYrulE6WygiP9HgY94jhSVZ2GYb8czU+mhILF5rJ8cIe7/TVU/TX4azTQrjvvsY47SwdhKn5Lwq1jpwQ5TDMJVZhIo29v/5IN0x5D2uHjURKolEUUywUD0wAmxHzonFKVHuu8dNU+W16zpQRXRzQGsamQCm6PP8EWl18mUMtwY8pKyU/o+3UlXnZSrreswtLlxdi1KgN+PwzbjbN4PawTycS8ymd6jr07OHHy681R8e2hOSbS5URccwwk83y4NasMtd3uBxzhCqKdfsV9cesixCBGP84v9CFoYOXYPJkO4xTG55Ujgy1aSgbiTGr8PjoerjjrpamyUgtioqYhf3z/0kuQd/bBP4HeXrLpryPn+4cjpSk5AhFUnShLVpRomOgKHNpgZ32TuUqRFFC2F5WjDP//TS69Ltc0Ad2Gok32jxVWk6txQReeGkdHnowA3m7W0gbL/vcSY0qgFJ3jDA6AktxySVuPPdMezRpyiKviUmkBGPiJWek3OEi5n/8Oo4gRYncrLpDlHtJ/iuZG/1sZroCHqH49ZcGMWTIckx8g6R4beBCojP0R/1osoyUwIsdOOusPDwypim6RXFzOWhgKcAR4qIw/YOliGnh8jdvRcbi5fB5CRa0Eqtwjcpyh1bIIhv0lk7MKgmXoWGndqjZ6Bh1dehe8sqErSKq8F3OV43WnPLQkYXzM/DIoxsx7dNawqzJYUkGsCDpYUJ7dD3W4cab/XjphY6Ii2f7gQZcktGzc0ujchd/XDwPnzMckYqy/+Wzvph5V7BbIQy7ax5e/o8bgSDHtBniNkfR6AZRALahQd0C/PP2ZNx2R31Uq0ZLZIqRBitFvJO6fsruqF6RjqaIBM1GvP8qt0NuWTcN55okrjIcxSLFVHDqp5JhaC5LX4V7ivH6xJ148ukc7NhO3BwHkZJZRhVaGGJkwj3HUKdh6K3FeOmlkx3CO4XEUHmj60vRcd7hI+h/9EqOIkWJXgoStxEhrCLx8ce7MGpEGtasY79EAzP6jnLOHdjUHkKcA7gB3bu7cPON1XDVNY2QkKAz2zXet8FYLcQQAAALlklEQVS9gjhlPou1ZDaeIeuLabc19qPC87F2wvTflNvxow/dn9+kMZqajCi4PvmJRVOiGem1YUAFmC0K/Me0UCMGJf4yvDslA+NezcCcn/kmx/lxEzHoX5Ojk9xWeAeObZyNkffWw+CbG2h7jZgPWmr+oKQUkbyBvcdK+35/VIb/ks8flYpCMWHcwrHYlsR71ao8DBywCvMXsI7SCC4XW2h9Zp4Iq/2GtjVYJFXm7iftwvC7uuCiC+rBFxdxn6QvRFoATHZHfECbFTOK4gTn0bxXNkmsu799RchEK+pUBUGzDVemXTpyAkvEEeVzWZox6fKkbpk25iDw+Zc5+PcL6zHzK/bssF+eozHUtaLAqz2gArBtYQU6nZCPSeNPQKfOWn9SC6xV9pAwt1jqp79EXv+2LzkqFYVwFM3msBfFDK5xuZCVXYzXX9mOxx7LRJFfrQvJITjdS2bFk59YagkUF6aSs3D6abkYdGNtXHRhYyRX07nlgoMy7cgCWXceXxTmKhIj78eqVOzqq9wuvG/cUt6KqsVRF5TbhHWICvaW4PMvd2DC67vwxRcUeDLIc6ARlYXIakPmLXzDhKTkwufLxO13+DBseD00rEeaJq4jmSE5IY2UUIork74eWYAKefu/TaT/nC8+OhWFQi8dgRzTxoULSs+7Zq2AqR+sw7PP7cbPP5Oyp4EM+BGKI7ESEharu8W+eY5/duWjbdtiDLuzJrp0rY4unRj0RguH9fx5vPZWOgzyIoqmp0VQAha0aF2p6AdrVU5Ttft/mfSvk5uLKFnFT6xeV4TZs3fgpZeysHxJDYRC5AMgH3GCUjXJQFC6kHov4TCt6U507JiL+++thf5X6GgHnZupOWCb0DAQMeU2M3gAveaDF2f/HFH+c896dCpKBGBluK6MC0K3QbweHwoKQ3jw0VUYN7YYBXmEhNfV2SIiMEFDAGdH2VkLk46GjV046SSgf7/GOL13PFLrK5OLVRyNTbRurZUZO+VWBVprKE51cN/N+NeKhI73poVQmX1pRjsIVCccQm5mEeb85Mc7UzPx87ww0tMZiJOOiKMvSAahLDXKdEOxJ3UsLyoLCQkrcPPNSbh3VDek1jXX6BgKGVbpNILJbTj999GxV+WAo3+uWB/6sx+dimI3e+sS2C4/2fh1Hrm1LvMX5OHJMVvw2fQilPhJWlEP8PiUVkeofkz603Y8ytzzTMTG6ni2/lcci1N7JqFRvdo4+VR1zSIvGz9Y4dHMmTaQaRLBjouWz0QZEqUZsh6Nrejtf4TcgkVFSNuwGwvnFWHKW2uwJ7cp8svIMJMosZhmuDVeUjonHS6rA2Az4HbvRp8+wEMP18WJ3VIMmzOzZYoO3u9Lfh2NrK4cZObQi/Bfc8ajUlEUEWUfYqTCbnd79ScoLFp34GvaJ1vw9DNF+Gk23bYaOmyUFWYzgVjySLbLkFSsIQa7lJa9Mny0Ti0vevXORFxMPvr2aY2+fWoLY70vxo2UlIoK9Psebn6eH/6yoAw4/emnPHz84WqUlCZjzs+J2LGD8QZRBszUkV0+ViykFAml2KkFV50ME0AonCmDlLp0CeHukXVwef/68BidMLR1Tp+OAyizyuxcfhTy2P7u6Ep2OXd6VCqKpePRuzRDNtXx0SKZSaUqGNCkUV1AUWEQH364Ha+N3YkfZlPgGMMQMUs4jIHJS8bHkCSIx2E68sN0cTiAtARerxc1a/DMhWjQKIwLLqqFlq3Y+0KD5obbE4DXE0BCYhySayajes1qIFlD7u587N6dh6K9ZQjLAEnKN8/vxsaNXnz4cS42byYlXxL27AFKSu2U4CTATUtgaknyr7KnaLJB075BmeBLetNN6Hp8jiQprru+NZKSSG2nQm+5Cmyh1NlwSJUkYDO+rOt4IEWx1/H7NoTD8VNHpaJoQG4CT9sZZZRCKXqUCI9VbidmkI1XfZ+9+cCXM3dg0qQMfPNtAYoKmSGrD7eL3FQqHOoaKfhQ6gqCYlZaHytOZJrU7BlHxlGRbCBu5iF641A9JR41UqrD7fZgd04+cnfvRYhzuh0UAIWSf2iVOJiIXMNUfrWIOm3YYsVMs5WWGDWGEWwZlSMTcbGb0aNHHAZcXx/nnV8LteuYLB57dIR2lozzZt6JjZWcqcB26JHxD51ip0lkOCQW5ZMNh6PQ/55rOkoVRYNL7a8wyxL1fDVzq/B6FST12R05Nhum3x/EvHl5GDsuHQsWuLBmNQWulQ4xpfA6MTwZYnSQqhsxwjesE32VI1mQtEawtFhn3UHd+aPTukJpGhXQiw7IZw3bjEzJoksYYbfmOYUvJUwLYinOeZdU0E1o2MSN3j1jcdPAY9Dj5ATECu9Z5BVhNGKK3CqKXTfrwpqhRmZlTY9CZNKWk4yuXKr79wjr3/mZo1JRfv+CmsyU5IY1XWxf6RtzMWdeNia8UoalyzzYnctjKdQ1ZNa7unOGlMEU4SJYKHX7bA9NJEdsxt+V271Vxe3L2AbzGwujYYbLTLlysmolCMmEYVouoHqNQnToWISbB6egc+fq6Ni2TpRm2K+wBKwHQxr/mit1dCpGRRmqUpRyKxJxmqwfLmxHURndosIS5O8N481Ja7BowV6sXVsbS5dzQA+LeCzm2ZiIkbPOfuceL3GCGVFnADFO5qu8BOtPmvEyZNcOsZxeS6RBihaOcUexxEet24XRum2h8APcNKgFatf0INFaD8ds6PnVTtgE9sEU5fdvPUfLJ6sUpbwT4lSYtWORQ4vMATKRS/hdo4JZYNOWEH6euxHFJfF4581dWLZ4O1wxCcjdUw3+QiqPDbK58xJsSURxhVqDda2s4TGsMLpXc9enMhjEM/bCHZOPGjV3wRUqQJs21TBgQAskJZaiy/F10aq5EAbbizbNVFbzyoutoK2P0izVoVbQKkXZZ0VVMziHhXGLMtlbXJeZg2JpFqMKh9zr8/MDKNpTjLDHg1lfF+DrLzPgL4kTtG32bg9Wrc5HRmahCdZpeSjUTkUvyuViMF8Gj8eFOqkJaNmqDlJTOafSD1+sHz171UXfcxMR6w0hIcmH6slWORgTqduoHYlOT5taNqsVNt4W0/UrIIBDLW1H8PmqFGWfh0cXiUpC0B+H8Fg2es4e0W5K7YSM+qBMDTb9MQcQhpICYOXqHGRm5qOwoBRhAjKDbgEwMxLXEQiahJZw3BNAYpIPteslo0WbVNSkF3eAl21qtGBFMUxyibaVWVkftYAYZW1sxuyIYwL+6zWuSlEOYFH29yg0pDW+iiXSE/mOFDdtt+Gh92j47VFFVEOJbZVLi4Im1pBUeATKr7WiaM3Wu4vcz6G/2r9elP/cb6xSlP1YlAqevPOjKgH/pmtES2MGCTls8UYYHYJvK44Kk9SXrYtEhDWSN7KKYLmDywfZlsFLbZeiD1RxhWJes2pGaYkocLTBulg2V26uz46zqFKTgytZlaI41ewDOjbOGyq+FEgbXHOaaZSYOdis6NFtEUugR0YUpfwer4GD7QjR4MH2mOgno5FV6qJZBYwMNdLLiZo1U87VMtcaXTM8uIxUHSFlrD8yqvaoWEIH937wu7FBsHQ2msFBpsU2ErRI6U//RLG46O/MuGrzTayqS7wT7RbtbzwC35f4KGJhIvqpyQdnBsD+cgPWkkR93rE2VZnhgz/3KkWx+7Rdq4NIjQihCq1CYUzB0NmobbeW2fudeYcmtRtmgdKew850iSjPgV0gq6H7U0J7D/rdkdjETgBTJ638y/xGvLUqx6symlJlUX5zZ96vVaJtBXt/4EG+F1U/kQKNEvdV7hVdHY/+f6N4tp/esVDWUjrkS87XlA/sK/v9lbvKo/WoKkU5Wp9s1X0d0hWoUpRDupxVJztaV6BKUY7WJ1t1X4d0BaoU5ZAuZ9XJjtYVqFKUo/XJVt3XIV2BKkU5pMtZdbKjdQWqFOVofbJV93VIV6BKUQ7pclad7Ghdgf8PgD0m5F2vKJkAAAAASUVORK5CYII="/>
          <p:cNvSpPr/>
          <p:nvPr/>
        </p:nvSpPr>
        <p:spPr>
          <a:xfrm>
            <a:off x="282575" y="-288925"/>
            <a:ext cx="1781175" cy="14001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 name="Google Shape;110;p15" descr="data:image/png;base64,iVBORw0KGgoAAAANSUhEUgAAAMoAAACeCAYAAABzepVJAAAAAXNSR0IArs4c6QAAIABJREFUeF7sXQeYFFW2/qu6exITGYacc04iqKBIVDAHzLAEETGjCOacQEExiwQFMawJUAQUEVdyzgxhAjPD5Jxnurvqfeece7sbZNdxH/uQt9QuDvR0V1fdOvE//znXsG3bxtnj7AqcXYF/uQLGWUU5KyFnV+CPV+CsovzxGp19x9kVwFlFOSsEZ1egBitwVlFqsEhn33J2Bc4qylkZOLsCNViBs4pSg0U6+5azK3BWUc7KwNkVqMEKnFWUGizS2becXYGzinJWBs6uQA1W4Kyi1GCRfG/RHAbj5B/yURxswOD3ePmNNkwABugleo//45Z6xXHSrzj+veqtdIbA77fVP457TX+JfD/gUF9MZ6TX6Hroz4nHid/4uyv4M6v1/+q9//WK8i9lP5DcQ4JokbzRixYMwwEm/xgk7PRLAzBseC0bpmHCpHcabhj8CScMpSx/XnrURbBCyHfbtheG6RAFZL2R76brsS0DJr2V9cAtX2e75KMmXasbNikOX9OJR8C98K/ohtW90T//iYH48/d05n3iv15RLBI8liuRAt9/j9MgL78HlgMwPGyVSVHk3fR5A7CcIEk1HCeadn1Wsc5uN5CQUISMtAKUl9lwe0x4vHQ+UjADDqeBsHADDRtFoVXLGAQH/2uhorPapLh0TbYJ23awNyP5JiXlCw/0Oif1PKQgdIji+ReCPh/wgbOKcuZp+Cm7Ylt8BAsXhyUkdBSqkCKQuSZVov+Rl6DXPOIlWIAsmKww/tCppLgSpaVuwHRi3W8V+H5JDqqqDMB0wGtbKCgykJRcisxjZSgrJ8F0iuVW0mnCjdAQD+o1DEPLVrURG0MXRgJrw+UCBl0SiyFDg2FaFsJCnIiKDVGfJe/hgMcmj0K+JkDo9WJpp8ReRnkMjhHFI2nF9ynNcYv83x2G/dd7FL8FJWH1W1bJKyTUIUtLXoMUhCw3hS2Bx+ZNFTiSmIuSMhcWzj+IAwcL4Aqpg8K8OqiqjAYQrt4uvksUS/+RXEFkWOcQ+qe+Ji2kbgQ5cxBbJxOWpwBNmoRj9OjOiKtfgcYNYnHBhREn2A/xN77QUP/VRxhX92tIDqXcT4BL0S7kXwaop8xm/ZVPdFZRfHmIkiL1w6tkhEXIsiGBvxxFheVITLAwd84+ZGQDa3+LRnYOxUgk/GEAgpRCBAGGKBWFVrDJypM6eFUOQSGb8lw6SVehjs47xMOJBxMfRsJN4R/9IS9SRVeEuBgn+l5YjLp1S3Hb33qgfScH4mLoWuSgbgoBGMST0FVI3hQQdqkgVMVtojjqeiSU++89/usVhQRGwiiA9IFSDLGtlDf4La3ltbBqRQr27/fi7bePISe/PopLSSFI0KNhGJGS3FNoZpAHMkUwOWyS0E6yGcoj6AWtmPQmUhzxXKJM+iI0wiWegXMO9m7a2+mMiu6hjBUGKEd4mInI6DxMmBiLnt3duHRIWziDRSm0TzRJQSzSfwElDJNWwgPbomzNAb71gGT+rKKcbdwSASExpLyEhMckVEuEMT29HJ9/WoCVP+Xix9VlgKcWgMYAYkRJSOBNUgYvwIiTIEc2CTz/nX7KuTi0YgPuz2n4BZ+p5kRJPBB7IYNP7yWlVdrmD4LovXSdooUk4Pw9Kn8HSgAkAsjGoIFxGDSoEW66JRQtmpOXMWHxdWgvQ9dLH68Wz0OKwrmXP2wTD/Tf61POehQWNp0LuHy41/oNWfjm20ws/CQD2RktANQHUAtwKEkky8suQz4rVl4hTiyE9LtqVbeoBFAMoECFTNojVKjf63xF50T0k0I2uh4K6SIBUP5Bf7SwCrxrmF6lXCZsg8I0Sf4JCWPvw5pFnqYI0bUPYeRtcbjh+kbod2E9HZTBy+EdKRmBE4H5iN+jisqcVZT/2uDTssUDEDRLAr9jRx5en3kI3ywORVlpHIDanHMYhiughkLGViwuBzRs1C1YNilCOecOrhAT0dHVMO1KRIbb6N07DhdebCMqggRb5QimhwVThJSsug0v1UP4nCT4DlRUBGHdWgMbfstFYREpp4mSEgcqykmJSJlCYJhRgB0Mm/Mgr4bwlNIoCNtw8/eSwtYKzcA1Vxfj/kmd0etc8owmPPAyUmZQLsTKonIq/feTFij/e8TmDPco/xvI8vjPrt94FPPnZ+KzTz0oK20EIA6mGSI1EpYbqbewUFMOwkJHHoMUo5S9Rfu2FTinpwNOowxXXd0RfS+OZItPxcGI8BAEU0rzbxzVbqCkuApejwXTBDZtrsDXX8ajotrE3v0u7N1F19JEAQmkPBpYoNBKeT12FIKw2XzNGQgLK8StNzkxbmws+vSlcBIckrFXMUihVa3IBx3/Gxf//+QjZ5aisKT6YCoJW3wP0xdJyF98EYSuk/jjfy7QcRRhIj2jEh98UIiZM+JRWloXQHPAoDjeDxdrdIhCGy4sgkKpQkRHH0XDxoUYO7Y7mjR0o1uX2mjXUUPB/0xCaqrcJ1bJT36+pJQqbNucgfS0EMz7aD9SUkJRUED3UUdCNvZYouCWgoVJeeSvFPqlISIsHWMm1MN9k5qgVRPKwbRhECWTtSKlCajU83KqtVXQuX/d//9BZGeYogSgRfxUTqIoTPEwYDGVRBJl26B/k6Xk4IJfs7w2Pv8qE9OmJWL3DgqxWor15VBdCSkn5LpwR1b4KIB8DBjYAO3bVuPOiU3QrKmBqOgTYFgNc51SaypkGAqNODQzKMEn8fdztgoLK5CZZeG9D5JxMN7EyuU5ABoAIA8ZoryLKKogbwJa2BZ5xqPo0DkLDzzQAuPGNIKDXBeDdgRD00coJ1LWhyEwURL1S3mLNi563U7p/Z/ek51ZiiIxkECo/GQCE0/tRggjEozGoSyoxdV1qqu7WKwSD1bi2Zf2YMECivObc8giVXfSJgUXMxWErHAeK0d0VClGXOPEVdeHYuAlrRHK5REqPgrh0ALxulQxUdNHTuWzJeEM8JIcGmk4mWTZqY2IX3F+WHYIPywLxpdfFSI7hy44CoZZF7CCFIWLzkHIGhkDWrVCRsquGRGERx9pjnN7RillUZiXyuX9CqFDM/+lSX2HzqopPqdyEU7fuc4wRdG1Bm3INBaqKBiqHkLFQpIpBmFti62vQwnxwoVHMWVyKjKzCfVpBhhBUuuQbESFXCQYVMjLR+fOBbj8Chtjx7RDmzah6ouVwpKiUChGoYyGUlVIorljp+zR6q8UKfQbCma3EERtwWtRIk/GwFTolbwxNbkS8xccxjeLC7BrByFordnDmKYNAjMM08mIhAEnLJuKmDmIjE3FjNfq4vbRhPiJB2bE2FfPUYCGH0H28QroWwMB8FO2BqfxRGemooidU1CrRqC0lxFh15G5joJSkkvx7AupWLigEm53YxgcwxuCFFGIRmgRoUj88xhatk7Hvfc2w4hr49CosWThLKts1YXvxXCwz7vpmJ3CGRKVk9HY/7dP2p/fSFFUCqNST9E6rEFcCjs1nV6uJTu7Et9+k4ZZs1JxIJ5CsoYwHFQodcOggqeXlF6BY5S/OJMw7JJyvDGjHdq2i5ZMn0I1NgYEKZNT125GvBNhZ6Jy/7+OM0xRAhefHoyKn4lGrhEdTl4t2JZHLCUcOLC/HLfesg07dlEtpDEMM1iq3yx3Kt62KEHPQO06OZgwoQHunhiHRo3EgxCtnaSChEDEkL7XgoPFgXIiqahzdZuhYhHjkwWGgQ7hz/ye8xJVyyBRpOsnKFn4Z+o3gV7Hp6eSyvtpKUBufgXmzs7A22/nIe0YwcPN1PJRGElGgA6XMgoJ6NY1HR8t6IHu3YRLRnUX+ipRQ62ytCZ0NU4fOeb/k6qcUYpyPF6kUCm2aNSbQTZOFc6ovsFP28Ciz4/hsUePISW5DaNA9DqzSoSjoSglOXA603DNtRamPtIU5/Sg5N7Hh/SRFcVPaVupv0tYuwahb+rcfk7Vf1ZUvDbVYaj2EeC91CJZnCcJ9Z4vTHkBXRqlHCJ+fxFeevkI/v6lA1VVDWAYdRXtxsP3o1fIjSzUa5iGyQ+58NCD3WRpbCbpiFL5Crbag/1n7/t0nP3MUxQfRCxJvQJgYLGdE0vnMhyo9gBTpsZj1qxKwNsEphHHIYYqZ/MjtizKQzLRulUqZr7eBpcNrwvTIVR6OchCkhKyX+GynCTvGv4kMfF3EbIPsQ0UHU5A9qZtcNG5fMVspUW/e8ra4gfkHvzVAVVw3z2T4AOVXqB+p06I7t6O+DbsGTWJU3IIEWD/GSQZl/9SmKnCRoaJPVj9ay7uuzsJ+/eTx23Eykdra1LvDSGIphOWRcyCJEy424033+iBICflNQpQYQQsICs73qKdDrk+5d95RinKcXevwwyTKuISepCwUCpbZdm4e+IOzJ1NuUVrwAyGQTCnitmJ2wUrHyaScf99Mbjv/oZo3lLCCg6zmAOlFUSrjM8VHf8QOMcRpdLcqPjZH2H/hAmo44yEVSP3EqAU6uy/o+CxbophSHFXofezT6LDkw+qaxZFkcxIlFUuSTGV+eqcEhaKzrOM2yaZAVJ+F46lV+PddxPx0ktZgN0FMGKozUzRL52MGkr+tgfjx3vw3gc94GBCJa2VMJDFoBzfAnfKJfY0nfAMVBQNi0qOYRNMSi24nIo7UV3hxYQ7d+GjBfTAOglfirsS6VDCbx9Gg4bpeO6JBrh9Yjv+DdFQxBBKp6HvyQdC0CwJOrNQyuGTcZ/mIv3Dj1Fyx0TUMcPhVYTIP/18T7DKVBsybQcs00IC3Gj8zCNo+sRk33VKqKWQO0mUVJ4kQkyhFtkTzp+UzjOGSPUY9pASaL03dx/eeK0ah+IJ7Kh/3PulVYAUbg/GjKnA2+/2QlgIeWAKP7Waao7z75X/T6/BX+gDZ5SiiOxQOKBjYUqehdtEHsDttTDxb3swdxFROFoxVGpQfzlTTugBkmgcxmWXV+Cll1qgaxepE+jEm9tOKGzxOQcyvcpUG8LPOv7wkwa5PViltxmzF6F8wkTEIhxeU5XpWBG10KrojV8TL8G2mAEGQeLIAIiOBhITRRGS4EGDZ6eiyRMP+UJPyhMCdUv+rgMwf5avWwr81XkFE3BrgFSbUlLduO/e/ViyhECSFjAcBH6o9zEnjc6bgNtGl+C9d3siPJR7CFhXaLkksAs0Kicqze+v9C+kEye9lDNGUeQx2TAVKmMRKsMWVBLaigpg/B17seiTYMBoLQ1TBJtyX4lU6qn6fPONmZg773yEhunJJH/wiHzPNBBS0p8JhID9Dz/l/fnIm3gX4hCsxjvo95FnE3XRSTUFP1p9nAQKiH+Dh+5LgQ1MP1FwBaXYR+FF82ceRfOnHlMhl84QNKOg5hQSUS9aV2IhCDWSvqOiwoOJ47fi40WE/LWEYYaKgqhhFjQ4A3YSbh5ZjrmzuyI0hDyNQMQElFDngVZeXzimPTLD8ZS/cQB4RlRdzhhFYfvEciBipTqhOGJwu22MG7sTCz8JV0rC40hgKGWx7SI4zWO4514DL77UAWFhVHF3w6Ri4yk+6LGXbZuP0q8fRVCITv4pOiSPQ2hSENzeWggKJU5VBdzuImkvpmvh0EjqOpySM+ysBM4hQmV6TZRVRSF62HiEXTQRHkSx9RbBpOq6EFtqdpBHFi9Fwq1NAbfYGICnGpj+WjJenZ6NwqJWgCPGBx8TKsa2BwcxamQV5nzUFS5T+RFf2qaDWfXIAr1MAA3mTKDvnzmKQq7fsmGZ0jloMHnLREW5G3fetRMLPibL155jbWmekk5C285HbO10THu5KcbdQf3rlKJWcSjhtIN9MXjNBKtm7/Lkvg8j+QGYwRYMavVlobDgNQxUWnXgtFoja185nEYpGnYNRbU3Ay6jGAZZaS7qMZkroP4hlXfh9BtwV9WD0XwcHPXugk0sZ5+lVopZY0UhDaGCJSFboijixZQCqcETK5bnYtzt8UhPbw3DUQ+w3DBtl1wm42j78bcxZZj9/jkICjL9o8N0E5vyk8cFYJxf+gPEmq3s6XvXmaMoDGt6FYok1tayDDx0/17Meodg3i4wTJpfRSGLIf0cyEWDBmn48IM2uOwKQbUsPodUlCUfOfVJZ3XmOzDi74GLUiVV46CipB3aBJ6Q1nCUt8aRZamwy0rQenhroG4WzKotsCuyfK35PgyBlUDImgxewEapVRvO5nchtPGDgBWj6omqC5Iz9UBY+o+ES0HAwk/hII8kXdoLlFeGiS1bcnHzjYlISGoBw4wjTgsHitw/w/lLAsaNy8Ps2efBVJC1gCiqvZm95ImeTpdQT/0z+KO7/rO/P2MUhXAtoTvKQAaXaeKzz5Mx6rZMeKzOoiRe8jYiJJaVgyYNM7BgUXNcfDF5EuI1SaLMClIzFvufXU9+f3XmuzDi74MrmKw1uwHAikJZVgtkJHoRFtUAlrM2SnJKULtLU5QWbkfD2scQEpkHy1EhUTtFYyrKtCkOov97TVimFyVWLFzNJiKsySTArq1GKkn15M+3jkimJ+oo0Lioi4KDGelyMBK4ZXMOrrt+P1JTOwFmNHPKGCRh10LMhoN4+okQPPlsOzg0IuLTAT14z88Ck18FJvb/1nL/n3zoDFIUUhWLk056aLv35uPqq48gKYH6R2J9FXeCQS27EHXrpuCThS0wZCh5ErJmVG+RIhnLHUOkNoyA6SqnasWrst6FGX8vXC6dTwHVZXWQsrsVSrODUY08VEWEIS8zEhEhQWjWphbswi1o3r0AZlQJmwOXRcqshFZiK85PCB4u8dZDULMJCG16L4BY30wV6lLmiO1PMM1O7CmRWouu5B+PTtHrW7YUYsSNu3A0qRNgEISs0DD2QFWICNuP775vhf4DohmSIKNE3lSDxr411gUdpaKnau3/U+c5YxSFbQ8XtwwcjC/C1dduQ/wBqpPUZY6VILf0UKrgcu3Dux+0wO1jaqshKB7uJzctSd59VlcNZjjVi1tJinLwHgQR9V1FTpanEfauqw93WiiCHFVo0LkTPMHdkXI0FXb5HtSO2o/W55XBCCuAlwqGlglTeoz52rkIapmwDBvF3voIbjEeoY3vgRdxHI4xYO5bhj+THqvWY8vgCTQqQ5dxNOrypXCpvQ6w5pd8jBiRitw8alGIAAho4HiWfhahU4ckfPlNa3RoHw2v7YWDDBTrfGA/ke/kJ1ASTvXTODXnO3MURY39IXdw680H8Onn4TAMan+lCSp0kEunUGcXJk1y4LUZVF0m7yK0DYcKISxLNSupXFl+nNoYmTyKcfBeBLk0emXDMqJRXNQVZQdqI2vrMSAsBkZwXTTq1x2V5g7ERG9GeEQaW2VK+ul/DnYPMr1SXyKFOUXeOghqPh5hjR9ANepyNZ5q5zJahTGwmpOX1eguam2Wmjp9F/k0Uj0nbfKpAiSDdUFKtgbeeSsZ99yXC6Az16uEzUDf74RtJeHC8/Px7Q+9EButmsSYzq/hYF3QJd5czaHsUyPy/95ZzixFMQx8+GEi7rqrFB5PRyEEUkDGxUQSkIMYNToXs98/H8HBQs7QhoyrFYabwwAaS2SqkOs/gbtIjnIPnMFqzJxty6jTiLZwZ7RA9qZqZGRUwDiWgoiO4Wh/azvAvQXe8iyeXayZWVyAlLlCoijqT4mbkvmJCG1KOUpswJMPSLxqqvs8sYUKnP5eSRtueGCB6zoEDChum2V42KsREEIm4I4JOzF3Ln1RN34WpGw6WLNxCDNnOTDpvjZg8iYrEr03oKEr0Kn8e/L7f/apM0JR6AFQdX3jxhwMHByPirKuXAAzbWlPJYTLwlFcNyIfCz7uijBqPyQB8CEthgpjLG4LJrwrN7cChUVeNGkUhiCqUSoKx6lYeU/eB3AmPiBDUlhgKTMnAXHBLgpDZVkcElNKEGZUom7jENSKcwOOElZknUxzfEj0HPYqDoV6kbJbqHLXg9HodgQ1uFcl88cTa7Re1ehefAQwA/9Yn41Zs3bj8cfPQ8+u4WoNfdUVVcBVPsUwUFZejbGj9+LvX9aGYTRWs8wIUKCnUoaQkO349O8tcc0VjXz9K4qNpi5NCKXSDfnXPk6/ovjyRdW9qG2SsjYaHS0pqcItt+7Asu8aACZ1JnpgeAmgJOtWgGbNj2LNL13QvDlZQG1ZVU99IARsAMmpZbjp+lXYuzsNP/98NfpcQD3lwiETsfijkl1AAquq5lJRkMp66ba5KPv6MZ66YnO4QYfJ3oEmshiOUFR5ndxh6CQv565WnEq3aoQyBSzT8KoSJAmMvCi1IhA14G5E9b8LANWPpI1KZxKSQKvhdnoB1VXoNhwBamXNi4qr8dZb2Zj1Zjpysy10616FJUu6oVnTaD4zgyhUr5dZ4UymJN/hhImCAhtDB+3C1h1NAKO2qsFQG7XUsIYOOobFSzsgNMzla6fzu0iCtHXYfFZR/vUKUHmEUR0dX1MoZcLBT9Ti3xHkO3NWGh56oAAwOkpWwZaQ2KvVCAqhEKAebrulmZpIL/Vpnter6hicLRBLAwbuuTcJ77ydg47tTaz8sRMaNwlFZVk5U+yDQoJZZXR1WmoXKpT2KbVqGqMk1aAQT7phSJjINh59fw5yJt6NOqBz+ennOtLwd2D6IyqdKfkzAt8oB9/6ySp5ef5jm2deRMsn7pNIRqFdhAvyuinlpZyBUzNCnRSMSxwyclIUVtHx7bdH8dprmVi/nhq4GgJmCGDtwZ0Tg/DeuwSW2PAyEuafkG+bAtQL2cXA94vTcfV1ifBaXbhjkgwCM2K8tC6H8PjDQXhhemv+jNBlZBql76hpmHgaden0e5QAoqEiU3CsK+ihwLfxB0oxbPh+JCdT4liL+0JsoqdY9CCO4omngeefaQkPNRMxsCL93WxnWXAoDOP0GIsWHcX4cYVMOpwztzZuvYWQG+COCd9zq+yTT/VD9+71pfDm4zYxzdYP+etGJS7s+UYtKEokcGz2xyidcA9iEcmkSN0u6+uaVQl04OQluUq+aR++5FcsobbIFBYLSbaFBk8/iSZP3QOapMqWXgmbn+xMcLhwr8Tb0XU4fcPGjxzJxew5OZg5oxReT2O4EMdMZ6ayWG6EhRzE/AUhuGFEa5lKw5C6GDOh1yjigKrkvzbjEB591A2Ppx3D9zISygHL60HjevuwbGVTdO1WB16iDhGj20edUSTU06gENfnq064ouvdaTJAIijxgvU+JgXsmxuPd2VTmbk7bjEj/CUOOuejZfR+WreiLevVMeJQn4iI2J75qxKgqoqVnW+jbZzuSk8Nw+WXBjPfTsfzHLNxw/SGUlngweHAali+/GU5qTOKDwjfNwXf4+ks4dGH6hyJ9yAsskEKzvwuximavhfefKUpNDKqAuDZcthMJtgf1nnsITZ58AB64OOAT/6NYvOwBRc04CzDIrwm72esBvvyyEI89fhhJScSebgEYIapHVAVvNilDJlq0OIING/qhHs3h4H4ezZ92cFIvk2CEol9eBQwasAEbN9SH4Wii2MSSX9nWIYwaVYaPP+7BxElJi+jzqpBaE0k9ze/5CyjKiVOHaCH9CMn6X3MxcGg8qqr7KqqTasCyqmEaB7D658boP6AuWyqaiOLgaqJU4ZUv4Z+VFR7cffcuzP8oBPXqG1ixvAm6d49EdbUbl121H6tW0LCFYiz9OhxXXFsPFeUebNlUjPMvjIWL65SyzZtsM0e9IVqJFA1eFQVJBA7OWYCD48ejjiMSFtHsA/JhdRKRL/5FTdRESKAcsngNpMCNbs9PRvsnHoZXsCnVyU7nJKRKpIq/1vT3Hu7eU47nntuOxd+EwWu1E0awHhLBuZ7kUyZvRUG4VwZGj8vBe291QUgIbWEhIaboIRkS1fIgMS02bs3D5cNTkZfTQba+cAg9BlY1goPj8fXnDXDZ1Q18BkbT2U75xJr/gFKddkXxP1FNgVVWWg2eu+7avfhmcRTANRN6SDT8gB5SIsaPL8WsN7oiJFQeID08qbbz42ZJ8RhuOOHCT8sKMPTyFB43+tTTIXj2GQm5qGf88cdKYSAGt9xcgQ8/bA8i9v5jbR4uH7obl17mxEvTe6JlixC2ytwIpobQCUZw4vREoPhwInLWb0aQg5rG/P0oPp0IjKn+xEMVdNhGpWmhbqf2iOra2Rf/EGggMwP8iqJ5bOUVHrzz3iG89qoH2ZkEJ1NvPA2B0F2fFFZ6mGRqECNAJT6WTRy6zfj22064+upYnfv750PqQYFcFBWVf/TxZEx/hYxDExn5xNYqhL1/vz7JWLW6F4LDaM1kUCHtTFZDU/EnVurUv/U0KwpJjEKmeNGE9Cfxr4GVK7JxzfXHUFHWQWjobMqqAasKzZokYcOmLmjQgCokQgj0NSqpGEc2G3UgOakaV19xGLv2ReDcXoVY/XNnhEe6cDAhH5cOSURyUivUr5uObZvboGGzIBQXA8Mv3451v9G2b/uw9LtzcMXlLY9bfUms6Wqle5ImsoiDkKT+/+Igigh7EMsQQMTwSOJu6L4W4Nd/5GDKlERs3kTzvOoDBv30H5I/eWUyLYduagNVFUraVjE6d0nA99+3QrOmRLMPoMnQHDGeW0DfT/dto6DQQt8L1uPAgY4wEa3SPEEiXY4jmP9RLG69LU4pCkVtukD0f7Fi//53nHZFoeKWeALiMfk74yrKbdx40y58910kYLbiJJYeCLlxYDfefD0W9z7QUk2F1GUseoqKoRrQtzJpUgLeeMOLEFc5PvuiIa6+RrY8GHnbAXyySGCjmTOCMOlBGvZm4c23MnD//dXsOe64w8YHH8gQuK+/OgJ3JXDN9c3g4q0TdQFNwkdGvgwTO3cWYsnSMgQHU89JIM59woPyZ/B/+ARlqpIDXsOBSk8Grr4qGt07k8DJmFUuTBLZS80Uy86twLPPHMZni7woKKwDgxAtrrircI/JbuR9lKIwWKEuiC2VFybPWSZDtA/33Q/MeqMTf97Xy+mr2svlC+HUxIdzDuOO8cQubiuoGTdqUfU+H+ddsA9TuRG2AAAgAElEQVTfL+mO2NgIMYr/Afb2Hy7mv/GGv46iEM7EFAnB9jdsKEK/fkdh2R1UAxbh8qQE5ejZbSeWr+iKuPrhqnbglzg9m1fv3LtseSZGjEhGRVkkxo2twpy5PXiZvvk6CbfeXIFKdzT6nJeO5cu7ISbahfiDpejXbzvyctuhadN0LF/ZFh3b1+J6wXkX7cDhfRmYOD4SM988H0FB9KBJACjsVhQNw4nZs49gwgSid9BUE11H+Teezu8+QvdJ37cDc+e1xNgxnQImoWh4Hfj4k3TMfPUodu8m79EGphkEMkhcX1IewAfhcS6nBxORt6DeFzVgg+pUHDpWISR4Pz79NAZXX9OS4XCCoUllmEPHpEch6NMkfFqryy7djw2b68Aw6qmaimrFtjfjq89b4bobyVj9Byncp2K5j/O8p33HLR2wC4wpOI0LN922AV8sojyCkmwaZqc2ujFT8c6bLky4qzHj+5xKswXU0KWClQ0b5dUeDBl0EOvX1kWnDmVYuiIGLZvGoLTci/791mP7jmaIjsjDdyuao98FMbxH/O3jDuCjj6iIV4J33onEXXdJLvPYY7vw8stS3BtzWwnen9sDQUEOVJVVIbiW7HHN+78bDnw4Ow13TKBrahgwzkh7oMAnGHjvWtkDXwtMZjQiQFZ+B+bMi8W4MS1F+BWrYNvuXEx7ORlffk5halOYtPERT5NRbGAfZYy8M10Ht1QKjT4QAFBkURkwQ16I8ols9D4nCWvW9kVIiLQpcDWFwQIBAJgtRkP5DAOff3YMo8bkwl3dybdXpNDx89G/byHW/KMtN6MJzvZ/E6r+b3TnNHuUwGIZkVBpL0Mb23YV49KhB5CbTYtMg6VJCClBzEW3TruwdmN/hIZTX7aaYHWcomhI2MAzL8Xj2cfLYaA9hl1SjHkLY1AvLhiPPRaPadOCYVkujB+XjdlzevIaLv4uBdddnQ7LaohLBxfh6yXUNuzE3gOlGDo4HhnpddG+dQrW/ONc1GsQjIyMMtw9/idcdU1X3DS6GYJ5JhgwZ3Y6xk+gv+tdrfQjOjGL12msgBTCedHNTScgYjwVkgTTAXi34/2PojDhbzRDGCgsKseCjzLwyitlyMikwmFdyelMytFIFF2qPd3PI9Nom9RjieKjPZ/kDBLBSt1GwGfamzIFjzzkxguvdJSNk/jyqZgp8DkXeB2SL1a7TVw4cD82r6U1oIq9HjpYhZjIvfj6780wYGgcQ/0y9ebPpvR/AjH832iI+uzpVxSyTGyF9H6fBu6bHI+3ZlDVuxkvogyGoJAjAbPf82D8ne1kuLRClCSRF+SLBp1SvXj3jkIMGpaO/KymcCAIbqSha49SPDa1DqY8vBcpqa3RrIUHv/2jFZo0diA7uwpDh+7Erl3NEexKwqqVrdFvQB1UVntx9YitWLm0LkyzCnPfD8bo8ZKzvPjyQTzx2DEWhOuvDcZzLzRBhw7hWPRJBm4bSQ++PrOWvXqLBS58Sg2eHbkqWLrsw4gMyUGxpwvcXtrTRDVQcU4WULAkaSTPau3AvI8jMWZUC2zdXIopj+3DLz+TYnZlVI82L/KrpBJA305c/i5DYi3w+1iK5RN6eB6rTcDrIi+ViA7fiVW/tMM5vWIl36Hr0ztjcIpE5yEoPQiL/p6B226krTLOle0p6NLZke3GXXdX4K03+zCNR1FH/VXT4wRbqPkaqlEX5aMc+XY28DnsQI/8ZzSEvKYeh/t7pf1LKIoOA4iYmJJaisuuOIy9uzrANIPVdEeqFpegbdtj+O23Nqhb18kRmmWSuyfesNg8jsN5xKgTQ4b+ilWrWsKBJrANqgkQpr8XX37bDJ5yN+8hMu6Ophh1q+w0Nf2VFEx9lB5wCCY9UI2ZM5ty2LJwUQpGjSoArGhcdnkRFn/ZFc4QYNv2IgwcdAClhQTR1oKFfIRH7MXzTzdAfkFdPP8iwa11JNnmkIPCMlXQI8NADFyuRQANI77AvaNC8fqi3sguJGRKBlHIzl6a6q4KfpwUp+LxxyIQEVqAF145itKyNjCNxjLZhVEFsvYklVopdLukBh8kzJV8roaWXI1ote009L8oC8tX9UEop2cnE0yx9vlFxRg8fBd2rO8FJz1Los8QNuYtQWzsPqxd2xHt25MHrOlxYpj+73ii33+X7J6m70XOeSLIcNoVRQwZCZOMsPtuSRquvDoJMC5U1WZdLd6BZ55x4emnu/imOXLvAzc0CQ2CFIJu8IflhzBy1H7k59KwibYweOB0Kq4ZkYl5c7oiOjIYq39Owb6DWbh9XHfs3lWJYUMPoqCoPtq0TcePP/ZA82YuZOdZuPCCvTh0qAnqxKZh2Yo49O5VHx6PF7fesg9//zKGWbO+7MKmzYbyERYcgQoCzZhhQHsshsleLXr0KW3TDS9coW5EhmfghosW4Im7KjB8QnMcK74eBXkh8HppHFMQc8WEYUB5mhuWt5R37w0NC0M57YiHEMAIltoS7w4soQ8jhJxkawHwTx2WFwN6QwJnF/8LmWXPYVkICTqEaa+GYOTIBqisUiOKGJYWbpmuM4VGmHjhtXzMeC4UTiMSXoKvue5Etag0zJ1XC1deGQ434QyKbBngX3yFUz8FSDyybxJmgN/0gXnq+9kLqd1AeAWUPTiuGGvbCAl2ICrKBYfDT6Xxexb/Ypx2RZH2Xr2NswOXDNmPH1fFKSYqXShZVQ9ia+/Gku8aoO8FDdUwA97vWT0YWhRCxWiPQycKCsqxZ08JHplyFBs20cDtWNSKTsRv69qiR8cwlBYBlwxfj/XrgYsvjENsbDi+XkzWNw+fLCL+V3143DYefOQg3p5JyXAVJj8YhldnSC1l0cIs3DaqEHBQMu3bJwHMryHrZHnhdBSgUd1jKKiMRXFBXZhGqI8CIlMfS9Cm4THc87dtuG7gYjSI3YvEogvwzeob8NyM+igpbw+DmMG+wXt07lJc2DsdCYkHkJ7bEzAayRbbTPuRrR801UVkiLxRIEigQy1pzhIdIumvYTLNTGgKB4sRFlSAqGgKK92qnYGKq+JJpGfFC9vlRllpFCppyz+FrnFQyGON3KgVmotatcolHPPx1dQ2HFz9Z5jguHtgA6DfrHZU84dfsh2HoKOqAnocXkLXrl8w4XGX4ZJLPEytCdYz/v4JZH1aFUXQei8n5VR/yMupxLl9EpCURF7AAR6qwKYmE4OHpOGnH3uLp1fz09gH8e/l5m3TRElZNSJrSXGyuBCYOy8Jz728Go8+1Q9T7m3HgvzGzEw8+DA1cVHYVaaaiXIw7OpsfLGgByIiXNi2tQAXXHgM1ZV1cM45Gfjpp/aIiQlFemoFhl4aj3372wNmqJrXJdtCyKAF2ase2IDrh+WgZevOmP4W8X0vkM1ITfJ6ouAOay+6N3wSPyxqgDqNs7F9VyFuntAKiXlPwEvbUzBdhkFYFZOn4aWphVj540r8uuNGRrZonai7kQ0F1yxUuKXpMUIflpqJJvVoJeEITISxRocCFBhiDphg6SvZ/y6M09vaqYkuhG75CJMUTp8Y9mkSp76awNCKFlW3YujrDYSXdW5EnxHI/o+PSgwenInlPzSHU33EH+Ecf22nWVGksk0NWLSAL768Fk89EQTb6s1WQ3rF6c8+LP62Ma66SmJ+IXJw1gEnWVRGy5zYsj0Hjz3+C0b/7ULceH19OJ1ys/sP5aJJ89qICDJxcE8Jzuu7HYUl58MgPhJ7onKER+/DP/7RET26hKOyChh+2Xr88nNDBAUVYf7cONxyG0G9wORJ6ZjxBlEzCDamXIPSVAopSJwpFHSjfYtCnNPhB1x87s8YPKAnpr9ZiKO547B6fSwqLYGY+WFaBejX+Rc8NLE+du//Ba1axGLeFz3wyxZKyunahFMWHFKC3r3L0TpuOcbecAB5uR58umQ49qT0wb54UpVwrmKQ3Hm4uKeFX/eoq3nNZOmVpZFQRLbtriniJOCU9JBIi7VmIwSEKD5Lps8rCixT91UuyW3HOhRU5Ej2EmqrPEXRFP8oRVRionHRmYn9ss2H/x7oDign5PiNjYJ87iQplA/loF+WY/iwbCxZ0iJAUU5WBKXnfFrrKJKAC47uwF337cF7b9FQOqroEpWenogbMTGbsHFDV7RtR3u+00FCSX9kxyt6gBVVBq67ZhuWL6fFDsa1N9l44vH26NwhCC6HGooFYMqUNXj1VVK+Xgw9y7rtxfMvBuGJx6SS/P6cY7iX2o3dJm66sQqffd6F37X6lzRcf90xFBSeo0iNKnRhSrlCp4xKdG/+A2Y9uQF9z/+RkbqkpGF44b0r8dmKQajw0EZGNltTA9Vo1zQDFRVlOJpdhraNcuF1dkPCUUroFX/eAsKDknDN4J/w2qNfo27sZsDqhsXfdcEz84ZgV8IFgBXnYwZwsxdDuiFqwJwanqe20dOVePbAanuHP7a86h0s+2SelOVnMMJv3XmPeqUoGjpmo8AhmQrvdE6qn6/2TGwAJafSTGgmttJgPt0uoDyxWH1VAxJXLi0ACiUMJG/+83sjhSrDsGE5WLK4JVwUhJwUceak53QrijgIur+ExEpcOiwDRw4R5h7OgwgYFbILMOHOYrzzdlNOuIQoIpE4t0mpm1v0aTJG3loN22jFAxqICRwUehg//9wO/c6n7aTFbadlluDzz3Lx3DNZKCluxpa7a5eDWPlTN9SvVwtHk0rRq88W5Oa0Q8NGmVi+rCW6dotGVbWFKy8/gB9/orGtjSSEYuqNMlu0ay7JJCFOWI/hfb7HJ2/uR3T9XVi4oB9GPXkNgCuV9SZ0ja6Hwj7auZeEiGaPUTWftt+mvIpiARfgNAFPBWoZH+OTmZ9jWL98OIMuxZ1TyjFn5WAYziuloZPY03YBj2k1ZdQET0gxzXAOy2U8kyZMqlC1poiXT0+0OdYFS+2RNK1f6i6y3R89G7+B4lNoWj7nRLILgfyR3IENpmpNJlBCDqIsEUgiO3r5FZPOQYXeIBj8k5JxGdpOP2UuWUD4pP/q8yh0bWUYdql4lH+uKHIVp92jaEn/9bdcXHwR7cDbjq0DN28RRd3KxPRXLDw8talaOK0omnpowXYb6NZtMfYc6A2DhJgHJhQjMvIgfvtHe3TtFkmOCV7DDZcKRjduysObsw7hh+VJWLjoClwxXCZJTrz9CN6fS3/Pw/MvAU88Sh2VwBuvH8GkB6tgGO3Fo7F+qO21VXigax5OxOOecUGoLlsHeHaifrPb8ep7sSguN+By5SAuJhtRETYGDGqCnr0jEBQCeCwDR1O9+HlFEpIOFsJdXRfZhcT0JWZCCFrUS8XUew7j22+XoF/v63A03Y1539dnig/VN5zOY7h9rInhl0XCFexCRkY5nn86GUlHG8A0m6lp/tq+BnSOseCcmCucxA4zpK3bpQWJOy638VljXaSkJyveRiNVPkURwVPCrQEIycYohIaXDEghatfJRFhoDs7v3YRbKSKoedIBFBUY+MdqIrEeg7sqDuk5FGnQjmG1ZBcAMgo0DPFfukr6vnIMuzTrBEUJzP79J/gLKIpQTz6eV4DR4yoAg6y/ctV2KRo3yMLXXzdH7/PJu4j1ltxFGLKkUF63gamPbsDsD10oLSHBagyX6xBmvOrAPfe14oV75eV92LsvHU88MRDt20sYUFnlwcaNaehzfnOEBgGrfsrHVVdkobyqHs47Px8rf2qCyFrBSEosxvBLDyD+MCkxWX7qmVFxv34cqs2QBCDEkYqoiAJkFlJjVBliI2n8az56943Azbc0wvDB4Zw/RceGqp12/Q+kuKgaVRXVyMoEZr1/GMuWliMjow6iwxrDNPYivywaLgSjdTMLSdl1UFlBHigRE8a58M77zeAI2GV07boM3HpzJlJSSdlpgoZCQvT6cl5Qc0XxcbM0p17UQKFQfuWhNeCcyReW6XxFGRjdys1lSKmAcaeoLbt6nXOuiWHDauPWkXVQO9KLqMhQBIccDzhUV3hQVFgJt8eJD+ckYfH3Fdi5neInGvkapkJbn/v4XbVH6kcnKErg/ZwAcJxmRZGFrq60MGzweqxe11ZNTCeIlei5Weh7wS6sXTfUj3gwt0nQDh5RxIaJEkwH1qwrwCOTDmLTFgfOOQfYsPZcZvmu3VCGS4fuQ1lpDJo0qcbUqUEYM7oFwmppqbKRl+fBJYN3YNvOBnC60vH3r1rjmitlFNCE2w9h9lwKhZop907fLsoWGZaFykovqiyijdC4BQoRPNKFyeFHDho1zcOTT4Zhwu20j2SAVZfoV2Jy7iDUoYVfKPbsy8KHc/Lx1hukmFQEpekoivLCW38DEWEHseSrWAwYVlf6cTjcF2MycUIK3p8dDcOI9G044TNEEo/JBQWGKRJrHPeaWGe97rpAwbG7Uha6ZumVFwiQFEefm0JSQe743dTGzSdU52H9LUJoSCpuHw8881w71I6m56/dlF/g/5n3y8orxaIFGXjmiQKUlNO2HzKQ3a8hJ3gKvt+TKYpW/r8Q6qWeEAta9x4/42D8uTzTljF4jmPTcdkV+/H90kBF0fGw3xJKMCZDt0tL3Zg9Zw/O6VUH/fs1RXlZJUaO3I9vviWLTNwiCu8KceFFpfhucVdExYhQzpqViAceoHg4FKPHlmL+XAqxHPh+eRZuuC4NFRVdpcnIqBRvwklAAabcno+/f7MByfnX82aqUtsR1MlGPrr0SMOChe3RvRNZuxPCleNCg+O5VvQrIn1yWgbgmed349mn6B/Es1LbKzDYUY2Gcan4YWkjdDuPGqS03JJiOTDx7iS8/24UYFI4qXIU1gEtCIouw3Qa3fKslcKPiolPkCIlE4ZU6CUJvDwLfg40NJllTc9q0oM49KAPDS0rljLlLd5yhNfKw5vv1cGYkVKp94/0rkFYGEAM/XrxUYwelYDSkq4wDArJdJ2LcidVX2HDRGtYjmGXZGPJ0uaSoxz3fAINwGnPUUR7k5It9B+4BalJVEmPELdtO2E60rB0WRguuySWi46838lJDj9wR+jH8S76o3npGDNuH4AB/HmBNnPRsXMifvvHOagd48CeXZUYOHgXcnMbo0nzVCz/oSM6daA24Wqmqaxb24Dn7EreWY24qEOIidyGMEcCXpgMLF2yEb/svBaldg9k5TeH16oH2y5FaMghLPq8Ba65ijyThGqUWP+6rghzPsyAp8wBl8MFD/OwpJfGa1VhyJAY3HhLDKIiQ5jRzO3NAB55ci+mvUCC2UnWyEHbhJPY7sHcOVEYM1ZmAPjRGxvXj0jE11+Rt6MaDjljgpxlgJ1+szgTsu4B0+dZmEQ9fHmw9hAkUETF5+F4GvZV4q2KkoKuCePbFwHoKfvsKAjuVXmKeQCTJ5mY9prkg/pISCzH7LfTkZhswcG5pRo/4rDgrq5A29ZOTLyzGZq2CPPNICNzufjbo7j11gKUV9CgixCBstXW5r6Ts6KUYPil2Vi8pBVcQccrht/iqDU4vfCwXPbMmcl4eEoJLG8rQTCowcgOgmEmYt+BOujQVjdABUwZPEFhdJ+98HYEriUL+umiVDz9zF4cOUK9IRKru1y7seyHBhgyOA4V5VWYcPs+LPyMWK6FeOf92rhrAuU5wMsvHcHjT5Tx5p9kQalxiuDsHh2SMOW+SvRsvQ4Nwhaiqrod9h57GG98FISlP9POVDQnLAGjRubj4wW9mNRJWyFkZpXg4Yd34evFDlSUULGTrCcpv7LqLJIEl2egc5dkzHqrOwb0bwieCOFwIiunCkOGxmPPznacp3gpxOOibA7atc/Ah3Na4MIL/Nypaa/E48knS+DxErwdpLZpUQRSn/TzDEc1n0n1wLMCKCHWXoTfryveajgfsxL0idQIKd9z0Z2eglCyGqnKvS5wCNesFK3bHMGO7Z0QHk7lcdoYyos33jqC19/IQEYarRM9OzWXybcLM3n/XNStm4qnnmqMu+9ur+yDeNK77jqM994jmLydahDToIG2D3QvpCg5WLyE4OEzQFHuvy8eb75FcTSNCVKolu2Fy3UY27c1ROcu1IAkXLATY1TtTWT7OaKw6Mq0Mq2GgeSkPMyalY233y+DpwoYe3stvPdOO970ZslXebh6xBFGTYYMycNXX3VCZGQQ4g+VYEC/bGTmkDch+FHv4EUylIKOLb7G61OWY+jlFpL2xWHyC62weO1tvJkRtSZHxyZj2Q8xuKB3LDcfVlfaGD9hFz75hKDhjoCDqO9Sh5CBDTrsUVYYmYitsxcrfuyFXj2oX50Kak4882wGnnvOC8OijUhFyNk72Llo1DgVgy+24fVWoqQiAksWk4Gpz7UIE9RWQGsjSkksBl9BzrdPpWwqRNckOYWk5ASFsy559fWKR5AT6KKwqmmp4IwgYrbFKoeRhF3x9vRYVTZqiZjxRigevJ9mIoiQ/31RJm68jVjHxH4IUwoqUDPBzxLm0TrRWlbCMPbinTnRmDjW75HWbcjBdVdlITunPYdc7Bc1g0OHnXYZhl9CitICruAzQFEenHwUr8+IhOGIhuGVll/bTsfgoRa++qIJc4rEvp2cahGoLDr00PUZ/qk+tuiL/Vi+IgXTXhyCRg0dyMyswCWXJGD37mYIdR3CipWNcdEA6SG57paN+OYz6s5rIaxkEhZSVN7N00KLBqvw+esrkZmRjNgGI/Di68ewfNMVMqDPrkKj5kcQH98e4cEieKkJ5ejcIwHFJe2lK5IeOD97nbBKV5WIl6o/WIcxelwp3n+nG89SpiM5pQq9++xATmY3ho05KuNTEN+LWJJUS6FrJSWJU/PIZAwfgR+qTCHxOn9WBj2Is6Dwj7wJCSxZbHqRxrnSex0wvYpXxpQZlW9R6MUdkZS3aeWh1wILjHKRfiEXKgvsahjGFmze2B69elN4SrUgFwYPWI2ff20Jh9mM+ResdOTNacK/amcWzriCoO0sdOyUguUrO6NpI2I+yHHpkANYuYpqXpSfEXlWQkumRtF9WcVKUVqdGYoy+vYUfDw3DDBoP0JpKaUtmp96PgTPPkFJNdVVpAJfo0M9LzKOslmbBir9ilZd7cGjj+3CzBlStHr6EReeeVn6TL5anIUxo7NRWtIShk3xrxYMnbaWok50Crq3SsCOrclo3qoHvM5Y7E1oBLeHIOFSNGx2APt2d0N0JMXWTmz6rQL9L8lCVUVzVX2mmoHaGEmjdxpVYj0h5K8StaPX4FDSAMRGEwxM9RY32rT+BclJ53NxkvpduAJhC41GrDJZWhJwykuo0Uudj0dwEc2dFogUQXtpYiCr93BxrxwhIfkIjypDeVk4yksJQaLvD1dzAMUDkkejXc+kcFqE4PB8RIaVoboiEkUlJPiEXNUSReMhIrLzsVwxfY7yzl+xbk1HnH8RUYSqUV4RhP7912PrltYwjDhusyCdpq0jvD4kTbyY6q1UGMQe/Lg6DkMGSNhMx4gR+/EV5WcO8siB42pVCGmVYvgllKO0/OsrSmpaFa64MgG7djTmB8tUJbY22/DK9GBMfZgsp+Iv1VRRlJGmHyQyvC0CCx4JDyXOJtIzCzHhznX4fomNNm0NrFp5EZo2j0RegRv9L96DfbtbA6YMqhYUS9Ug+KEXwkkblVqRcCACXpTB5aCAizYsdcKyK9C0+UHs2dkZkVESruzeW45evZPhruigrDtZcTIAEsHT9ETJs6T9jEiiluVBVNQRzJ7fGhHhZSgvrUJhoQOPP56NrExS4hCZvmIbCHYWYujQUtSuQ2RPLyqrDCxbHoWyslih26vhF4bhQZOmZeh7QRFb9PzCCKz5xYWqSiAoOA2Dh0aiSUMnLh1eHx072UhKMLBiWSaOJlXi+xW0OWsTGGas5JHeIq57DB4YipbtQjD8ivro0s5A4iEDy37IwaGEMvy0qhru6vqAozaDFX44WRNVfuWicN8LG3IIyp2R/X7Els20ixoxxaVtgPryWT2VQsun9SYU5A3z8dxLFvpfEITCnEpu4Js+vRrrNxPiFya7Q/NOBuRRVNZklYtHWUqV+b946LV+XQYGDjiMKnc/Ca58TOgteOVlJ6Y+0tM3c7vGHkWlJ1KclFjbt1MzV39l+7qyCmDu/F2IjnJi1K00Zxd45NF4THuFLC2NSKJXZCSPjGDw7yHJr9gGPDweRThpTI61KLyx0bxJEg4caImQWmJNMwurcHG/HTi4Lwam0QoWgRas0LT9N0mAHhNEiJ+aF0yDG5wlCK9lobSkFF5GXsn6RzChkw0Knd5jIiYiFXt21UejFmqsk22hVYtEJB6lgeYSOvFhFWPk3yqw4CMJMROP2ji314+IiaiNaa/Vx3XXUq4QeOjQEPhoQSImTy5FXg6xJMrQvmMOnn0yBteNaAgHzTA7ybFiZSYm3Z+C+INEF6L2CTE4goqRV9iO9Rvb4fw+MT6wbtJ9m/HGW2TiejJDW/aSlEBLK46Gn6X2SSpUhdCwPNr4G6VltChhcKA2eJt1zlG0x1Rb6XGYSTlKLhYvPQOS+V9/OYaLByYA6CcJoxquTYPXXp/pxAOTesqAnD+zgacuSTBUqbwRU8MD+vm0gNMSV4Mnz2/akIHhwxKQX9QTBlHiOT6Wwh2ZMmpbpSSXnADTAnknXSlq8WPkoqEIfXRUApYuDceFF5FVpLDIidU/J+Opx1OwYTOBE4Tm0HfQXi0unmypcwU9WFzIk9WKBUCeySUttarpmWdi0aW5TUSEJ2LTpgbo0FHYyTQetkvnZCSnEDNBLlBo7WW4ZWQZFi0gPpmBbVur8eY7a/H44xehbet/sp14QK3uy6+ycMOIDWjZKgJLvu+Fzu0p1DzJEVDb2LmnCNcMT0cyIVjkpSkgJpiafWcqXnnRiamPNfPlWqlHy/DwIzvx5ReRsGxialAIR1ZI5R9Ue+FOT3UwIZWQUuHQEXCh3DTD51TgZPYxlx3oNzpHIq5XjqKw/MU9yi+/HMPAgYcB9GUIlJEMywWncx8WfhyOm25prhRFZtzW6AjYG0U2eYpTOc8AACAASURBVBKB4iHevsE6EvAw7MvWxsSuXRkYOXoX9uyiCjr1eqg9qPh7FYpD/ZLOIthGOardVNAKgUuFTLSdp4/XZCfi+huy8OUXfQMGRwAlBcCqVSn47MtjWLOmiPOgikpKNin5puYn8TSsxwpZojyA5wPwtUqsbxsu4V5xV6MDUeFHsX5TXXRkRbFQXOpG1y6pOJrcWoSEhkGwkFTgllFlWPQxKYoDx1KrYDssNG4oQngstQyfLMzHzl2FiKsbjpFj6uHcnmHH1eIWLjyErl3roFs3un8vjhyswkcLS3DoUC6aNw3D2HF10a4DeQLKKwXJevrxI3juJbqxNqoGI5NciG/VsukBbN3bDTERxDTQs8mA1auysPKnQnz69wQUF9RBcRHlH6Ro5B1pwowOif1YKKOfPPVSTRzlaIDkisASMlhkMTR6GkiK/Isryuo16Rg0gBTlAqaAyDxbMD6+5Nt6OO+CWsdtQlMjRVF9DEwPYTq7RDac46sBCDotl8n5ymsYBlIz3Jj1ehreezcD5WVk9akmorajZkErQv++HlSWH8GmHTQFJZYbdumiPZRX0Fs4xypnvtnzL4Zi6mQCJCgCp0nukrNUVbpRUlSFLVsNfLIoAV5PCPbsrcD+A8QgJoEgQSbPE6xmLgtVh+k6nBA7GcWRhNaBqFrJ2LCxHjp0Fo9SXFKNLl1SkHKUkmLpoxdYtRS3jirDJx/TDGCF7joMZgHMev0gXnwxGfn51MlJnqIS0TGH8OZbLTDyVmJlq1RN2avSMg8mT9qCL76k3ImKneQhixAbm4CHpjTHpPvbIDhYSDp7d5Zj+GVZSE1vqpJ7KX5yWm8m4Lqb8jB3zjkIp02gfExhCRczc8uQkerAvLmpyMhyIyvDhbXrMtX3yZQXCUkVc4zhbJWTqrBZnCJ5HPI+lNvQTZxBirLqlwwMGZgEgFAciTepmat1m0ys+qkZmlFoq8Tsj7b3qZkSnTROCGiqlt+vWXMMr0wrxsoVhAK1hMsRAaedCq+1A0/cH4vkxF8w77uOcDmGwbBrcXVdfJMgKnwfdgkcjgN48eXamPpwOz4vI6gBg7MDrybhSCm27khBXn4U5s/NReIRG/kFZEGjYBh1/H3f7BoUrZw9ChARnoTN6xugfRfxDCUlbnTukoSUo5pfpqW8FLeOLMMnC6iIx5UOeL0WZsw6gqkP0b1ST44LoO3ImepejoYNDuGn1e3QsX24tNKyohgYe/tuzJ9LwkxoITWaUZ5FOGMpwkJSsWFbK3TtSNcvXqVPnyPYvJkeqOJ6+eaG0bWl4oZbM/HBe70RHSEMDN7qjtOw4yOJgiIL635NQlGxA0uWVGH16hIUFcfA46F7j4VhUgOd1IQ4KmADRu6LQmcxnDRxk1qrzxjUSxSFWmVJUZSAwYsOndPxy+rmqEeGld2xJOWn/NDxN8c7Cmenvg0DcFd58eqrOzB/vhOpR4MxuG8eBp63FtcPzcSx1BSs2DIAK369EtsO1IGXvaHBu4Dx/uuU3xD8a1FvTCrGjQnGHROi0LuPZkcrCI/DJzUTKyC0LC6pRGmxhfnzDuGbxVXYvp0g2kbMjJXQTIZcc4XJdiAiIhFb1jVEO6UoxSVudDlOUVhNWYhPVJT16/PQv18KPDyVk4Za6OKTorvY2/DadAMPPdzTFxpt25mDSwaRUtM22gENXCz8dP+J+GZpbVxzBV03Tdpwcpv31i203blmWAipkorEXgJDkIJ+F7ox6d4wHlsr4I2GMFVthz/rz6WqqrwoLa7CiuVZ+HhhOn5aRcpCvL5Iactmqgo3SSuumwIFeP+QM0lRVmdgyCCtKOQ6xaN06Z6GX9e0REyUWBZZtP+AomjN4+cR4BW4yi8WNzvTi5tu3I3UlFx8Mv039OnxEVDZDrO/uRVPz+qMzHwiTFJ4JvwnFhQy8/yMTMBLQpCK6Oh8XDwgCBddFIWbb6iDsDATkdEUrtCXEzlQLK3XJHBT4E868vIq8fabmXhjZj4KS5sL2U/NVmaCpk3J/FFs3tAA7X2hl6fGivLNkjxcd3UFDOrTd1Yzw0FYEDLgwbZ3YNorLkyZ2lWKkYYDj05Zh1deJdi1B0+/EfyZPIqqUSANjzziwcsvS8s0Gbtzex/B1q3kfbRHofFKYjDE4tP9ZgBIw6AhEejQuQITJ7RHXIyFuLoqoVcUFgmdaJgEfUbJhWVj0WdpeG16JnbubsjzlnlQOydDtKKaBqPW1q7A8EuyzozK/CqfopynekxEUbr1TMOaNS0RzUVVSsT8glMzr+KHNWvyfnEsAdRyhfq6YeGzhZl45aVyHIjPwjdvb0SfTstQUj4A733SELM+awEDA0XBeaKlmg6jAnpdaWfbzwPGC2AgD3H1jqFhIy9Gje6G+nFudG4Xhy49SGnkUKQWWF4vXGoC5U8rsjBq9FFkZhF0HQ4H7aVoCdM6PDwFmzbUQ8c/qSgeCxh/5y589CHF+vVhOEnxyFtJAix98bvwyjQHpk6hGWayro9P2YOXXiV0qa0ore7V9/XgH8PYsXmYO5f6/2V1zz33kCgKWXrVtiv5E0VtsoEUd2fyOahGk4XI2EJE1MrFzbe1wLndohAdFYpBA2sTAyjg8MJyWzBdojRJCaW45ca92LitIQyT8kw3d8N6LQFv/EpdqeooxB7+iyfzq1anK49CiiJTR4gy0qlrGlb/3BJ164gAywz1k7OHf68IJ970v1AV1g1V5GMKk9qBlwKBo5V46tkj+Hg+eYRWCAouxV0jD2Ln5h8QHnUp2rWpg5nz6IFexGMlaLAD86+I0cuGkqwZ7bsuVpb3L2HCJ4UBpAp0XsoLirnId975hYipXYQx485F23ZO1I6WfEOUTxoJvl2SgxtGpMDj7gTDoDZYQnkMhIcnByiKheISbw08ionSSjfO77MGe3f3gmHE+MYYSZsDKQp5lF14ZbqJqQ/L7AA6pk7eg+kzCKUT5oRWIIHJ6X4zMHpsDuazojC8hd69j2DL1mYB9BYZRSRtMdLCyzC84oIR6ZP3WOHknn5WwBVUgSGD3IiKyMFVIzri4gERqBdL60Rojc0MI/JSqRlFGNj/MI4cbgvTrKWAD9oxTXt++i5SlDwsZpr9X1xRVq85hkEDqI5CMKqeL1WNNu3Tseqn5mjKgxz1g9C//yMfcXJF8e/kFfB5Ne6It9rmxFGU8dOPk/HIo5lIzSBLWw9whMFh0qZEx+B2V8FALYQGGyirDoVtREqIotmxXAWj+Jv2V6eKu6g6kx/ZolF8HIik0TdK+yv9DK9loGHdfNxzXwxPf4mtQ1P76TtNVLoduO7GdfjhW4r1G/taSGpFJGLT+obodFKPInH573MUGu/kRq9ev+IQ9QIR0hU474s/Rv/ZiWmvOjFlMnkUOR56eAdmvkb3oL2MGDRRFFrDTIwel4/5cxRRkUOvBGzdKhM4hWYvUK1A6joP1bmoTNOUNaPf6/Wq4DZtWidXsAOR4YUYNbIWxo2tjU5deA89pd7Ay68l4MlHy2F5W8Npu2TcuM+b0fXqyvwZoSgED0uOQg1JmibfoHEqvlvcGOecIxtjChu1pjnKP1cUWp7jKvyE7HDRQqz+ocNFeOSRw1i61IDXQ5BnuNRZ2OwJa1W8nvCkeKQc77SrC48qP2HB1/E6eSmF3SvwQCrTVBsJqOap4qUINXmqfeh/oRuLFvVGoyY0XpY8lRNfLc3AiKuyYZhdlLE2QYqycUMDdO6k6ig19CglJR70OnctDh3sAhixMNjLqcYm2TEWNvZg2jQTU6YIe4GOByfvxOs8H5pe0xVesg8y5NavKFq5lKJsodBLGRLaAIm/j0JSOghEoekxUrWXfEczqyV/ZXVkpoGmcNDnk9GofhY+/6o9+vWtK8CcAaRllaJD+3UoLbwQDoTIUBJNBuXia4kaLnEG9KOsWZOKAawoF0lRjeFFE0HBB/DpwihcN4JcilTDa77pTKDwHe99NJ9Kx83wUjHSQHGxG4s+ysGMt9KRcIQgTVKSIBkTqobLcWWfQ3Q1b8qmApkeUu1W+bUXjZsUoFefcrhoH3kncCQhDFs20+5TlJDy5APZuZjomgr8kqvUVl9v/ErF1xTcdH0VFn7eBU7lULftLMCVVyQiPa2l7KBlk6IcxcaN9dBZFxxrqijFHvTqvQmHDlLTHE3A0R2PivaiFGX6Kw48PNVPY3/woT14faYKvfhedN+JXvs0jL49H/M/lP1oSOB7nnsEO7a25NDLsCsRGZ6PPucbiIguR7DTQH5eEH5a5YRFjW/Km2ngi8/KqKRSKP4pk1mo+ErbSbRutR8//XwBmjcTI1Rc5sbt4w/iy88ay6wDNrgKFT/TFGX1L6kYNPAwJ8TiNCkEokRyK956PQj3PCDJoH+a+fGC/+f/JUREcQCqTwEWDsYXoGuHLahGb2YxC1StoERfAqgLkwIwSGW5lMe4WjT+lOWhCGPGFmHeXNVtCOCThccwchTF4E2VOOlGLb3jlVZbukvl4bjfQgYERobvxjffNcagixv4em5uG70Niz6mnIKoH4ZSlPpKUYCawcMmxKNsVB6F7lvvdKwEiiVrN6ZPc+DhQI/CiqKSeR1ysRXRgEgqxowrwLw53dUjstGrzyFs20whI7EPctC52yFs3dIXwSoxjz+chw5td3A3qgwPoSckiqcajFUYxiaG5xNQFmM71DxUKwXPPG7g6Reaqm1jDHzwYSbuvIPOQLPS/LmUeKsyXHppNpbyuKK/eI7y62/HMKj/IXjt/kowiV9F4dYOvPqSgcmPdleNTX80fkZb5ONM9HF6JF6JvBPRu+lXFSgrSkKtqLrweuvjuecO4LnnquFEd1i+vgcJ+YQEyft4KQSUKr8FGNArF7v35SCvgupApOBFuGN8IT6YTYU1ecjLlufgphE5KC2joQfSBObzIJqZrMmbxzUXyXfa+AXzP66D0aMomZZ6wNixWzB/PpEMm/PX1IpIwqaN9dCpoyBnv1cULQiBdRQTJaVu9Dr3NxyKp6F+SlFUIVKEngRqH6a/YuLhqTQaSY4HH9qtFKWdyjdIX4WrLTysTIwZU4B58/RnLPTscwQ7NlPVn8LQQnTqcgCbNp+PWiHS25KWVoBLBu3C/kN9eHaB5Dyyq5cUM5U7UEwDGnxOptXmsJaWNQO335aFDxf28JVfPpydiTsmUH8MzT9WYSUT5KRnXhTlDMhREg6X4rLLEnHwcBs1yExTF3cr9nBn2DbFsC4fg1Tkz68Q0o2qahFkiditWtImqzMbH1GS3lsCd8UOlBz4DpV5KYjrMRquOsOQdqwYV112ADt2ET8qSmJlHQIEtLzKVtrUJJWKN58qwYez12BP5u0ACKKrRteO8UzdbtEqWogrbhMjrt2Opd9TI1gjqQtJA7siUtKXOOAgKrkCFSREo9vyIipmC5YsaYL+F0oYmpBYjRHXx2PHDurhoIosEBaZzIrSmThWzPXycmU+NbmNgtYVzRzluGVkORYtoMKnoZL5tUpRVCcp0z6oC1LlKvY+laMEKgp5FKrGE+NApthzPYWvmxQlG2NH52PufELF5Pn0OO8wdm4iOJ0wwiqEhibhg3m1MfImuRY63piRgkmTKwG0VhtIqZ2L+QtEcSUEp7BUUVF45KobDjsRzz7hxGPPExtBwvWpU9Px6qs07Fx4aT4N4udZgWGX5KjhEn9xj0K59N9Gp+KTT2gCY5QvVbbt/Xjh5WA8/kgbtgTsZVTLT2CfNj8CXmPFFObONXonWSLpghPsxICDBfMoKjN+RkXyMjjyN8Fh2fA0uB6R50yBaTbFsmWFuPxyGkbRR8AFDVnycGmiZnvQpF4RendLRaM6azB6RCK2by3Emu3jsSu5I/YeoODxIL5b0gyXX9lItRcZ+HV1MYYNi0dFNXGvoqWdgOlXUky1bJPJlV6TgAGynsTlovQzBddfX4QvvuimiJLAt0uP4dqrMmGaXVXjlAO1IlKwcUNdlcx7GR7u3DUFqcnkxWR6PbcA+BRFFKyk1INze63HwYM9VL6jdyzTBE/yKHsxbbqBKQ/7k/mHHtyLma9TjhKoKHoCi3iUsWPyMHee/oyNHn0OY+dmalwjYad6yTE88GA1Xp9BXaTkq73IyzMxfNgubN5Cvf/UIkDwsexooJqVBGGk9/O2e7qTshCNG2zE9p0DEFdX2MMZmcXodc46pKf3h2EE++aL+ozqmQQP0w1NmpSMN96gLeiI7kBNSw54vSm49jobCz9uirBaJKKawas1PwAyFL+rDJfQ6ZkGbxisCNTGa6EMdlk8So98Dm/actQycuFwUAjmQEF1PYR1uQNhzSaiqsqJiRP3YP782jCMBrDJOvIkH2FykcrVj9uDsdcuw6MjV6JWzB5UV3fGF4vPw8xFQ7AnoSe8XjcuuywH3yzpjiDeCUIIiW/NTMQLr2YjJ5ssdwMYJvVgCItW2i1ISRQ8ahNqlobmjVLx2ec9cV4/mkQjXYWTp6Rgxqu09Vw9hqAJjg2nyvz6euiguV7FbnTuSlwv8o461aYvodCrFJ8oj1Ja4kWvc9fh4EHaRoKAAblWNkpc36B134Pp00yVo0iYNPnBPZjx+okeReg4xP6mOsrYsTkBBUcL55yXiO2bSFHUTDa40bzZbvy4ui3atIyAhUqYCMWGjfmY8nA61q6lSKIZDMQqYyheRaOfEtiS98mD6UjBjLfDcd+dhLLJO1b+WIxrrjyCiipC9OSe/CUIsqZUmad+lDMgR6FbfeD+BMx6kzrRYtTMNEK/LNQKO4Ttmxujbaf/ae87wKOqtu/XtPQAoYSuSO9FQRRB7KA+G4pdQSyg+Pw/BQXUn12w+/TpUxBBVJ5YsCBiAbug9N5J6JCEhCSQOpny/9be59yZBJCoqMCX8QNM5s6de8/d++y29tpcRHVX1EDbzIqdiaY7s/WplXcqCvASzMKerR8gvGEy4go3we0rg8sXgiekzCploTAK4tojodtTiE0+EWvW+nH6abORkdEaLk89LfgJYz6Xn4WtXNSKm4RpL36HHj2zsHVnF1x1iwez066Gy30iwqEyxMatwYcfp+K8PuxHUU4pfnrN+nyMfmIxPp8Wh+xsxgTcHChY3Bltr3oRqicXo99VZbjrjuZo366aQR57MG9OLs79x3rk5nVEmP0ZAmGhomzELz/XM3UUgiL9aN9xPbZsoktLV8dC0vNw7XWFeOtNZecv3BPCCSf+jLVrO5kZ9E7YbNwoG6O4ymW9ht+1wigKQZRmepdDeMfPZOCmG7Lw2gRbmQ+h64lpWDifGC5OKTZkGliP4ffE4eknGdMZFhiXG0XFQYwePQeffJSIFSu5sdCl5BrZPyxA8lrzcGafAtw6JBWXXtzUWA1O+yrFheetxpw5/D5+XivyzuwUiaWoKFlHRsGRD+v+B5Zj9GPcGUnuxpSrMtV73BuxamkdtGyfjACC8BKvExWrW0I29YvNHxl7yIyI1ly2pu9G1qr30CRmPJKD6fARekVT7nLDG2BXovZ1FPjjEGjcHzU63yvDQt+alI7rB/JhtBJ4BUdLcBKJ1tSL0bLFTowYuAUff/oVevW+CPPnl+CDb/mg+MC5W+Wibr3l+GBKK/TsbSDtUdc+b2420jYUYVdeDBYuzseObTmom5KILifWRWq9MjQ7pjp6nMIHbDcGFwr2AJdcshyzvqkJt6uB3Kfl1WJl/pe5DOY1RmE2q32HdGzZ3Ewq3WIP5fh8XH9tESa9pYpSsDeErt3oenWGC9UQFhIN3YikWU7cnBUmRmF6WCEsalEshMVC/+0N8t8MDBqUZSyKWvxu3dZiwYJmAqLUnKKiMGJiVuO5F5Nw2y1sW9BkhX1t21KK2T9mo7DUgyXL9mLd+izE+Lzo3LkRmh3nRu0awDl96gsjqF6Z/j36qfW4bwStcmdnJmbEsvI2mABgwfGIUBSNK5auCuC8vkuwYythGWxzJSWpGx7PFvz0TSpOOjVB0oBeGdTjrKHDXOgskcAhVEFKSwMY+9JOPP/vOejZ5iu8MHIrkrES4WCxEa4QPBIPEPHLFmQP8sN1EdPhfiTWvxRFhV6ce/4S/PBDHRk/52EvSZgJSQ9CngLUrl0I194N2FVUG7G+MJo1BNK2N0JpgCQZdvxaLhrVX4J33+mAHr0FiyNBqDovEbCSPxhGWUkZ4jweeOKi0QdUVN6PD5s2+THq3nRMeYcL0MoE24ZeKMwK9WbMnptq0sMB5BeE0KH9Zmzd3NT0s/A8PL4Q111TjDffZhXbhfzCMpzYVbNeksAQRRHHVdj6VVGWYszTHowc3t5J1A8btgzPMT0sMQoVxbJP2kxZBgYOysLE18l5oDHjiSeux4L5mvVShLEd303O4dV46aVUDB2qU83kM04LcOShFxcr2USczSnLgYxfNPPFMXevvZqBEaO2o6CQxc1kQOostruVsSuvkccfMRZFFYWzTU44/gesXtUFLroiQrpAC5GGa6/egrcmn2H2mQiZmj5Iu98ypaz8w3QzFi8twSMPc/gQhbEhknwfY8KY7bi0+0cIFqXBFeLk3DACHhIxcP/yihtWGvCgKOk01Ow+Cq7YE7B4xR70PSsNWZmGYsg2E0v0zWsPwi1Bqe7CDBil41CSZaXwhvNRFipGnTo5GDI4Hrfe0hT1G7PoaCVBi5cmvVVuJ7WHlJSWYtbMbAwbtgPr1qUi3hcr2Z7iUC1D/8NPe1EteQuWrGyA4xqrwPCKmjfdiM0b2ampXYM6P7EUAwcGMXGitvDyuPbt5mDtKt5jiqyjuim8R+0HDYdX4Ln/xOHO2yPcySM5gnyMKq0mWewoCKsouzBocCFefzUi+N27p2s/imxmFWKhUCliXJvRv38J7hzZGJ06pcBrKY+MlSi/cNxwiIyIIIeXr8zBiJHr8PkMbgKpgNustSi8TWAaVk753RGjKLrX+ItC6NHjOyxcSkXhA9Q+Z46kO7n7Esz5pW8UFy3dMo0VbFaYlJmExPtDwPhXNuPe+zOQz+m6RMMy2xHOxYlNP8ZHo99Fg1pLQLYemU4b4gBRLTrqSIMgSspigOMGILHtCMCVgrvvWY1nnqbkEyVr/GrTNWfV1KaQtThWJuP2gFXo0WkHikNNsHi5pk3r1gduHlod7VrloUPbhmjXlmnR/b+++3Yz0rcE8ebbfsz+zo9AgG6YB0OvLcJ33/yAlTvOhxs1BZtGpzAuPhsPPV6A5o0J1w8jt9iFkffEI2cXC226o1jSuFN7FeKfd+SLbSsqisN9I/cic2djuF0JSi7OwUvcCIQngDv7Tlx+ZREuv8yHUn8QMZ4YjJ9Ugi8+ryFDjFRRjMNmsoQuFKDn6fkYPCQIr6sM4ZAP943yIX0jCQVthlKR1gQxSqglafccJCbl4MKLPDj/Qi9qN4jFmT2bHBAOu3x1DlYszcDMWW588F4B9u5lGriBZsokgFcl0SYuQzslF8vfGwK8IyWYJ9r2uWd2YPgIylM9U2Qi2VwhWjTNwCfTm6JNm2hKTRNUy/NXfqeFCzNx370ZmDmTKcOG4m9rcVuZ1T34BQ9fPQsjbpgDb3A2Qq54DsWDV85BsBwfnh+uoB9FvtaIPX4EYmr2Q0GBB6eeuhKLF5NILcXk8q0loELog1YcWBCxnhw0rLsVwaIPMODiUnTv2RfDH5iF4lAPbN/VEf4AszSb0KxJbRzfvTbcnjAQYAwBBD0hmUnpL/Jg1sytKChmH/1xiEvMRaOaK+AvTsOYfwHzF/yC92f3RsjTGVlZxyAcbixp33B4nSCR9RUndKIuFhGleMp1osvDZjKCCrcaF4vdk6QKStDUvFgewzfsZMBoeXebXhFmorhTky+rjhE4dg468qhZJ+n4zBKovGamGM8cB7iZWdM150t6EF1sRdY+F50pyY1lh2T94qoHcEbvhqiREEYooBkaFiBDQuwBLFqYj/R1BJMyvuHGo5S8ahX1G+RvM0pchxzZmNaysBwBWS/LJfDjDzk4tTcXljSazJEzdmCuaxuefdaDu+46xoQi1lWxwbua8MsunYGpH9LMt4TbMqeYLIfihvagjncmPvj3PJzaYQYCRTuFVpTtF1KucpNELijBfonfh9KU01Gz22jA1xQzZmTh2mt2IDePVWgKiaaiJRg1C+8WmqIA4hPzcdN1Beh/+ma0TH0DSXG5yCy+AFO/64nnx1bDjsxUE1xz97SBM+lDOXmLwTItKt/zwSPdhqVo0mwjHhoej87HrECj+Ako8/iwqWQYnh1fDe+9nwAXh7ZKoZLZOQV/iFUW8gzNc2iQq/IpTphUpo1CGPfPuk82QyaMM3KjFGAtvqpxUj9f790NV1BVy2YbJQsm12B4t2Rmo7YZhMn2IUBhTcxELJFmLt3C/aXyzXoSrb5C7COumslBOxkwEnFLDw2PsQV8UQzbe2ISE2JYrA/GA20wf0QoinI2rVhegDPP3omsTJI5xAvUxBP2IIAsDB9RgKfGsKJrgjpZSZsO1iag6TOy0f/iHJSUHQew0UlI36IekDzsdFzW+xM8f/cq1I2bDlewEB7h//Ug4HYj4KHihKX2sidcE742NyOxyQCpuA+6bi4mvk1slRbwHNIKoppFIZW0gJbJ5f4W15zzPiY8tgy+Opvx9cwLcNXdfbBr92lChKDuDGmIiBDeg9SEGRh4aQ28+VFrZBTQlYk31ovVegrAdrQ+5is8fOtkXHZlEXbvjMUz44/F828OQUmgl3GqFJkgxUrppzdKIQBO7WnR1VPApfa4qLWV7KG4TBb5rKKo3MYmrSp9OgYhLYUfcs6Yz1sCD6MsSo/ENRFqSN1UgrRWETSwVRRxCIU5RQVYetpNqzP7PG31Si/PJhl0K3AyzHKPTN/blLOiM6zDqS0Pmh530NpH3tgHFXhS7tx061JMGMcKfTPhmHWHSDBXgHqNF2D2t8ejadMaQoBtm33EsaWgm7EIg25YgomTiAYm/JzugKYaBQIvg7N+/AAAIABJREFUylUCd+hnPD34B9w14AsE9q6VYFAeiMREYfik+Sco/nuptxGSTn4BnoQzsDG9AGf3TUfa+saAm7s+ZzhS7LhrGgC4A02dixsuWob7rl+GXP8s/LDqZgx79AzA3Vl8f24MnEPfrmU2kpK2oVfnaRh6JXDfI/WRVdwd2/amYvkagh11p2SSIiVuOma8MQ0+rIc3/mI8/d/dePvLc4W9RvfyIHwIoMxl70V3fpsRNKJvaiOmEUzkymzrDq5LJdBuSrZi5URSIsV2/qLXAHgNJstYEc3U8bmaSb2CltCEsFphMRdOu4Mz+t18iQNGrRi+Odkb406Z951rtDFkFLyp4ikiP/McHCTEGY46HyV67m9FpPrfPHFLd0HlFXbjwcd+xGMPMqA8XhRFuBmJ83ItxDdft8Tpp9Uh6ab2pVs8ks1+eVxYuTYL552zGVu2tNcMlO6lErBLkkp2wAJ0rPsRxj+yCl2bTgNC25UKleJIoQyHEXBzxn0IQT9QXPcqpHS5B3A3xsv/XYvbh+bB4zoRQREWuof0PszuJV4FH3MaBl2eio2rv8OKdfNx5nmXYuHyWlifRqh3ghzjcZegRYscDB+8Df1OnYgk13fYmXM5vl5yHZ6bGIsVq2sbEj59tNXiduDsXmuxZPEC1EjpiKTqLTFnWXX4/bUd9sWYcAgBURQKohV4dVkiaXWxFRpryZJEZ91sUdKibAlOjaRmtd2AYyn4r1piUUZnVorNeNH6qNWXMxpGe1UAbkzWjdNEuV5KVN7fyXJVVNOKx0SrwcHes+eKPq4YfftkYJoE88ZCWZ63Cr1Pf7uiaK5c3YXN24rRq8c2bN3KngXdeTm0koHnRRewMMQuPH0ArLM4Hi53aQ/Fz4snx+zAyHuz4XJ1dECHuhHR3zdCHVqJAacvwH/v+xKxgVnC/shjSOogMmQG/tDxKA42QGyXO+Grf62MKbmy32ZM/bSa0AfZx6vEdNqjotD9QnhQiEBI+abi3ZmITyjE3oLaCLgSTfsur38zujW9F9MnJiD1uAJ8++UCDLy7F7bkjTaDi4wbJTgollzpr7OgWAQva0DueIP10iyOEGBLTGLjAKMUZsMo1yQmAYK6MmoBbKHPZKRsrUEWzQQNZuApNyl1ifgZO+HY1n8qKlsMPGyHFtfPpcMAzEgIyRXIPVnE6oH3/9/+jhP9OHbKJhD0F7zOQpx1Vg5mfNZSLYrcqnai2qlm9nsrpSi/ZpJ++w2U/4SaXfqpOl6ux8kr8csvjQAPMz7EQTFIDuK4Yzfiy2+aoEXTGKUoFUCc0pBK34LJcBQXBXD5pSsx/Qty6NaSHnXtKzd8VFTKYBjJMTPx7+EzcUPfeXAVLEXYFQO/R10DrylOsacrEPCiML47qne7D96k7pj/SynOPXcRcvLaw+dKEvZJARxK2YEZLAvlJmDQp4E1QZ3i6ytURVKw8qBy0b3l+7j71kZYtuJznHpWPdz/RBv8svQfhifLCnLkPsNsenKVIhxkFioIlzsZ4XA8XGwiE8i51neEDFv8cFNnkGU3Ab+IBGMVjllgPPcrXASiTFZRNCXvc+eiRvUMuF3FUhIJMKsm8YUbHjFgFDa/WNrCwvooLGiko9AlitdrcLPO5NuNmim5CHPc+T4+3h+TLG0C1PhMRSPKihpF8ZcVoG/fOEyaeDJYnhJJFPN2OCqKgTB6ZHeKxeR3tuPaqzcBrhMAd6wgaCVIxjI8+4wHdw1rJ4GwkpoZphAZPUZlYLjixmefZaB//60oLm4v0H0nGygFNz5Jbh9b0LX59/jgqR9xbMoH8AcoWD54pPuQS+aR5kdmfEqK4+FpeTUSWg8XbNaTY9Iw8l6yPpoCnA1GkY0E3y60apmKJatSZFcKhcrg8fBaTQuSIeNWa1SAnifnYWv6dmzKyMaZp9TA7vz2WLyC7cfMWFlFUaIHgXtKR2UGTu9djHBpMb6Zw/thapR9KAam4rQ5WYuiqS91OmxA66SwIvCfcp5M9C5vIP8me9i2RRo+/7oNkuJ0vpGwcJrZpiqU2ioRG+vCM8/uxmOPMGVb0yRXSHXOBd6Mxx9PwJDB1WUimfUE/5h6RD7t2JMoitaK56ZSxMZ4UK16nCqU0NjyWn6nohyqi9/nQkWDjUWR3caNVat34cxzViBjOxuh4rQHWyQ9F926ZOCzr5qhTm1TtyAU3boF4odbelQvHnh4Cx59iGad8BMN2DU1afmjuJTzcMeFU/DEXWnwlv4s0EHdhbxCQqC7ZBDuYBB7w8cipuv9iE89H1lZYVzcby5+nk3AYX1TKNuAXqcX4pH7G2Jbug/X3cydnFky45ZJGsr21VOWdBfmrEeFJ5PYjinieBklIZED+ztMGjfs1t3fJWQVK/HBeynoc3ZNvP7mDjz5ZAZ27mBqvJZsFHIPYmJNSlXOoeusmwDft+uglka3dHuc/iwusc2EidIG4I1bggkT6uK6KyMdnAeSj5LCUlx6xUrM+IzMK1QU436FSxAbuwiL5rZC204W2vNnSVklzuuYHbsW/DfaEotLdqh1uRIXFnWIuETiFWmAx2secttKjHuVGJ0G2nsgSRT+lYZ33vHiyiuZEQohxAlQQs5hg1XDLQsvtm0vQd8+S7ByJWHaHPZpiBwk4aNNpnR9GqbMwqSHN+PMdm8j5N8qtRUVNOUR5lwVWpniYBz8Kacj+YQH4I5pjfnzctG95wqEy2qidl0/Bl0fh7tHNUPtlBhMfH0HBt3E+6lv0phqznVylFNxUOW1GSJbX5AN2cDiTVpTlEYwWARw8voW4PWJ1TFooFq0RYv34N/PZuKtyVQ0KgxRCTp/Rc9kmBntaG2xKrw7y9ho6ZOiGBwNIk1cGHHlGBem4+obgpg0ob2qlLio5rk5tRhrfVz4dmYuzjiHvT2c9hyrGWhR1A0YeONejH+lEzw+a/V+m9z8OUfbxMZhpygm/20GvGhDYhjff5eLS/qlITe3rcIqpI+clfpMnHLSBnzz7SmIibOrbjRfYhwadbpjOmfl82m7cNEl21AWIirZqwonMquAfaVEyMVZbadg8ugFqJUwC2HkS1BMPz/I2YchBqLq0hSXxiCmzd2IbX4jykqTMfzu2Zi3cC+ee6ErTu4agaOMG78Tg2+mKLG4aHJvDg2QCoa6BiYDIwyT5uE4fROqMLr/6wYndyrwm4WY8EYybhhAiHtkO5wydTOee6JAiL/Zx+FBPEJmSq/CyzVYdc7pJICsgNgEiZp6LZuoJWPlv8WxKzFjZjs0b8GZ9aoo8pIHp2BKWjybir7o4nRM+4QbHpMapigZdsEXuwITJiXi2iuamR4bpxzq5L5syGIv8c/4OTr/ZS1uJFg6zCyKkMVJfKGBl0eExotzzlmImbPYS6DpTwmGQ37EuLfjzbc4XrqW6aXXgT5GCmwPpEYEIReG3LIcY18nq0oTI2msfzAVrFERd1Zf+Hs8PngF/nX1e3D7lwguSXVWi2TirTNdHAihyNseicePQkzN8xEIhFBcFEQ1jp8TsBJ9NTfGjtuKIYMpODqsR79YrUqkxiD2yvzO/j7a9bHv273Tfp6fWYAJE2vjhoGceEuoiKoea0KZWaV46P8WY8qUGOTtSYWL7clu4t1Uy5RlhYEug4pogKA46ObLdAuR6V8hsjfGIoT1eOLhMox4wPJ08Y6oGBrHWcSxlttdmD0/G/84dzvydreJ6ubkGpWgfbstWLC4A2J82mRnCST+HCtxsLOWzwxGjj6cFEU2Mo1BgjIMhmKkLZ4ffbQb/frtgotgRBFoIyihvTjnrHRM/aQDEhNIaqZACSVTs+6b9bE92L69GN27LcH2nR3hQSJCpqLsBMvcDQN70LTmdEx7YQ7aNPoO4bIsrbzb+EAyNWUIBl3IK0uBu+mtqN3+ToefVylIeX1uUfo3316LobeuhyephpQTqJSi6vYeebw7ZKroQXiDrAt5UeZRwbW7vrBWKt7DuGOS30ZpyWr8d1xXXHdFB01l0i2VgaURYf/q212461/zsXIZ+2PoorEbUV0oratEpU+FXM4UEp1ZmSzmsn3ah0B4C84+PxfTp7aHL9YkTUTRyITJdTefl9/plnDtdcvwv7fj4HI3NZsI0/P87sV45T+1MeR2tv+a/e1gsvyXvF8xRX24KYpZrqDk1gmm06A+M7MU5120Govm1oLbTUIG28NNoVmECW+kYuCAJmLwJadkglTN/HCUNtnkuce68fakbbht6G6UFLaUkXDabkt5sSRrDPeX47reX+C54b8gJW4WwkGmcZnepRdShqJQLEoT2sJb7yQkH3cJXN7OQmqnyQRL0aPCl50bwvadZXB5tCXVeJSqx+ar+f9C/8nNQfuWUSa1oCgkRpQ9stOq9XGGULd+DGpVN7gopyiokBEWQz3wYVduCV58fjMef2wLwuEOYl00MWJqI06Qb3523MMwPJIUUKrTpOR5eG/6Meh76rFSzeGLXL6idE4yxTqBbkybnoX+/TLgLyNBBK0tDyOlkx8tW8/DNzM7oGEj5dkqz0b4l2jEAb7Eqq19u7xj9rcH8/ahmS53xeSYPt7xb2zA4JtyEQp2FN+XSRiOU0aoGG3bpGP+wnZIiGddxbhm7A+R3JWhk5CMkzI0XnD+TEyfwdmDLVVw5S+dQqU9F/zUHLz7wHT0P/tzBIs3SRBcVhaHUld1hOuchITW1yI2iaMPkhU6I1Jt6wwWzs3f2SJaxcWv+LNoq/kTiTUOLC5211NLEw5pp6DtgZGzRX+FedaffpqGZ58qxvc/EcV7nLDhky+sXC+9DeAMNktGV4ilXIeRI6tjzJiGJgY0bQmORyhT7sWy0AksKgrj/LOX4Ee24LrryPdoCo8YuO146hkPht9pAa72fsrv3n+nuhzouw8jRVGhkWcrgu9CUUkQp/dah/kL68IFnRVOlkHiwtzulXj4QTfuf6CNPFBWrWkX6Pc7eD9zLvaqrFmbiwvO24gN6SQ3MGMT6IaZIosrzLRrNjo3+QCvP7AGnY+ZikJ/CUJx3eE67jIkH3umQtZDxF+x51sZ2B2uXtsxEQ6jrGglSvIWwOOx1EuH5tHrHEIX/IE4xFdvh5jk1ghFzQpR5y/SNuN4Vy4gb08ZHn14Lt6cFIPsHI5iqAaXx9Z2aN6YeuZ/FHeOvPAhFNqDTh2XY/pnx6MR57eLMdLAW0XbCDpZ4rkUHuD5Fzbirn+Vwo2Whu5JC8kI5aBt2+X46ZdTUT2ZcwLNDFY50b5h9aFZsUN3lsNDUcxa2XyMBpx8efH+lAxcde12BIOdTRZGK1vhUD7q1duGr2Y0RIcunP6qsA1VNgdnrJAJkwh94YVV+Ne/CuFGNz1eRpiZ+IZTdiUgX4Ebzv4ejw5bD1/dZNRueSHcCSSeS5SKvhUWKTEIA3u0VdAHvnfzZBQsHo04gUVEdss/konXtaEwh7DXXxM1uw5Gtcb/QFhmGmpCwyDh5UgDxjUiaAjkAMz5eTfuvHMR5s1llo6sjRwRru9r/KKoYcXUrcF77zZE/8vZd2Lg6UZR9HoMnN4AHFet2oMLL16FtA3t4CJns0DOuKbsYdmAN16Pw4BBLbVPlGhinsLQCB86kf5zznR4KIoZiiMAObEbdKEo+F7pRrz8iuX4cGoN4d2SITdSc6CkbsWZZ27ArJlnigBbZdFx1FrFlqyVUYZgoAzXX7UB706tJjUOU8CRdHBI6jTamXh2j7l49b9t0aRDG7g4vjkUY2DbhmfYoeZkBVdduyg5QsnW8QgtG4E4X9Bg0vThVZ47ed+HrevilqxgXmkq4joPQ0Kj/ggjOSqRYbBejvvFIIPWwdgAk5EqKi7Fq69sw+OP78Du3Qz26ZLyAtn3wf0/DuHwdgwclIvXxraD12vaiB2eeDPzXfEL4qJyya+4fAPee58KxdoV10Ub28LhdPTquQvTP+2OatKBrD3rjlWusiiV0W6TzZLF04KXNv+bKrIbWLAoF336rEFuzvEKCrS9DihCbOxmvPhsMm65raHMCZHgWjZItTCcM05FYWcL45ylS/agV8+52Ft4MuAyeDL2hiAbSYnZGHF/DG67pQVq1qTilIrK8rqYuZJHLEFAmSKHzXvm0TtxafHWNxBeNhyxVBRnytOB1qKyboeOiXO5irC3rAF8HUchofGVwnksCRANFBzSb2YPJXoyBA2M3TQhELEuixZl4YnR2/DRx4kIBNkJSSlm8F2E5KRVmLe4A1o3T5RNIOASvILp64hGI2s6ZcIb6Rh66x6UlpD2yI69YIxTiuSk1fhselP06l1LaZ8k3a+zcMwOUhlB+VuP+ZstChcqqgfeSSAZBKdtQIIbQ4bOw9j/psJFrl0pLlKR9EHExy7C5zM6ofcZnGOnxAgiILKD0qJQYqgohPOH8eST2zBqJGWLFWw+6HRccWkA9z/YCu07mFFx5KkVt42xCwuYdptWdK3m6EwAL7uxgYvABSqKa9kwURSHyfBAjzmaVuZXRYHFT6IUipFXVh+xHUci4ZirECaWza4b8Z7G49edXpLtKosWoGIvU1JRLpSG/Jg2bTeefGQnFi4mx1hteLxpeOGlZAwdzBSuWlpbx9fNTAMhrYG5sWxVEU7ruRK5uWTB1HZpzQ3Q7VqPW27wY+wEy8ZiHWxt0nIu7m9Vg4N/+d+sKLxA7Xk3a28yrRpQctfxyM4NFBQG0bfPcsyeTWJqdkEqAIRCHEImzjpnD6Z/2lxAbhY/pjPZifFS10jjxgCyc734R59vMXe+D53au3DfA81wwQWpiIujS8Ge8iA8UpYm3svGGKa7zoGEE3VrH7QidvUbPCjb/gZ8q0YAXsZAOmOknEDYBFe5XtiomLbi8WrKdPiQJ4SCQAN42/4/xDXoZ2IUm+2KAB51kygPYBcPTLRKISu24Yyp5JxsYPJbbLtehuYt3Pj0i75IEEQtYxWuBbN82kEpLqCJazgQ9oprluGjqbXhchGxrSluCfrDBWjedB1m/9AWqQ0VeKjfquMbiHpQ63NwQf27jzgMFMXKkQ2qVZhZnGLPHldXGkJdHnz4URquvGoLyvwnSrVYCnwmiA2Hl+H6gYV45eWuiE8g5NxUoe1McVPDEEvkcmHewp2Y89MuDLy+BWqkKHO6KidzZ7bop1O0DKV2NOhEpdoRaCqKIaiGD2nr38GC7/8P8XEqVGbz1s9E1fkq/fDlMwq5CbgCKChKwimn34PmzS9BOMwZLtb1csBUTsuv8x0m0aFujyZLVKR1/LZHWDCBXTsK4fa6UStV10Sq74zfTA960KNuFyMQcqfdfutijJ/IloI2AvWPQHZKERu/Eq+Nq4drrzEzbkzfvCKhbUH3iEh6/f2gSH2Q6jtELAtdKiXZ5pLSjZBdyBWLR8esxwP37oXH1VndDFOglJ4GrMZ998fisUfbGmGgABNIWP78zD7pxF/z7Yawgz1ikvF13tA+bQGYCHL3QA9V3TF9efHmtx/glpfuQnK1aodss5TdWC6gBKG8Evznzhdxba9+RlnNyDtT3lSDZbRY1seaMCV7sC9NxZs/9gcDY7Fhj+z81rXjoSbb53F7MPGNLAy6YQMA8hbHahuAxJr8Ow233RHGyy+Qzd40hUldVlPmh3/lpPw2dhhYFFPV5tho44aRwUeF28wi4TULB5cXGRkFOPuMuVixmlSZCrYTX1iWvhjVktPwv8nNcP4FSRrOEtdltnHbE+J2MV5hpK+mXx4vvz9MQgsdlqm/50smokQKjPtI175+w9jvZ2DI2P8DalQ3dSGz6PbQ/bli0Uq4P9dLAnPFRYVy8vHaHWNwU8++jqDbNhc1WAarJVYvEgcQ4Khks6yqGwUx/1AJSZLtMy2+irxT+8DmNwUFsR6vF7pwQQ4u6bcVW7c2g8udZAa88ru4yW1Dq1abMePzE3DccQkKVXX4BKI11TZWHf6+1+GhKGbf1f0oarexG2GU1eHDW8N8/SXLsH4dmcvJgk+go9uAWffg2Mbp+PiTZujcpYYyyQsZmrpQFHzJrZlJvbq16TfbdlW1HNH8VhUE3bme/ZuYsT9+jiHjHgSqJ0fcs/Ib1G//yfSzSCNbzl6M++fjuLHn2Q6Jj70LFTkDf7f2zKyjg36w+3mUedH2XCKFbdHWQuhDAomR1LsQwTJzyLn0a5G2mTzCdSPjGCQuyUWTJmmY9mlLdGhPlLFJHxvUsmLDrGUu94B/+5r8hZ84DBTlN9ytZLko925Mm5GDfv/YjmC4GdzuBB2SKkE7UcbsMtyIDz5si/btiClSAKK6UKS9M30X5fAeRugd4TH/Y12R3+BKj/txBgaPewioRnbHaGfnN9zrPofavFUZ3Nl7MO720bix1znG4bMWxAT9B/YRf+UCNNRWC2QIHwQoqdGbxhU+LFuZh8suXoL1UlSso30y1C1aZ2HwmI+X/3MMbruddaqj53VkKQp1wJATsDX9njuX48WX+YDbCRxD4BesljOlG8pCk6bp+PTDNmjfqaZksgiBV5SxPkDGHxoXaWatnAMgx2iPd2QLjCbQPrAQjPt+BgaPfRiu6hyrfRBhqazXYfCDQU8AyMnD2KGjcUvPc02W0KClpf/d3Ehlz2tCK2nnNawp2tVo4vcwG67VFV28NBMXX7waWzZ1EDiPfJVU9EmoxxOtweBBxXjh5U6IjTUwHwe6f2QrzRGlKHwWQTczYgzRvQgEgrhx0FK8+RYzNM2d5ib60kqlmomWzbdh6ket0L493SDpejKuGJXOL7UQdfYiE2cVEmLdLaso/LlyijL5u88w9KVHkFiNVXOb7DJdixUUp/xU4F8XJhFITxDFe/Lx4h2P4/qe52nzlBQRqc9R11dZRTGwFe27idSChKlMlJPWyoPVy7NwYb/V2LCBTJ5M0ROyr8NaVUnWYsCAbEx4rSfcpNus8NIhSJW9qMNPqY4oRSGcxSXMIWYnc7lRXBzADTetwLv/47iFptIzrv0haiVCyMWxTdLw/tSW6HZ8TXEPpH7g1tSnV9hBnNyx6dOI8vP3SRMd/CHOm/4xpj7yf6iWlKhxk2SF91UUx4odLLhX86c8Z+4gMksLcM0DD+PkPqyjWAXnN0SyWpUXSaMcUXUXk4hGmBgutxeLFmbj0n4rsGlLM8Ct9K2aQPEJSWEIG3HhhXvw7nvtERfrKTfi5EhXEPu0jxhFcVAahKLI7mloP+BG7p4wBg5YiWkfs6bQVHY5ZocCsrHRd85A4yZpeOWVDji/r447sLundspaelETCpsmMYWomNgl6p+DqUralPexdvg9SElIUDI6+9n9xK6Sjq6UojD+UnjPppAfJzz5KFpderkWSLWiJIpkcQPiLv2Gl6Y6TJOMrIeedf78XFx5xXKkb2wHuGqYtDOzhVqZJ5vKKaeU4H/vtMYxjak0dvzGb/jyI+DQI0ZRTMTgsIjYSoFUX1wu7MgMYsA1azDra+bzCXMhk4opisgIg11IrrYDw+6Mw333toY3RgGYgphlzYZwDC+VSrv/VL5tr4klXTjwE43eOTdMeR/rho1EjURVFE3ZGu8ouk5jYu99z7r/bJCSZruwKeBH16fHoNWll5gYxcRX0v2sQbnODTm4ssh9G74BcY2CrP7r2Ifxk3bivlE7kJVJvuUUKRcK14CgIfg9W9Gm/U78b3IndO4Yp71CSskRmVtyBChBZS7xiFIUuaEKrpCOotZgMy09jFsGr8I3s0hwwIfL+D2sbC10tUIcibAd111RglfHt0cCiamkDmOXKrqRSN0xzfhEAv7KLGrau1SUUaiRwNZjmzxwfLBy91C+/mHOXlFPzM9i/cLAxpAfXZ8ajdaXXhwBd9mwQFwi0xxSCUWRJRU2FYvxAQoKynDrrSvw9mQmBxrD5eagVROvSOjC/zLQpl0Gxr3WFD1P1iG1Gi+pi1mRabEy63Y4H3MEKYrulE6WygiP9HgY94jhSVZ2GYb8czU+mhILF5rJ8cIe7/TVU/TX4azTQrjvvsY47SwdhKn5Lwq1jpwQ5TDMJVZhIo29v/5IN0x5D2uHjURKolEUUywUD0wAmxHzonFKVHuu8dNU+W16zpQRXRzQGsamQCm6PP8EWl18mUMtwY8pKyU/o+3UlXnZSrreswtLlxdi1KgN+PwzbjbN4PawTycS8ymd6jr07OHHy681R8e2hOSbS5URccwwk83y4NasMtd3uBxzhCqKdfsV9cesixCBGP84v9CFoYOXYPJkO4xTG55Ujgy1aSgbiTGr8PjoerjjrpamyUgtioqYhf3z/0kuQd/bBP4HeXrLpryPn+4cjpSk5AhFUnShLVpRomOgKHNpgZ32TuUqRFFC2F5WjDP//TS69Ltc0Ad2Gok32jxVWk6txQReeGkdHnowA3m7W0gbL/vcSY0qgFJ3jDA6AktxySVuPPdMezRpyiKviUmkBGPiJWek3OEi5n/8Oo4gRYncrLpDlHtJ/iuZG/1sZroCHqH49ZcGMWTIckx8g6R4beBCojP0R/1osoyUwIsdOOusPDwypim6RXFzOWhgKcAR4qIw/YOliGnh8jdvRcbi5fB5CRa0Eqtwjcpyh1bIIhv0lk7MKgmXoWGndqjZ6Bh1dehe8sqErSKq8F3OV43WnPLQkYXzM/DIoxsx7dNawqzJYUkGsCDpYUJ7dD3W4cab/XjphY6Ii2f7gQZcktGzc0ujchd/XDwPnzMckYqy/+Wzvph5V7BbIQy7ax5e/o8bgSDHtBniNkfR6AZRALahQd0C/PP2ZNx2R31Uq0ZLZIqRBitFvJO6fsruqF6RjqaIBM1GvP8qt0NuWTcN55okrjIcxSLFVHDqp5JhaC5LX4V7ivH6xJ148ukc7NhO3BwHkZJZRhVaGGJkwj3HUKdh6K3FeOmlkx3CO4XEUHmj60vRcd7hI+h/9EqOIkWJXgoStxEhrCLx8ce7MGpEGtasY79EAzP6jnLOHdjUHkKcA7gB3bu7cPON1XDVNY2QkKAz2zXet8FYLcQQAAALlklEQVS9gjhlPou1ZDaeIeuLabc19qPC87F2wvTflNvxow/dn9+kMZqajCi4PvmJRVOiGem1YUAFmC0K/Me0UCMGJf4yvDslA+NezcCcn/kmx/lxEzHoX5Ojk9xWeAeObZyNkffWw+CbG2h7jZgPWmr+oKQUkbyBvcdK+35/VIb/ks8flYpCMWHcwrHYlsR71ao8DBywCvMXsI7SCC4XW2h9Zp4Iq/2GtjVYJFXm7iftwvC7uuCiC+rBFxdxn6QvRFoATHZHfECbFTOK4gTn0bxXNkmsu799RchEK+pUBUGzDVemXTpyAkvEEeVzWZox6fKkbpk25iDw+Zc5+PcL6zHzK/bssF+eozHUtaLAqz2gArBtYQU6nZCPSeNPQKfOWn9SC6xV9pAwt1jqp79EXv+2LzkqFYVwFM3msBfFDK5xuZCVXYzXX9mOxx7LRJFfrQvJITjdS2bFk59YagkUF6aSs3D6abkYdGNtXHRhYyRX07nlgoMy7cgCWXceXxTmKhIj78eqVOzqq9wuvG/cUt6KqsVRF5TbhHWICvaW4PMvd2DC67vwxRcUeDLIc6ARlYXIakPmLXzDhKTkwufLxO13+DBseD00rEeaJq4jmSE5IY2UUIork74eWYAKefu/TaT/nC8+OhWFQi8dgRzTxoULSs+7Zq2AqR+sw7PP7cbPP5Oyp4EM+BGKI7ESEharu8W+eY5/duWjbdtiDLuzJrp0rY4unRj0RguH9fx5vPZWOgzyIoqmp0VQAha0aF2p6AdrVU5Ttft/mfSvk5uLKFnFT6xeV4TZs3fgpZeysHxJDYRC5AMgH3GCUjXJQFC6kHov4TCt6U507JiL+++thf5X6GgHnZupOWCb0DAQMeU2M3gAveaDF2f/HFH+c896dCpKBGBluK6MC0K3QbweHwoKQ3jw0VUYN7YYBXmEhNfV2SIiMEFDAGdH2VkLk46GjV046SSgf7/GOL13PFLrK5OLVRyNTbRurZUZO+VWBVprKE51cN/N+NeKhI73poVQmX1pRjsIVCccQm5mEeb85Mc7UzPx87ww0tMZiJOOiKMvSAahLDXKdEOxJ3UsLyoLCQkrcPPNSbh3VDek1jXX6BgKGVbpNILJbTj999GxV+WAo3+uWB/6sx+dimI3e+sS2C4/2fh1Hrm1LvMX5OHJMVvw2fQilPhJWlEP8PiUVkeofkz603Y8ytzzTMTG6ni2/lcci1N7JqFRvdo4+VR1zSIvGz9Y4dHMmTaQaRLBjouWz0QZEqUZsh6Nrejtf4TcgkVFSNuwGwvnFWHKW2uwJ7cp8svIMJMosZhmuDVeUjonHS6rA2Az4HbvRp8+wEMP18WJ3VIMmzOzZYoO3u9Lfh2NrK4cZObQi/Bfc8ajUlEUEWUfYqTCbnd79ScoLFp34GvaJ1vw9DNF+Gk23bYaOmyUFWYzgVjySLbLkFSsIQa7lJa9Mny0Ti0vevXORFxMPvr2aY2+fWoLY70vxo2UlIoK9Psebn6eH/6yoAw4/emnPHz84WqUlCZjzs+J2LGD8QZRBszUkV0+ViykFAml2KkFV50ME0AonCmDlLp0CeHukXVwef/68BidMLR1Tp+OAyizyuxcfhTy2P7u6Ep2OXd6VCqKpePRuzRDNtXx0SKZSaUqGNCkUV1AUWEQH364Ha+N3YkfZlPgGMMQMUs4jIHJS8bHkCSIx2E68sN0cTiAtARerxc1a/DMhWjQKIwLLqqFlq3Y+0KD5obbE4DXE0BCYhySayajes1qIFlD7u587N6dh6K9ZQjLAEnKN8/vxsaNXnz4cS42byYlXxL27AFKSu2U4CTATUtgaknyr7KnaLJB075BmeBLetNN6Hp8jiQprru+NZKSSG2nQm+5Cmyh1NlwSJUkYDO+rOt4IEWx1/H7NoTD8VNHpaJoQG4CT9sZZZRCKXqUCI9VbidmkI1XfZ+9+cCXM3dg0qQMfPNtAYoKmSGrD7eL3FQqHOoaKfhQ6gqCYlZaHytOZJrU7BlHxlGRbCBu5iF641A9JR41UqrD7fZgd04+cnfvRYhzuh0UAIWSf2iVOJiIXMNUfrWIOm3YYsVMs5WWGDWGEWwZlSMTcbGb0aNHHAZcXx/nnV8LteuYLB57dIR2lozzZt6JjZWcqcB26JHxD51ip0lkOCQW5ZMNh6PQ/55rOkoVRYNL7a8wyxL1fDVzq/B6FST12R05Nhum3x/EvHl5GDsuHQsWuLBmNQWulQ4xpfA6MTwZYnSQqhsxwjesE32VI1mQtEawtFhn3UHd+aPTukJpGhXQiw7IZw3bjEzJoksYYbfmOYUvJUwLYinOeZdU0E1o2MSN3j1jcdPAY9Dj5ATECu9Z5BVhNGKK3CqKXTfrwpqhRmZlTY9CZNKWk4yuXKr79wjr3/mZo1JRfv+CmsyU5IY1XWxf6RtzMWdeNia8UoalyzzYnctjKdQ1ZNa7unOGlMEU4SJYKHX7bA9NJEdsxt+V271Vxe3L2AbzGwujYYbLTLlysmolCMmEYVouoHqNQnToWISbB6egc+fq6Ni2TpRm2K+wBKwHQxr/mit1dCpGRRmqUpRyKxJxmqwfLmxHURndosIS5O8N481Ja7BowV6sXVsbS5dzQA+LeCzm2ZiIkbPOfuceL3GCGVFnADFO5qu8BOtPmvEyZNcOsZxeS6RBihaOcUexxEet24XRum2h8APcNKgFatf0INFaD8ds6PnVTtgE9sEU5fdvPUfLJ6sUpbwT4lSYtWORQ4vMATKRS/hdo4JZYNOWEH6euxHFJfF4581dWLZ4O1wxCcjdUw3+QiqPDbK58xJsSURxhVqDda2s4TGsMLpXc9enMhjEM/bCHZOPGjV3wRUqQJs21TBgQAskJZaiy/F10aq5EAbbizbNVFbzyoutoK2P0izVoVbQKkXZZ0VVMziHhXGLMtlbXJeZg2JpFqMKh9zr8/MDKNpTjLDHg1lfF+DrLzPgL4kTtG32bg9Wrc5HRmahCdZpeSjUTkUvyuViMF8Gj8eFOqkJaNmqDlJTOafSD1+sHz171UXfcxMR6w0hIcmH6slWORgTqduoHYlOT5taNqsVNt4W0/UrIIBDLW1H8PmqFGWfh0cXiUpC0B+H8Fg2es4e0W5K7YSM+qBMDTb9MQcQhpICYOXqHGRm5qOwoBRhAjKDbgEwMxLXEQiahJZw3BNAYpIPteslo0WbVNSkF3eAl21qtGBFMUxyibaVWVkftYAYZW1sxuyIYwL+6zWuSlEOYFH29yg0pDW+iiXSE/mOFDdtt+Gh92j47VFFVEOJbZVLi4Im1pBUeATKr7WiaM3Wu4vcz6G/2r9elP/cb6xSlP1YlAqevPOjKgH/pmtES2MGCTls8UYYHYJvK44Kk9SXrYtEhDWSN7KKYLmDywfZlsFLbZeiD1RxhWJes2pGaYkocLTBulg2V26uz46zqFKTgytZlaI41ewDOjbOGyq+FEgbXHOaaZSYOdis6NFtEUugR0YUpfwer4GD7QjR4MH2mOgno5FV6qJZBYwMNdLLiZo1U87VMtcaXTM8uIxUHSFlrD8yqvaoWEIH937wu7FBsHQ2msFBpsU2ErRI6U//RLG46O/MuGrzTayqS7wT7RbtbzwC35f4KGJhIvqpyQdnBsD+cgPWkkR93rE2VZnhgz/3KkWx+7Rdq4NIjQihCq1CYUzB0NmobbeW2fudeYcmtRtmgdKew850iSjPgV0gq6H7U0J7D/rdkdjETgBTJ638y/xGvLUqx6symlJlUX5zZ96vVaJtBXt/4EG+F1U/kQKNEvdV7hVdHY/+f6N4tp/esVDWUjrkS87XlA/sK/v9lbvKo/WoKkU5Wp9s1X0d0hWoUpRDupxVJztaV6BKUY7WJ1t1X4d0BaoU5ZAuZ9XJjtYVqFKUo/XJVt3XIV2BKkU5pMtZdbKjdQWqFOVofbJV93VIV6BKUQ7pclad7Ghdgf8PgD0m5F2vKJkAAAAASUVORK5CYII="/>
          <p:cNvSpPr/>
          <p:nvPr/>
        </p:nvSpPr>
        <p:spPr>
          <a:xfrm>
            <a:off x="434975" y="-136525"/>
            <a:ext cx="1781175" cy="14001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 name="Google Shape;111;p15" descr="data:image/png;base64,iVBORw0KGgoAAAANSUhEUgAAAMoAAACeCAYAAABzepVJAAAAAXNSR0IArs4c6QAAIABJREFUeF7sXQeYFFW2/qu6exITGYacc04iqKBIVDAHzLAEETGjCOacQEExiwQFMawJUAQUEVdyzgxhAjPD5Jxnurvqfeece7sbZNdxH/uQt9QuDvR0V1fdOvE//znXsG3bxtnj7AqcXYF/uQLGWUU5KyFnV+CPV+CsovzxGp19x9kVwFlFOSsEZ1egBitwVlFqsEhn33J2Bc4qylkZOLsCNViBs4pSg0U6+5azK3BWUc7KwNkVqMEKnFWUGizS2becXYGzinJWBs6uQA1W4Kyi1GCRfG/RHAbj5B/yURxswOD3ePmNNkwABugleo//45Z6xXHSrzj+veqtdIbA77fVP457TX+JfD/gUF9MZ6TX6Hroz4nHid/4uyv4M6v1/+q9//WK8i9lP5DcQ4JokbzRixYMwwEm/xgk7PRLAzBseC0bpmHCpHcabhj8CScMpSx/XnrURbBCyHfbtheG6RAFZL2R76brsS0DJr2V9cAtX2e75KMmXasbNikOX9OJR8C98K/ohtW90T//iYH48/d05n3iv15RLBI8liuRAt9/j9MgL78HlgMwPGyVSVHk3fR5A7CcIEk1HCeadn1Wsc5uN5CQUISMtAKUl9lwe0x4vHQ+UjADDqeBsHADDRtFoVXLGAQH/2uhorPapLh0TbYJ23awNyP5JiXlCw/0Oif1PKQgdIji+ReCPh/wgbOKcuZp+Cm7Ylt8BAsXhyUkdBSqkCKQuSZVov+Rl6DXPOIlWIAsmKww/tCppLgSpaVuwHRi3W8V+H5JDqqqDMB0wGtbKCgykJRcisxjZSgrJ8F0iuVW0mnCjdAQD+o1DEPLVrURG0MXRgJrw+UCBl0SiyFDg2FaFsJCnIiKDVGfJe/hgMcmj0K+JkDo9WJpp8ReRnkMjhHFI2nF9ynNcYv83x2G/dd7FL8FJWH1W1bJKyTUIUtLXoMUhCw3hS2Bx+ZNFTiSmIuSMhcWzj+IAwcL4Aqpg8K8OqiqjAYQrt4uvksUS/+RXEFkWOcQ+qe+Ji2kbgQ5cxBbJxOWpwBNmoRj9OjOiKtfgcYNYnHBhREn2A/xN77QUP/VRxhX92tIDqXcT4BL0S7kXwaop8xm/ZVPdFZRfHmIkiL1w6tkhEXIsiGBvxxFheVITLAwd84+ZGQDa3+LRnYOxUgk/GEAgpRCBAGGKBWFVrDJypM6eFUOQSGb8lw6SVehjs47xMOJBxMfRsJN4R/9IS9SRVeEuBgn+l5YjLp1S3Hb33qgfScH4mLoWuSgbgoBGMST0FVI3hQQdqkgVMVtojjqeiSU++89/usVhQRGwiiA9IFSDLGtlDf4La3ltbBqRQr27/fi7bePISe/PopLSSFI0KNhGJGS3FNoZpAHMkUwOWyS0E6yGcoj6AWtmPQmUhzxXKJM+iI0wiWegXMO9m7a2+mMiu6hjBUGKEd4mInI6DxMmBiLnt3duHRIWziDRSm0TzRJQSzSfwElDJNWwgPbomzNAb71gGT+rKKcbdwSASExpLyEhMckVEuEMT29HJ9/WoCVP+Xix9VlgKcWgMYAYkRJSOBNUgYvwIiTIEc2CTz/nX7KuTi0YgPuz2n4BZ+p5kRJPBB7IYNP7yWlVdrmD4LovXSdooUk4Pw9Kn8HSgAkAsjGoIFxGDSoEW66JRQtmpOXMWHxdWgvQ9dLH68Wz0OKwrmXP2wTD/Tf61POehQWNp0LuHy41/oNWfjm20ws/CQD2RktANQHUAtwKEkky8suQz4rVl4hTiyE9LtqVbeoBFAMoECFTNojVKjf63xF50T0k0I2uh4K6SIBUP5Bf7SwCrxrmF6lXCZsg8I0Sf4JCWPvw5pFnqYI0bUPYeRtcbjh+kbod2E9HZTBy+EdKRmBE4H5iN+jisqcVZT/2uDTssUDEDRLAr9jRx5en3kI3ywORVlpHIDanHMYhiughkLGViwuBzRs1C1YNilCOecOrhAT0dHVMO1KRIbb6N07DhdebCMqggRb5QimhwVThJSsug0v1UP4nCT4DlRUBGHdWgMbfstFYREpp4mSEgcqykmJSJlCYJhRgB0Mm/Mgr4bwlNIoCNtw8/eSwtYKzcA1Vxfj/kmd0etc8owmPPAyUmZQLsTKonIq/feTFij/e8TmDPco/xvI8vjPrt94FPPnZ+KzTz0oK20EIA6mGSI1EpYbqbewUFMOwkJHHoMUo5S9Rfu2FTinpwNOowxXXd0RfS+OZItPxcGI8BAEU0rzbxzVbqCkuApejwXTBDZtrsDXX8ajotrE3v0u7N1F19JEAQmkPBpYoNBKeT12FIKw2XzNGQgLK8StNzkxbmws+vSlcBIckrFXMUihVa3IBx3/Gxf//+QjZ5aisKT6YCoJW3wP0xdJyF98EYSuk/jjfy7QcRRhIj2jEh98UIiZM+JRWloXQHPAoDjeDxdrdIhCGy4sgkKpQkRHH0XDxoUYO7Y7mjR0o1uX2mjXUUPB/0xCaqrcJ1bJT36+pJQqbNucgfS0EMz7aD9SUkJRUED3UUdCNvZYouCWgoVJeeSvFPqlISIsHWMm1MN9k5qgVRPKwbRhECWTtSKlCajU83KqtVXQuX/d//9BZGeYogSgRfxUTqIoTPEwYDGVRBJl26B/k6Xk4IJfs7w2Pv8qE9OmJWL3DgqxWor15VBdCSkn5LpwR1b4KIB8DBjYAO3bVuPOiU3QrKmBqOgTYFgNc51SaypkGAqNODQzKMEn8fdztgoLK5CZZeG9D5JxMN7EyuU5ABoAIA8ZoryLKKogbwJa2BZ5xqPo0DkLDzzQAuPGNIKDXBeDdgRD00coJ1LWhyEwURL1S3mLNi563U7p/Z/ek51ZiiIxkECo/GQCE0/tRggjEozGoSyoxdV1qqu7WKwSD1bi2Zf2YMECivObc8giVXfSJgUXMxWErHAeK0d0VClGXOPEVdeHYuAlrRHK5REqPgrh0ALxulQxUdNHTuWzJeEM8JIcGmk4mWTZqY2IX3F+WHYIPywLxpdfFSI7hy44CoZZF7CCFIWLzkHIGhkDWrVCRsquGRGERx9pjnN7RillUZiXyuX9CqFDM/+lSX2HzqopPqdyEU7fuc4wRdG1Bm3INBaqKBiqHkLFQpIpBmFti62vQwnxwoVHMWVyKjKzCfVpBhhBUuuQbESFXCQYVMjLR+fOBbj8Chtjx7RDmzah6ouVwpKiUChGoYyGUlVIorljp+zR6q8UKfQbCma3EERtwWtRIk/GwFTolbwxNbkS8xccxjeLC7BrByFordnDmKYNAjMM08mIhAEnLJuKmDmIjE3FjNfq4vbRhPiJB2bE2FfPUYCGH0H28QroWwMB8FO2BqfxRGemooidU1CrRqC0lxFh15G5joJSkkvx7AupWLigEm53YxgcwxuCFFGIRmgRoUj88xhatk7Hvfc2w4hr49CosWThLKts1YXvxXCwz7vpmJ3CGRKVk9HY/7dP2p/fSFFUCqNST9E6rEFcCjs1nV6uJTu7Et9+k4ZZs1JxIJ5CsoYwHFQodcOggqeXlF6BY5S/OJMw7JJyvDGjHdq2i5ZMn0I1NgYEKZNT125GvBNhZ6Jy/7+OM0xRAhefHoyKn4lGrhEdTl4t2JZHLCUcOLC/HLfesg07dlEtpDEMM1iq3yx3Kt62KEHPQO06OZgwoQHunhiHRo3EgxCtnaSChEDEkL7XgoPFgXIiqahzdZuhYhHjkwWGgQ7hz/ye8xJVyyBRpOsnKFn4Z+o3gV7Hp6eSyvtpKUBufgXmzs7A22/nIe0YwcPN1PJRGElGgA6XMgoJ6NY1HR8t6IHu3YRLRnUX+ipRQ62ytCZ0NU4fOeb/k6qcUYpyPF6kUCm2aNSbQTZOFc6ovsFP28Ciz4/hsUePISW5DaNA9DqzSoSjoSglOXA603DNtRamPtIU5/Sg5N7Hh/SRFcVPaVupv0tYuwahb+rcfk7Vf1ZUvDbVYaj2EeC91CJZnCcJ9Z4vTHkBXRqlHCJ+fxFeevkI/v6lA1VVDWAYdRXtxsP3o1fIjSzUa5iGyQ+58NCD3WRpbCbpiFL5Crbag/1n7/t0nP3MUxQfRCxJvQJgYLGdE0vnMhyo9gBTpsZj1qxKwNsEphHHIYYqZ/MjtizKQzLRulUqZr7eBpcNrwvTIVR6OchCkhKyX+GynCTvGv4kMfF3EbIPsQ0UHU5A9qZtcNG5fMVspUW/e8ra4gfkHvzVAVVw3z2T4AOVXqB+p06I7t6O+DbsGTWJU3IIEWD/GSQZl/9SmKnCRoaJPVj9ay7uuzsJ+/eTx23Eykdra1LvDSGIphOWRcyCJEy424033+iBICflNQpQYQQsICs73qKdDrk+5d95RinKcXevwwyTKuISepCwUCpbZdm4e+IOzJ1NuUVrwAyGQTCnitmJ2wUrHyaScf99Mbjv/oZo3lLCCg6zmAOlFUSrjM8VHf8QOMcRpdLcqPjZH2H/hAmo44yEVSP3EqAU6uy/o+CxbophSHFXofezT6LDkw+qaxZFkcxIlFUuSTGV+eqcEhaKzrOM2yaZAVJ+F46lV+PddxPx0ktZgN0FMGKozUzRL52MGkr+tgfjx3vw3gc94GBCJa2VMJDFoBzfAnfKJfY0nfAMVBQNi0qOYRNMSi24nIo7UV3hxYQ7d+GjBfTAOglfirsS6VDCbx9Gg4bpeO6JBrh9Yjv+DdFQxBBKp6HvyQdC0CwJOrNQyuGTcZ/mIv3Dj1Fyx0TUMcPhVYTIP/18T7DKVBsybQcs00IC3Gj8zCNo+sRk33VKqKWQO0mUVJ4kQkyhFtkTzp+UzjOGSPUY9pASaL03dx/eeK0ah+IJ7Kh/3PulVYAUbg/GjKnA2+/2QlgIeWAKP7Waao7z75X/T6/BX+gDZ5SiiOxQOKBjYUqehdtEHsDttTDxb3swdxFROFoxVGpQfzlTTugBkmgcxmWXV+Cll1qgaxepE+jEm9tOKGzxOQcyvcpUG8LPOv7wkwa5PViltxmzF6F8wkTEIhxeU5XpWBG10KrojV8TL8G2mAEGQeLIAIiOBhITRRGS4EGDZ6eiyRMP+UJPyhMCdUv+rgMwf5avWwr81XkFE3BrgFSbUlLduO/e/ViyhECSFjAcBH6o9zEnjc6bgNtGl+C9d3siPJR7CFhXaLkksAs0Kicqze+v9C+kEye9lDNGUeQx2TAVKmMRKsMWVBLaigpg/B17seiTYMBoLQ1TBJtyX4lU6qn6fPONmZg773yEhunJJH/wiHzPNBBS0p8JhID9Dz/l/fnIm3gX4hCsxjvo95FnE3XRSTUFP1p9nAQKiH+Dh+5LgQ1MP1FwBaXYR+FF82ceRfOnHlMhl84QNKOg5hQSUS9aV2IhCDWSvqOiwoOJ47fi40WE/LWEYYaKgqhhFjQ4A3YSbh5ZjrmzuyI0hDyNQMQElFDngVZeXzimPTLD8ZS/cQB4RlRdzhhFYfvEciBipTqhOGJwu22MG7sTCz8JV0rC40hgKGWx7SI4zWO4514DL77UAWFhVHF3w6Ri4yk+6LGXbZuP0q8fRVCITv4pOiSPQ2hSENzeWggKJU5VBdzuImkvpmvh0EjqOpySM+ysBM4hQmV6TZRVRSF62HiEXTQRHkSx9RbBpOq6EFtqdpBHFi9Fwq1NAbfYGICnGpj+WjJenZ6NwqJWgCPGBx8TKsa2BwcxamQV5nzUFS5T+RFf2qaDWfXIAr1MAA3mTKDvnzmKQq7fsmGZ0jloMHnLREW5G3fetRMLPibL155jbWmekk5C285HbO10THu5KcbdQf3rlKJWcSjhtIN9MXjNBKtm7/Lkvg8j+QGYwRYMavVlobDgNQxUWnXgtFoja185nEYpGnYNRbU3Ay6jGAZZaS7qMZkroP4hlXfh9BtwV9WD0XwcHPXugk0sZ5+lVopZY0UhDaGCJSFboijixZQCqcETK5bnYtzt8UhPbw3DUQ+w3DBtl1wm42j78bcxZZj9/jkICjL9o8N0E5vyk8cFYJxf+gPEmq3s6XvXmaMoDGt6FYok1tayDDx0/17Meodg3i4wTJpfRSGLIf0cyEWDBmn48IM2uOwKQbUsPodUlCUfOfVJZ3XmOzDi74GLUiVV46CipB3aBJ6Q1nCUt8aRZamwy0rQenhroG4WzKotsCuyfK35PgyBlUDImgxewEapVRvO5nchtPGDgBWj6omqC5Iz9UBY+o+ES0HAwk/hII8kXdoLlFeGiS1bcnHzjYlISGoBw4wjTgsHitw/w/lLAsaNy8Ps2efBVJC1gCiqvZm95ImeTpdQT/0z+KO7/rO/P2MUhXAtoTvKQAaXaeKzz5Mx6rZMeKzOoiRe8jYiJJaVgyYNM7BgUXNcfDF5EuI1SaLMClIzFvufXU9+f3XmuzDi74MrmKw1uwHAikJZVgtkJHoRFtUAlrM2SnJKULtLU5QWbkfD2scQEpkHy1EhUTtFYyrKtCkOov97TVimFyVWLFzNJiKsySTArq1GKkn15M+3jkimJ+oo0Lioi4KDGelyMBK4ZXMOrrt+P1JTOwFmNHPKGCRh10LMhoN4+okQPPlsOzg0IuLTAT14z88Ck18FJvb/1nL/n3zoDFIUUhWLk056aLv35uPqq48gKYH6R2J9FXeCQS27EHXrpuCThS0wZCh5ErJmVG+RIhnLHUOkNoyA6SqnasWrst6FGX8vXC6dTwHVZXWQsrsVSrODUY08VEWEIS8zEhEhQWjWphbswi1o3r0AZlQJmwOXRcqshFZiK85PCB4u8dZDULMJCG16L4BY30wV6lLmiO1PMM1O7CmRWouu5B+PTtHrW7YUYsSNu3A0qRNgEISs0DD2QFWICNuP775vhf4DohmSIKNE3lSDxr411gUdpaKnau3/U+c5YxSFbQ8XtwwcjC/C1dduQ/wBqpPUZY6VILf0UKrgcu3Dux+0wO1jaqshKB7uJzctSd59VlcNZjjVi1tJinLwHgQR9V1FTpanEfauqw93WiiCHFVo0LkTPMHdkXI0FXb5HtSO2o/W55XBCCuAlwqGlglTeoz52rkIapmwDBvF3voIbjEeoY3vgRdxHI4xYO5bhj+THqvWY8vgCTQqQ5dxNOrypXCpvQ6w5pd8jBiRitw8alGIAAho4HiWfhahU4ckfPlNa3RoHw2v7YWDDBTrfGA/ke/kJ1ASTvXTODXnO3MURY39IXdw680H8Onn4TAMan+lCSp0kEunUGcXJk1y4LUZVF0m7yK0DYcKISxLNSupXFl+nNoYmTyKcfBeBLk0emXDMqJRXNQVZQdqI2vrMSAsBkZwXTTq1x2V5g7ERG9GeEQaW2VK+ul/DnYPMr1SXyKFOUXeOghqPh5hjR9ANepyNZ5q5zJahTGwmpOX1eguam2Wmjp9F/k0Uj0nbfKpAiSDdUFKtgbeeSsZ99yXC6Az16uEzUDf74RtJeHC8/Px7Q+9EButmsSYzq/hYF3QJd5czaHsUyPy/95ZzixFMQx8+GEi7rqrFB5PRyEEUkDGxUQSkIMYNToXs98/H8HBQs7QhoyrFYabwwAaS2SqkOs/gbtIjnIPnMFqzJxty6jTiLZwZ7RA9qZqZGRUwDiWgoiO4Wh/azvAvQXe8iyeXayZWVyAlLlCoijqT4mbkvmJCG1KOUpswJMPSLxqqvs8sYUKnP5eSRtueGCB6zoEDChum2V42KsREEIm4I4JOzF3Ln1RN34WpGw6WLNxCDNnOTDpvjZg8iYrEr03oKEr0Kn8e/L7f/apM0JR6AFQdX3jxhwMHByPirKuXAAzbWlPJYTLwlFcNyIfCz7uijBqPyQB8CEthgpjLG4LJrwrN7cChUVeNGkUhiCqUSoKx6lYeU/eB3AmPiBDUlhgKTMnAXHBLgpDZVkcElNKEGZUom7jENSKcwOOElZknUxzfEj0HPYqDoV6kbJbqHLXg9HodgQ1uFcl88cTa7Re1ehefAQwA/9Yn41Zs3bj8cfPQ8+u4WoNfdUVVcBVPsUwUFZejbGj9+LvX9aGYTRWs8wIUKCnUoaQkO349O8tcc0VjXz9K4qNpi5NCKXSDfnXPk6/ovjyRdW9qG2SsjYaHS0pqcItt+7Asu8aACZ1JnpgeAmgJOtWgGbNj2LNL13QvDlZQG1ZVU99IARsAMmpZbjp+lXYuzsNP/98NfpcQD3lwiETsfijkl1AAquq5lJRkMp66ba5KPv6MZ66YnO4QYfJ3oEmshiOUFR5ndxh6CQv565WnEq3aoQyBSzT8KoSJAmMvCi1IhA14G5E9b8LANWPpI1KZxKSQKvhdnoB1VXoNhwBamXNi4qr8dZb2Zj1Zjpysy10616FJUu6oVnTaD4zgyhUr5dZ4UymJN/hhImCAhtDB+3C1h1NAKO2qsFQG7XUsIYOOobFSzsgNMzla6fzu0iCtHXYfFZR/vUKUHmEUR0dX1MoZcLBT9Ti3xHkO3NWGh56oAAwOkpWwZaQ2KvVCAqhEKAebrulmZpIL/Vpnter6hicLRBLAwbuuTcJ77ydg47tTaz8sRMaNwlFZVk5U+yDQoJZZXR1WmoXKpT2KbVqGqMk1aAQT7phSJjINh59fw5yJt6NOqBz+ennOtLwd2D6IyqdKfkzAt8oB9/6ySp5ef5jm2deRMsn7pNIRqFdhAvyuinlpZyBUzNCnRSMSxwyclIUVtHx7bdH8dprmVi/nhq4GgJmCGDtwZ0Tg/DeuwSW2PAyEuafkG+bAtQL2cXA94vTcfV1ifBaXbhjkgwCM2K8tC6H8PjDQXhhemv+jNBlZBql76hpmHgaden0e5QAoqEiU3CsK+ihwLfxB0oxbPh+JCdT4liL+0JsoqdY9CCO4omngeefaQkPNRMxsCL93WxnWXAoDOP0GIsWHcX4cYVMOpwztzZuvYWQG+COCd9zq+yTT/VD9+71pfDm4zYxzdYP+etGJS7s+UYtKEokcGz2xyidcA9iEcmkSN0u6+uaVQl04OQluUq+aR++5FcsobbIFBYLSbaFBk8/iSZP3QOapMqWXgmbn+xMcLhwr8Tb0XU4fcPGjxzJxew5OZg5oxReT2O4EMdMZ6ayWG6EhRzE/AUhuGFEa5lKw5C6GDOh1yjigKrkvzbjEB591A2Ppx3D9zISygHL60HjevuwbGVTdO1WB16iDhGj20edUSTU06gENfnq064ouvdaTJAIijxgvU+JgXsmxuPd2VTmbk7bjEj/CUOOuejZfR+WreiLevVMeJQn4iI2J75qxKgqoqVnW+jbZzuSk8Nw+WXBjPfTsfzHLNxw/SGUlngweHAali+/GU5qTOKDwjfNwXf4+ks4dGH6hyJ9yAsskEKzvwuximavhfefKUpNDKqAuDZcthMJtgf1nnsITZ58AB64OOAT/6NYvOwBRc04CzDIrwm72esBvvyyEI89fhhJScSebgEYIapHVAVvNilDJlq0OIING/qhHs3h4H4ezZ92cFIvk2CEol9eBQwasAEbN9SH4Wii2MSSX9nWIYwaVYaPP+7BxElJi+jzqpBaE0k9ze/5CyjKiVOHaCH9CMn6X3MxcGg8qqr7KqqTasCyqmEaB7D658boP6AuWyqaiOLgaqJU4ZUv4Z+VFR7cffcuzP8oBPXqG1ixvAm6d49EdbUbl121H6tW0LCFYiz9OhxXXFsPFeUebNlUjPMvjIWL65SyzZtsM0e9IVqJFA1eFQVJBA7OWYCD48ejjiMSFtHsA/JhdRKRL/5FTdRESKAcsngNpMCNbs9PRvsnHoZXsCnVyU7nJKRKpIq/1vT3Hu7eU47nntuOxd+EwWu1E0awHhLBuZ7kUyZvRUG4VwZGj8vBe291QUgIbWEhIaboIRkS1fIgMS02bs3D5cNTkZfTQba+cAg9BlY1goPj8fXnDXDZ1Q18BkbT2U75xJr/gFKddkXxP1FNgVVWWg2eu+7avfhmcRTANRN6SDT8gB5SIsaPL8WsN7oiJFQeID08qbbz42ZJ8RhuOOHCT8sKMPTyFB43+tTTIXj2GQm5qGf88cdKYSAGt9xcgQ8/bA8i9v5jbR4uH7obl17mxEvTe6JlixC2ytwIpobQCUZw4vREoPhwInLWb0aQg5rG/P0oPp0IjKn+xEMVdNhGpWmhbqf2iOra2Rf/EGggMwP8iqJ5bOUVHrzz3iG89qoH2ZkEJ1NvPA2B0F2fFFZ6mGRqECNAJT6WTRy6zfj22064+upYnfv750PqQYFcFBWVf/TxZEx/hYxDExn5xNYqhL1/vz7JWLW6F4LDaM1kUCHtTFZDU/EnVurUv/U0KwpJjEKmeNGE9Cfxr4GVK7JxzfXHUFHWQWjobMqqAasKzZokYcOmLmjQgCokQgj0NSqpGEc2G3UgOakaV19xGLv2ReDcXoVY/XNnhEe6cDAhH5cOSURyUivUr5uObZvboGGzIBQXA8Mv3451v9G2b/uw9LtzcMXlLY9bfUms6Wqle5ImsoiDkKT+/+Igigh7EMsQQMTwSOJu6L4W4Nd/5GDKlERs3kTzvOoDBv30H5I/eWUyLYduagNVFUraVjE6d0nA99+3QrOmRLMPoMnQHDGeW0DfT/dto6DQQt8L1uPAgY4wEa3SPEEiXY4jmP9RLG69LU4pCkVtukD0f7Fi//53nHZFoeKWeALiMfk74yrKbdx40y58910kYLbiJJYeCLlxYDfefD0W9z7QUk2F1GUseoqKoRrQtzJpUgLeeMOLEFc5PvuiIa6+RrY8GHnbAXyySGCjmTOCMOlBGvZm4c23MnD//dXsOe64w8YHH8gQuK+/OgJ3JXDN9c3g4q0TdQFNwkdGvgwTO3cWYsnSMgQHU89JIM59woPyZ/B/+ARlqpIDXsOBSk8Grr4qGt07k8DJmFUuTBLZS80Uy86twLPPHMZni7woKKwDgxAtrrircI/JbuR9lKIwWKEuiC2VFybPWSZDtA/33Q/MeqMTf97Xy+mr2svlC+HUxIdzDuOO8cQubiuoGTdqUfU+H+ddsA9TuRG2AAAgAElEQVTfL+mO2NgIMYr/Afb2Hy7mv/GGv46iEM7EFAnB9jdsKEK/fkdh2R1UAxbh8qQE5ejZbSeWr+iKuPrhqnbglzg9m1fv3LtseSZGjEhGRVkkxo2twpy5PXiZvvk6CbfeXIFKdzT6nJeO5cu7ISbahfiDpejXbzvyctuhadN0LF/ZFh3b1+J6wXkX7cDhfRmYOD4SM988H0FB9KBJACjsVhQNw4nZs49gwgSid9BUE11H+Teezu8+QvdJ37cDc+e1xNgxnQImoWh4Hfj4k3TMfPUodu8m79EGphkEMkhcX1IewAfhcS6nBxORt6DeFzVgg+pUHDpWISR4Pz79NAZXX9OS4XCCoUllmEPHpEch6NMkfFqryy7djw2b68Aw6qmaimrFtjfjq89b4bobyVj9Byncp2K5j/O8p33HLR2wC4wpOI0LN922AV8sojyCkmwaZqc2ujFT8c6bLky4qzHj+5xKswXU0KWClQ0b5dUeDBl0EOvX1kWnDmVYuiIGLZvGoLTci/791mP7jmaIjsjDdyuao98FMbxH/O3jDuCjj6iIV4J33onEXXdJLvPYY7vw8stS3BtzWwnen9sDQUEOVJVVIbiW7HHN+78bDnw4Ow13TKBrahgwzkh7oMAnGHjvWtkDXwtMZjQiQFZ+B+bMi8W4MS1F+BWrYNvuXEx7ORlffk5halOYtPERT5NRbGAfZYy8M10Ht1QKjT4QAFBkURkwQ16I8ols9D4nCWvW9kVIiLQpcDWFwQIBAJgtRkP5DAOff3YMo8bkwl3dybdXpNDx89G/byHW/KMtN6MJzvZ/E6r+b3TnNHuUwGIZkVBpL0Mb23YV49KhB5CbTYtMg6VJCClBzEW3TruwdmN/hIZTX7aaYHWcomhI2MAzL8Xj2cfLYaA9hl1SjHkLY1AvLhiPPRaPadOCYVkujB+XjdlzevIaLv4uBdddnQ7LaohLBxfh6yXUNuzE3gOlGDo4HhnpddG+dQrW/ONc1GsQjIyMMtw9/idcdU1X3DS6GYJ5JhgwZ3Y6xk+gv+tdrfQjOjGL12msgBTCedHNTScgYjwVkgTTAXi34/2PojDhbzRDGCgsKseCjzLwyitlyMikwmFdyelMytFIFF2qPd3PI9Nom9RjieKjPZ/kDBLBSt1GwGfamzIFjzzkxguvdJSNk/jyqZgp8DkXeB2SL1a7TVw4cD82r6U1oIq9HjpYhZjIvfj6780wYGgcQ/0y9ebPpvR/AjH832iI+uzpVxSyTGyF9H6fBu6bHI+3ZlDVuxkvogyGoJAjAbPf82D8ne1kuLRClCSRF+SLBp1SvXj3jkIMGpaO/KymcCAIbqSha49SPDa1DqY8vBcpqa3RrIUHv/2jFZo0diA7uwpDh+7Erl3NEexKwqqVrdFvQB1UVntx9YitWLm0LkyzCnPfD8bo8ZKzvPjyQTzx2DEWhOuvDcZzLzRBhw7hWPRJBm4bSQ++PrOWvXqLBS58Sg2eHbkqWLrsw4gMyUGxpwvcXtrTRDVQcU4WULAkaSTPau3AvI8jMWZUC2zdXIopj+3DLz+TYnZlVI82L/KrpBJA305c/i5DYi3w+1iK5RN6eB6rTcDrIi+ViA7fiVW/tMM5vWIl36Hr0ztjcIpE5yEoPQiL/p6B226krTLOle0p6NLZke3GXXdX4K03+zCNR1FH/VXT4wRbqPkaqlEX5aMc+XY28DnsQI/8ZzSEvKYeh/t7pf1LKIoOA4iYmJJaisuuOIy9uzrANIPVdEeqFpegbdtj+O23Nqhb18kRmmWSuyfesNg8jsN5xKgTQ4b+ilWrWsKBJrANqgkQpr8XX37bDJ5yN+8hMu6Ophh1q+w0Nf2VFEx9lB5wCCY9UI2ZM5ty2LJwUQpGjSoArGhcdnkRFn/ZFc4QYNv2IgwcdAClhQTR1oKFfIRH7MXzTzdAfkFdPP8iwa11JNnmkIPCMlXQI8NADFyuRQANI77AvaNC8fqi3sguJGRKBlHIzl6a6q4KfpwUp+LxxyIQEVqAF145itKyNjCNxjLZhVEFsvYklVopdLukBh8kzJV8roaWXI1ote009L8oC8tX9UEop2cnE0yx9vlFxRg8fBd2rO8FJz1Los8QNuYtQWzsPqxd2xHt25MHrOlxYpj+73ii33+X7J6m70XOeSLIcNoVRQwZCZOMsPtuSRquvDoJMC5U1WZdLd6BZ55x4emnu/imOXLvAzc0CQ2CFIJu8IflhzBy1H7k59KwibYweOB0Kq4ZkYl5c7oiOjIYq39Owb6DWbh9XHfs3lWJYUMPoqCoPtq0TcePP/ZA82YuZOdZuPCCvTh0qAnqxKZh2Yo49O5VHx6PF7fesg9//zKGWbO+7MKmzYbyERYcgQoCzZhhQHsshsleLXr0KW3TDS9coW5EhmfghosW4Im7KjB8QnMcK74eBXkh8HppHFMQc8WEYUB5mhuWt5R37w0NC0M57YiHEMAIltoS7w4soQ8jhJxkawHwTx2WFwN6QwJnF/8LmWXPYVkICTqEaa+GYOTIBqisUiOKGJYWbpmuM4VGmHjhtXzMeC4UTiMSXoKvue5Etag0zJ1XC1deGQ434QyKbBngX3yFUz8FSDyybxJmgN/0gXnq+9kLqd1AeAWUPTiuGGvbCAl2ICrKBYfDT6Xxexb/Ypx2RZH2Xr2NswOXDNmPH1fFKSYqXShZVQ9ia+/Gku8aoO8FDdUwA97vWT0YWhRCxWiPQycKCsqxZ08JHplyFBs20cDtWNSKTsRv69qiR8cwlBYBlwxfj/XrgYsvjENsbDi+XkzWNw+fLCL+V3143DYefOQg3p5JyXAVJj8YhldnSC1l0cIs3DaqEHBQMu3bJwHMryHrZHnhdBSgUd1jKKiMRXFBXZhGqI8CIlMfS9Cm4THc87dtuG7gYjSI3YvEogvwzeob8NyM+igpbw+DmMG+wXt07lJc2DsdCYkHkJ7bEzAayRbbTPuRrR801UVkiLxRIEigQy1pzhIdIumvYTLNTGgKB4sRFlSAqGgKK92qnYGKq+JJpGfFC9vlRllpFCppyz+FrnFQyGON3KgVmotatcolHPPx1dQ2HFz9Z5jguHtgA6DfrHZU84dfsh2HoKOqAnocXkLXrl8w4XGX4ZJLPEytCdYz/v4JZH1aFUXQei8n5VR/yMupxLl9EpCURF7AAR6qwKYmE4OHpOGnH3uLp1fz09gH8e/l5m3TRElZNSJrSXGyuBCYOy8Jz728Go8+1Q9T7m3HgvzGzEw8+DA1cVHYVaaaiXIw7OpsfLGgByIiXNi2tQAXXHgM1ZV1cM45Gfjpp/aIiQlFemoFhl4aj3372wNmqJrXJdtCyKAF2ase2IDrh+WgZevOmP4W8X0vkM1ITfJ6ouAOay+6N3wSPyxqgDqNs7F9VyFuntAKiXlPwEvbUzBdhkFYFZOn4aWphVj540r8uuNGRrZonai7kQ0F1yxUuKXpMUIflpqJJvVoJeEITISxRocCFBhiDphg6SvZ/y6M09vaqYkuhG75CJMUTp8Y9mkSp76awNCKFlW3YujrDYSXdW5EnxHI/o+PSgwenInlPzSHU33EH+Ecf22nWVGksk0NWLSAL768Fk89EQTb6s1WQ3rF6c8+LP62Ma66SmJ+IXJw1gEnWVRGy5zYsj0Hjz3+C0b/7ULceH19OJ1ys/sP5aJJ89qICDJxcE8Jzuu7HYUl58MgPhJ7onKER+/DP/7RET26hKOyChh+2Xr88nNDBAUVYf7cONxyG0G9wORJ6ZjxBlEzCDamXIPSVAopSJwpFHSjfYtCnNPhB1x87s8YPKAnpr9ZiKO547B6fSwqLYGY+WFaBejX+Rc8NLE+du//Ba1axGLeFz3wyxZKyunahFMWHFKC3r3L0TpuOcbecAB5uR58umQ49qT0wb54UpVwrmKQ3Hm4uKeFX/eoq3nNZOmVpZFQRLbtriniJOCU9JBIi7VmIwSEKD5Lps8rCixT91UuyW3HOhRU5Ej2EmqrPEXRFP8oRVRionHRmYn9ss2H/x7oDign5PiNjYJ87iQplA/loF+WY/iwbCxZ0iJAUU5WBKXnfFrrKJKAC47uwF337cF7b9FQOqroEpWenogbMTGbsHFDV7RtR3u+00FCSX9kxyt6gBVVBq67ZhuWL6fFDsa1N9l44vH26NwhCC6HGooFYMqUNXj1VVK+Xgw9y7rtxfMvBuGJx6SS/P6cY7iX2o3dJm66sQqffd6F37X6lzRcf90xFBSeo0iNKnRhSrlCp4xKdG/+A2Y9uQF9z/+RkbqkpGF44b0r8dmKQajw0EZGNltTA9Vo1zQDFRVlOJpdhraNcuF1dkPCUUroFX/eAsKDknDN4J/w2qNfo27sZsDqhsXfdcEz84ZgV8IFgBXnYwZwsxdDuiFqwJwanqe20dOVePbAanuHP7a86h0s+2SelOVnMMJv3XmPeqUoGjpmo8AhmQrvdE6qn6/2TGwAJafSTGgmttJgPt0uoDyxWH1VAxJXLi0ACiUMJG/+83sjhSrDsGE5WLK4JVwUhJwUceak53QrijgIur+ExEpcOiwDRw4R5h7OgwgYFbILMOHOYrzzdlNOuIQoIpE4t0mpm1v0aTJG3loN22jFAxqICRwUehg//9wO/c6n7aTFbadlluDzz3Lx3DNZKCluxpa7a5eDWPlTN9SvVwtHk0rRq88W5Oa0Q8NGmVi+rCW6dotGVbWFKy8/gB9/orGtjSSEYuqNMlu0ay7JJCFOWI/hfb7HJ2/uR3T9XVi4oB9GPXkNgCuV9SZ0ja6Hwj7auZeEiGaPUTWftt+mvIpiARfgNAFPBWoZH+OTmZ9jWL98OIMuxZ1TyjFn5WAYziuloZPY03YBj2k1ZdQET0gxzXAOy2U8kyZMqlC1poiXT0+0OdYFS+2RNK1f6i6y3R89G7+B4lNoWj7nRLILgfyR3IENpmpNJlBCDqIsEUgiO3r5FZPOQYXeIBj8k5JxGdpOP2UuWUD4pP/q8yh0bWUYdql4lH+uKHIVp92jaEn/9bdcXHwR7cDbjq0DN28RRd3KxPRXLDw8talaOK0omnpowXYb6NZtMfYc6A2DhJgHJhQjMvIgfvtHe3TtFkmOCV7DDZcKRjduysObsw7hh+VJWLjoClwxXCZJTrz9CN6fS3/Pw/MvAU88Sh2VwBuvH8GkB6tgGO3Fo7F+qO21VXigax5OxOOecUGoLlsHeHaifrPb8ep7sSguN+By5SAuJhtRETYGDGqCnr0jEBQCeCwDR1O9+HlFEpIOFsJdXRfZhcT0JWZCCFrUS8XUew7j22+XoF/v63A03Y1539dnig/VN5zOY7h9rInhl0XCFexCRkY5nn86GUlHG8A0m6lp/tq+BnSOseCcmCucxA4zpK3bpQWJOy638VljXaSkJyveRiNVPkURwVPCrQEIycYohIaXDEghatfJRFhoDs7v3YRbKSKoedIBFBUY+MdqIrEeg7sqDuk5FGnQjmG1ZBcAMgo0DPFfukr6vnIMuzTrBEUJzP79J/gLKIpQTz6eV4DR4yoAg6y/ctV2KRo3yMLXXzdH7/PJu4j1ltxFGLKkUF63gamPbsDsD10oLSHBagyX6xBmvOrAPfe14oV75eV92LsvHU88MRDt20sYUFnlwcaNaehzfnOEBgGrfsrHVVdkobyqHs47Px8rf2qCyFrBSEosxvBLDyD+MCkxWX7qmVFxv34cqs2QBCDEkYqoiAJkFlJjVBliI2n8az56943Azbc0wvDB4Zw/RceGqp12/Q+kuKgaVRXVyMoEZr1/GMuWliMjow6iwxrDNPYivywaLgSjdTMLSdl1UFlBHigRE8a58M77zeAI2GV07boM3HpzJlJSSdlpgoZCQvT6cl5Qc0XxcbM0p17UQKFQfuWhNeCcyReW6XxFGRjdys1lSKmAcaeoLbt6nXOuiWHDauPWkXVQO9KLqMhQBIccDzhUV3hQVFgJt8eJD+ckYfH3Fdi5neInGvkapkJbn/v4XbVH6kcnKErg/ZwAcJxmRZGFrq60MGzweqxe11ZNTCeIlei5Weh7wS6sXTfUj3gwt0nQDh5RxIaJEkwH1qwrwCOTDmLTFgfOOQfYsPZcZvmu3VCGS4fuQ1lpDJo0qcbUqUEYM7oFwmppqbKRl+fBJYN3YNvOBnC60vH3r1rjmitlFNCE2w9h9lwKhZop907fLsoWGZaFykovqiyijdC4BQoRPNKFyeFHDho1zcOTT4Zhwu20j2SAVZfoV2Jy7iDUoYVfKPbsy8KHc/Lx1hukmFQEpekoivLCW38DEWEHseSrWAwYVlf6cTjcF2MycUIK3p8dDcOI9G044TNEEo/JBQWGKRJrHPeaWGe97rpAwbG7Uha6ZumVFwiQFEefm0JSQe743dTGzSdU52H9LUJoSCpuHw8881w71I6m56/dlF/g/5n3y8orxaIFGXjmiQKUlNO2HzKQ3a8hJ3gKvt+TKYpW/r8Q6qWeEAta9x4/42D8uTzTljF4jmPTcdkV+/H90kBF0fGw3xJKMCZDt0tL3Zg9Zw/O6VUH/fs1RXlZJUaO3I9vviWLTNwiCu8KceFFpfhucVdExYhQzpqViAceoHg4FKPHlmL+XAqxHPh+eRZuuC4NFRVdpcnIqBRvwklAAabcno+/f7MByfnX82aqUtsR1MlGPrr0SMOChe3RvRNZuxPCleNCg+O5VvQrIn1yWgbgmed349mn6B/Es1LbKzDYUY2Gcan4YWkjdDuPGqS03JJiOTDx7iS8/24UYFI4qXIU1gEtCIouw3Qa3fKslcKPiolPkCIlE4ZU6CUJvDwLfg40NJllTc9q0oM49KAPDS0rljLlLd5yhNfKw5vv1cGYkVKp94/0rkFYGEAM/XrxUYwelYDSkq4wDArJdJ2LcidVX2HDRGtYjmGXZGPJ0uaSoxz3fAINwGnPUUR7k5It9B+4BalJVEmPELdtO2E60rB0WRguuySWi46838lJDj9wR+jH8S76o3npGDNuH4AB/HmBNnPRsXMifvvHOagd48CeXZUYOHgXcnMbo0nzVCz/oSM6daA24Wqmqaxb24Dn7EreWY24qEOIidyGMEcCXpgMLF2yEb/svBaldg9k5TeH16oH2y5FaMghLPq8Ba65ijyThGqUWP+6rghzPsyAp8wBl8MFD/OwpJfGa1VhyJAY3HhLDKIiQ5jRzO3NAB55ci+mvUCC2UnWyEHbhJPY7sHcOVEYM1ZmAPjRGxvXj0jE11+Rt6MaDjljgpxlgJ1+szgTsu4B0+dZmEQ9fHmw9hAkUETF5+F4GvZV4q2KkoKuCePbFwHoKfvsKAjuVXmKeQCTJ5mY9prkg/pISCzH7LfTkZhswcG5pRo/4rDgrq5A29ZOTLyzGZq2CPPNICNzufjbo7j11gKUV9CgixCBstXW5r6Ts6KUYPil2Vi8pBVcQccrht/iqDU4vfCwXPbMmcl4eEoJLG8rQTCowcgOgmEmYt+BOujQVjdABUwZPEFhdJ+98HYEriUL+umiVDz9zF4cOUK9IRKru1y7seyHBhgyOA4V5VWYcPs+LPyMWK6FeOf92rhrAuU5wMsvHcHjT5Tx5p9kQalxiuDsHh2SMOW+SvRsvQ4Nwhaiqrod9h57GG98FISlP9POVDQnLAGjRubj4wW9mNRJWyFkZpXg4Yd34evFDlSUULGTrCcpv7LqLJIEl2egc5dkzHqrOwb0bwieCOFwIiunCkOGxmPPznacp3gpxOOibA7atc/Ah3Na4MIL/Nypaa/E48knS+DxErwdpLZpUQRSn/TzDEc1n0n1wLMCKCHWXoTfryveajgfsxL0idQIKd9z0Z2eglCyGqnKvS5wCNesFK3bHMGO7Z0QHk7lcdoYyos33jqC19/IQEYarRM9OzWXybcLM3n/XNStm4qnnmqMu+9ur+yDeNK77jqM994jmLydahDToIG2D3QvpCg5WLyE4OEzQFHuvy8eb75FcTSNCVKolu2Fy3UY27c1ROcu1IAkXLATY1TtTWT7OaKw6Mq0Mq2GgeSkPMyalY233y+DpwoYe3stvPdOO970ZslXebh6xBFGTYYMycNXX3VCZGQQ4g+VYEC/bGTmkDch+FHv4EUylIKOLb7G61OWY+jlFpL2xWHyC62weO1tvJkRtSZHxyZj2Q8xuKB3LDcfVlfaGD9hFz75hKDhjoCDqO9Sh5CBDTrsUVYYmYitsxcrfuyFXj2oX50Kak4882wGnnvOC8OijUhFyNk72Llo1DgVgy+24fVWoqQiAksWk4Gpz7UIE9RWQGsjSkksBl9BzrdPpWwqRNckOYWk5ASFsy559fWKR5AT6KKwqmmp4IwgYrbFKoeRhF3x9vRYVTZqiZjxRigevJ9mIoiQ/31RJm68jVjHxH4IUwoqUDPBzxLm0TrRWlbCMPbinTnRmDjW75HWbcjBdVdlITunPYdc7Bc1g0OHnXYZhl9CitICruAzQFEenHwUr8+IhOGIhuGVll/bTsfgoRa++qIJc4rEvp2cahGoLDr00PUZ/qk+tuiL/Vi+IgXTXhyCRg0dyMyswCWXJGD37mYIdR3CipWNcdEA6SG57paN+OYz6s5rIaxkEhZSVN7N00KLBqvw+esrkZmRjNgGI/Di68ewfNMVMqDPrkKj5kcQH98e4cEieKkJ5ejcIwHFJe2lK5IeOD97nbBKV5WIl6o/WIcxelwp3n+nG89SpiM5pQq9++xATmY3ho05KuNTEN+LWJJUS6FrJSWJU/PIZAwfgR+qTCHxOn9WBj2Is6Dwj7wJCSxZbHqRxrnSex0wvYpXxpQZlW9R6MUdkZS3aeWh1wILjHKRfiEXKgvsahjGFmze2B69elN4SrUgFwYPWI2ff20Jh9mM+ResdOTNacK/amcWzriCoO0sdOyUguUrO6NpI2I+yHHpkANYuYpqXpSfEXlWQkumRtF9WcVKUVqdGYoy+vYUfDw3DDBoP0JpKaUtmp96PgTPPkFJNdVVpAJfo0M9LzKOslmbBir9ilZd7cGjj+3CzBlStHr6EReeeVn6TL5anIUxo7NRWtIShk3xrxYMnbaWok50Crq3SsCOrclo3qoHvM5Y7E1oBLeHIOFSNGx2APt2d0N0JMXWTmz6rQL9L8lCVUVzVX2mmoHaGEmjdxpVYj0h5K8StaPX4FDSAMRGEwxM9RY32rT+BclJ53NxkvpduAJhC41GrDJZWhJwykuo0Uudj0dwEc2dFogUQXtpYiCr93BxrxwhIfkIjypDeVk4yksJQaLvD1dzAMUDkkejXc+kcFqE4PB8RIaVoboiEkUlJPiEXNUSReMhIrLzsVwxfY7yzl+xbk1HnH8RUYSqUV4RhP7912PrltYwjDhusyCdpq0jvD4kTbyY6q1UGMQe/Lg6DkMGSNhMx4gR+/EV5WcO8siB42pVCGmVYvgllKO0/OsrSmpaFa64MgG7djTmB8tUJbY22/DK9GBMfZgsp+Iv1VRRlJGmHyQyvC0CCx4JDyXOJtIzCzHhznX4fomNNm0NrFp5EZo2j0RegRv9L96DfbtbA6YMqhYUS9Ug+KEXwkkblVqRcCACXpTB5aCAizYsdcKyK9C0+UHs2dkZkVESruzeW45evZPhruigrDtZcTIAEsHT9ETJs6T9jEiiluVBVNQRzJ7fGhHhZSgvrUJhoQOPP56NrExS4hCZvmIbCHYWYujQUtSuQ2RPLyqrDCxbHoWyslih26vhF4bhQZOmZeh7QRFb9PzCCKz5xYWqSiAoOA2Dh0aiSUMnLh1eHx072UhKMLBiWSaOJlXi+xW0OWsTGGas5JHeIq57DB4YipbtQjD8ivro0s5A4iEDy37IwaGEMvy0qhru6vqAozaDFX44WRNVfuWicN8LG3IIyp2R/X7Els20ixoxxaVtgPryWT2VQsun9SYU5A3z8dxLFvpfEITCnEpu4Js+vRrrNxPiFya7Q/NOBuRRVNZklYtHWUqV+b946LV+XQYGDjiMKnc/Ca58TOgteOVlJ6Y+0tM3c7vGHkWlJ1KclFjbt1MzV39l+7qyCmDu/F2IjnJi1K00Zxd45NF4THuFLC2NSKJXZCSPjGDw7yHJr9gGPDweRThpTI61KLyx0bxJEg4caImQWmJNMwurcHG/HTi4Lwam0QoWgRas0LT9N0mAHhNEiJ+aF0yDG5wlCK9lobSkFF5GXsn6RzChkw0Knd5jIiYiFXt21UejFmqsk22hVYtEJB6lgeYSOvFhFWPk3yqw4CMJMROP2ji314+IiaiNaa/Vx3XXUq4QeOjQEPhoQSImTy5FXg6xJMrQvmMOnn0yBteNaAgHzTA7ybFiZSYm3Z+C+INEF6L2CTE4goqRV9iO9Rvb4fw+MT6wbtJ9m/HGW2TiejJDW/aSlEBLK46Gn6X2SSpUhdCwPNr4G6VltChhcKA2eJt1zlG0x1Rb6XGYSTlKLhYvPQOS+V9/OYaLByYA6CcJoxquTYPXXp/pxAOTesqAnD+zgacuSTBUqbwRU8MD+vm0gNMSV4Mnz2/akIHhwxKQX9QTBlHiOT6Wwh2ZMmpbpSSXnADTAnknXSlq8WPkoqEIfXRUApYuDceFF5FVpLDIidU/J+Opx1OwYTOBE4Tm0HfQXi0unmypcwU9WFzIk9WKBUCeySUttarpmWdi0aW5TUSEJ2LTpgbo0FHYyTQetkvnZCSnEDNBLlBo7WW4ZWQZFi0gPpmBbVur8eY7a/H44xehbet/sp14QK3uy6+ycMOIDWjZKgJLvu+Fzu0p1DzJEVDb2LmnCNcMT0cyIVjkpSkgJpiafWcqXnnRiamPNfPlWqlHy/DwIzvx5ReRsGxialAIR1ZI5R9Ue+FOT3UwIZWQUuHQEXCh3DTD51TgZPYxlx3oNzpHIq5XjqKw/MU9yi+/HMPAgYcB9GUIlJEMywWncx8WfhyOm25prhRFZtzW6AjYG0U2eYpTOc8AACAASURBVBKB4iHevsE6EvAw7MvWxsSuXRkYOXoX9uyiCjr1eqg9qPh7FYpD/ZLOIthGOardVNAKgUuFTLSdp4/XZCfi+huy8OUXfQMGRwAlBcCqVSn47MtjWLOmiPOgikpKNin5puYn8TSsxwpZojyA5wPwtUqsbxsu4V5xV6MDUeFHsX5TXXRkRbFQXOpG1y6pOJrcWoSEhkGwkFTgllFlWPQxKYoDx1KrYDssNG4oQngstQyfLMzHzl2FiKsbjpFj6uHcnmHH1eIWLjyErl3roFs3un8vjhyswkcLS3DoUC6aNw3D2HF10a4DeQLKKwXJevrxI3juJbqxNqoGI5NciG/VsukBbN3bDTERxDTQs8mA1auysPKnQnz69wQUF9RBcRHlH6Ro5B1pwowOif1YKKOfPPVSTRzlaIDkisASMlhkMTR6GkiK/Isryuo16Rg0gBTlAqaAyDxbMD6+5Nt6OO+CWsdtQlMjRVF9DEwPYTq7RDac46sBCDotl8n5ymsYBlIz3Jj1ehreezcD5WVk9akmorajZkErQv++HlSWH8GmHTQFJZYbdumiPZRX0Fs4xypnvtnzL4Zi6mQCJCgCp0nukrNUVbpRUlSFLVsNfLIoAV5PCPbsrcD+A8QgJoEgQSbPE6xmLgtVh+k6nBA7GcWRhNaBqFrJ2LCxHjp0Fo9SXFKNLl1SkHKUkmLpoxdYtRS3jirDJx/TDGCF7joMZgHMev0gXnwxGfn51MlJnqIS0TGH8OZbLTDyVmJlq1RN2avSMg8mT9qCL76k3ImKneQhixAbm4CHpjTHpPvbIDhYSDp7d5Zj+GVZSE1vqpJ7KX5yWm8m4Lqb8jB3zjkIp02gfExhCRczc8uQkerAvLmpyMhyIyvDhbXrMtX3yZQXCUkVc4zhbJWTqrBZnCJ5HPI+lNvQTZxBirLqlwwMGZgEgFAciTepmat1m0ys+qkZmlFoq8Tsj7b3qZkSnTROCGiqlt+vWXMMr0wrxsoVhAK1hMsRAaedCq+1A0/cH4vkxF8w77uOcDmGwbBrcXVdfJMgKnwfdgkcjgN48eXamPpwOz4vI6gBg7MDrybhSCm27khBXn4U5s/NReIRG/kFZEGjYBh1/H3f7BoUrZw9ChARnoTN6xugfRfxDCUlbnTukoSUo5pfpqW8FLeOLMMnC6iIx5UOeL0WZsw6gqkP0b1ST44LoO3ImepejoYNDuGn1e3QsX24tNKyohgYe/tuzJ9LwkxoITWaUZ5FOGMpwkJSsWFbK3TtSNcvXqVPnyPYvJkeqOJ6+eaG0bWl4oZbM/HBe70RHSEMDN7qjtOw4yOJgiIL635NQlGxA0uWVGH16hIUFcfA46F7j4VhUgOd1IQ4KmADRu6LQmcxnDRxk1qrzxjUSxSFWmVJUZSAwYsOndPxy+rmqEeGld2xJOWn/NDxN8c7Cmenvg0DcFd58eqrOzB/vhOpR4MxuG8eBp63FtcPzcSx1BSs2DIAK369EtsO1IGXvaHBu4Dx/uuU3xD8a1FvTCrGjQnGHROi0LuPZkcrCI/DJzUTKyC0LC6pRGmxhfnzDuGbxVXYvp0g2kbMjJXQTIZcc4XJdiAiIhFb1jVEO6UoxSVudDlOUVhNWYhPVJT16/PQv18KPDyVk4Za6OKTorvY2/DadAMPPdzTFxpt25mDSwaRUtM22gENXCz8dP+J+GZpbVxzBV03Tdpwcpv31i203blmWAipkorEXgJDkIJ+F7ox6d4wHlsr4I2GMFVthz/rz6WqqrwoLa7CiuVZ+HhhOn5aRcpCvL5Iactmqgo3SSuumwIFeP+QM0lRVmdgyCCtKOQ6xaN06Z6GX9e0REyUWBZZtP+AomjN4+cR4BW4yi8WNzvTi5tu3I3UlFx8Mv039OnxEVDZDrO/uRVPz+qMzHwiTFJ4JvwnFhQy8/yMTMBLQpCK6Oh8XDwgCBddFIWbb6iDsDATkdEUrtCXEzlQLK3XJHBT4E868vIq8fabmXhjZj4KS5sL2U/NVmaCpk3J/FFs3tAA7X2hl6fGivLNkjxcd3UFDOrTd1Yzw0FYEDLgwbZ3YNorLkyZ2lWKkYYDj05Zh1deJdi1B0+/EfyZPIqqUSANjzziwcsvS8s0Gbtzex/B1q3kfbRHofFKYjDE4tP9ZgBIw6AhEejQuQITJ7RHXIyFuLoqoVcUFgmdaJgEfUbJhWVj0WdpeG16JnbubsjzlnlQOydDtKKaBqPW1q7A8EuyzozK/CqfopynekxEUbr1TMOaNS0RzUVVSsT8glMzr+KHNWvyfnEsAdRyhfq6YeGzhZl45aVyHIjPwjdvb0SfTstQUj4A733SELM+awEDA0XBeaKlmg6jAnpdaWfbzwPGC2AgD3H1jqFhIy9Gje6G+nFudG4Xhy49SGnkUKQWWF4vXGoC5U8rsjBq9FFkZhF0HQ4H7aVoCdM6PDwFmzbUQ8c/qSgeCxh/5y589CHF+vVhOEnxyFtJAix98bvwyjQHpk6hGWayro9P2YOXXiV0qa0ore7V9/XgH8PYsXmYO5f6/2V1zz33kCgKWXrVtiv5E0VtsoEUd2fyOahGk4XI2EJE1MrFzbe1wLndohAdFYpBA2sTAyjg8MJyWzBdojRJCaW45ca92LitIQyT8kw3d8N6LQFv/EpdqeooxB7+iyfzq1anK49CiiJTR4gy0qlrGlb/3BJ164gAywz1k7OHf68IJ970v1AV1g1V5GMKk9qBlwKBo5V46tkj+Hg+eYRWCAouxV0jD2Ln5h8QHnUp2rWpg5nz6IFexGMlaLAD86+I0cuGkqwZ7bsuVpb3L2HCJ4UBpAp0XsoLirnId975hYipXYQx485F23ZO1I6WfEOUTxoJvl2SgxtGpMDj7gTDoDZYQnkMhIcnByiKheISbw08ionSSjfO77MGe3f3gmHE+MYYSZsDKQp5lF14ZbqJqQ/L7AA6pk7eg+kzCKUT5oRWIIHJ6X4zMHpsDuazojC8hd69j2DL1mYB9BYZRSRtMdLCyzC84oIR6ZP3WOHknn5WwBVUgSGD3IiKyMFVIzri4gERqBdL60Rojc0MI/JSqRlFGNj/MI4cbgvTrKWAD9oxTXt++i5SlDwsZpr9X1xRVq85hkEDqI5CMKqeL1WNNu3Tseqn5mjKgxz1g9C//yMfcXJF8e/kFfB5Ne6It9rmxFGU8dOPk/HIo5lIzSBLWw9whMFh0qZEx+B2V8FALYQGGyirDoVtREqIotmxXAWj+Jv2V6eKu6g6kx/ZolF8HIik0TdK+yv9DK9loGHdfNxzXwxPf4mtQ1P76TtNVLoduO7GdfjhW4r1G/taSGpFJGLT+obodFKPInH573MUGu/kRq9ev+IQ9QIR0hU474s/Rv/ZiWmvOjFlMnkUOR56eAdmvkb3oL2MGDRRFFrDTIwel4/5cxRRkUOvBGzdKhM4hWYvUK1A6joP1bmoTNOUNaPf6/Wq4DZtWidXsAOR4YUYNbIWxo2tjU5deA89pd7Ay68l4MlHy2F5W8Npu2TcuM+b0fXqyvwZoSgED0uOQg1JmibfoHEqvlvcGOecIxtjChu1pjnKP1cUWp7jKvyE7HDRQqz+ocNFeOSRw1i61IDXQ5BnuNRZ2OwJa1W8nvCkeKQc77SrC48qP2HB1/E6eSmF3SvwQCrTVBsJqOap4qUINXmqfeh/oRuLFvVGoyY0XpY8lRNfLc3AiKuyYZhdlLE2QYqycUMDdO6k6ig19CglJR70OnctDh3sAhixMNjLqcYm2TEWNvZg2jQTU6YIe4GOByfvxOs8H5pe0xVesg8y5NavKFq5lKJsodBLGRLaAIm/j0JSOghEoekxUrWXfEczqyV/ZXVkpoGmcNDnk9GofhY+/6o9+vWtK8CcAaRllaJD+3UoLbwQDoTIUBJNBuXia4kaLnEG9KOsWZOKAawoF0lRjeFFE0HBB/DpwihcN4JcilTDa77pTKDwHe99NJ9Kx83wUjHSQHGxG4s+ysGMt9KRcIQgTVKSIBkTqobLcWWfQ3Q1b8qmApkeUu1W+bUXjZsUoFefcrhoH3kncCQhDFs20+5TlJDy5APZuZjomgr8kqvUVl9v/ErF1xTcdH0VFn7eBU7lULftLMCVVyQiPa2l7KBlk6IcxcaN9dBZFxxrqijFHvTqvQmHDlLTHE3A0R2PivaiFGX6Kw48PNVPY3/woT14faYKvfhedN+JXvs0jL49H/M/lP1oSOB7nnsEO7a25NDLsCsRGZ6PPucbiIguR7DTQH5eEH5a5YRFjW/Km2ngi8/KqKRSKP4pk1mo+ErbSbRutR8//XwBmjcTI1Rc5sbt4w/iy88ay6wDNrgKFT/TFGX1L6kYNPAwJ8TiNCkEokRyK956PQj3PCDJoH+a+fGC/+f/JUREcQCqTwEWDsYXoGuHLahGb2YxC1StoERfAqgLkwIwSGW5lMe4WjT+lOWhCGPGFmHeXNVtCOCThccwchTF4E2VOOlGLb3jlVZbukvl4bjfQgYERobvxjffNcagixv4em5uG70Niz6mnIKoH4ZSlPpKUYCawcMmxKNsVB6F7lvvdKwEiiVrN6ZPc+DhQI/CiqKSeR1ysRXRgEgqxowrwLw53dUjstGrzyFs20whI7EPctC52yFs3dIXwSoxjz+chw5td3A3qgwPoSckiqcajFUYxiaG5xNQFmM71DxUKwXPPG7g6Reaqm1jDHzwYSbuvIPOQLPS/LmUeKsyXHppNpbyuKK/eI7y62/HMKj/IXjt/kowiV9F4dYOvPqSgcmPdleNTX80fkZb5ONM9HF6JF6JvBPRu+lXFSgrSkKtqLrweuvjuecO4LnnquFEd1i+vgcJ+YQEyft4KQSUKr8FGNArF7v35SCvgupApOBFuGN8IT6YTYU1ecjLlufgphE5KC2joQfSBObzIJqZrMmbxzUXyXfa+AXzP66D0aMomZZ6wNixWzB/PpEMm/PX1IpIwqaN9dCpoyBnv1cULQiBdRQTJaVu9Dr3NxyKp6F+SlFUIVKEngRqH6a/YuLhqTQaSY4HH9qtFKWdyjdIX4WrLTysTIwZU4B58/RnLPTscwQ7NlPVn8LQQnTqcgCbNp+PWiHS25KWVoBLBu3C/kN9eHaB5Dyyq5cUM5U7UEwDGnxOptXmsJaWNQO335aFDxf28JVfPpydiTsmUH8MzT9WYSUT5KRnXhTlDMhREg6X4rLLEnHwcBs1yExTF3cr9nBn2DbFsC4fg1Tkz68Q0o2qahFkiditWtImqzMbH1GS3lsCd8UOlBz4DpV5KYjrMRquOsOQdqwYV112ADt2ET8qSmJlHQIEtLzKVtrUJJWKN58qwYez12BP5u0ACKKrRteO8UzdbtEqWogrbhMjrt2Opd9TI1gjqQtJA7siUtKXOOAgKrkCFSREo9vyIipmC5YsaYL+F0oYmpBYjRHXx2PHDurhoIosEBaZzIrSmThWzPXycmU+NbmNgtYVzRzluGVkORYtoMKnoZL5tUpRVCcp0z6oC1LlKvY+laMEKgp5FKrGE+NApthzPYWvmxQlG2NH52PufELF5Pn0OO8wdm4iOJ0wwiqEhibhg3m1MfImuRY63piRgkmTKwG0VhtIqZ2L+QtEcSUEp7BUUVF45KobDjsRzz7hxGPPExtBwvWpU9Px6qs07Fx4aT4N4udZgWGX5KjhEn9xj0K59N9Gp+KTT2gCY5QvVbbt/Xjh5WA8/kgbtgTsZVTLT2CfNj8CXmPFFObONXonWSLpghPsxICDBfMoKjN+RkXyMjjyN8Fh2fA0uB6R50yBaTbFsmWFuPxyGkbRR8AFDVnycGmiZnvQpF4RendLRaM6azB6RCK2by3Emu3jsSu5I/YeoODxIL5b0gyXX9lItRcZ+HV1MYYNi0dFNXGvoqWdgOlXUky1bJPJlV6TgAGynsTlovQzBddfX4QvvuimiJLAt0uP4dqrMmGaXVXjlAO1IlKwcUNdlcx7GR7u3DUFqcnkxWR6PbcA+BRFFKyk1INze63HwYM9VL6jdyzTBE/yKHsxbbqBKQ/7k/mHHtyLma9TjhKoKHoCi3iUsWPyMHee/oyNHn0OY+dmalwjYad6yTE88GA1Xp9BXaTkq73IyzMxfNgubN5Cvf/UIkDwsexooJqVBGGk9/O2e7qTshCNG2zE9p0DEFdX2MMZmcXodc46pKf3h2EE++aL+ozqmQQP0w1NmpSMN96gLeiI7kBNSw54vSm49jobCz9uirBaJKKawas1PwAyFL+rDJfQ6ZkGbxisCNTGa6EMdlk8So98Dm/actQycuFwUAjmQEF1PYR1uQNhzSaiqsqJiRP3YP782jCMBrDJOvIkH2FykcrVj9uDsdcuw6MjV6JWzB5UV3fGF4vPw8xFQ7AnoSe8XjcuuywH3yzpjiDeCUIIiW/NTMQLr2YjJ5ssdwMYJvVgCItW2i1ISRQ8ahNqlobmjVLx2ec9cV4/mkQjXYWTp6Rgxqu09Vw9hqAJjg2nyvz6euiguV7FbnTuSlwv8o461aYvodCrFJ8oj1Ja4kWvc9fh4EHaRoKAAblWNkpc36B134Pp00yVo0iYNPnBPZjx+okeReg4xP6mOsrYsTkBBUcL55yXiO2bSFHUTDa40bzZbvy4ui3atIyAhUqYCMWGjfmY8nA61q6lSKIZDMQqYyheRaOfEtiS98mD6UjBjLfDcd+dhLLJO1b+WIxrrjyCiipC9OSe/CUIsqZUmad+lDMgR6FbfeD+BMx6kzrRYtTMNEK/LNQKO4Ttmxujbaf/ae87wKOqtu/XtPQAoYSuSO9FQRRB7KA+G4pdQSyg+Pw/BQXUn12w+/TpUxBBVJ5YsCBiAbug9N5J6JCEhCSQOpny/9be59yZBJCoqMCX8QNM5s6de8/d++y29tpcRHVX1EDbzIqdiaY7s/WplXcqCvASzMKerR8gvGEy4go3we0rg8sXgiekzCploTAK4tojodtTiE0+EWvW+nH6abORkdEaLk89LfgJYz6Xn4WtXNSKm4RpL36HHj2zsHVnF1x1iwez066Gy30iwqEyxMatwYcfp+K8PuxHUU4pfnrN+nyMfmIxPp8Wh+xsxgTcHChY3Bltr3oRqicXo99VZbjrjuZo366aQR57MG9OLs79x3rk5nVEmP0ZAmGhomzELz/XM3UUgiL9aN9xPbZsoktLV8dC0vNw7XWFeOtNZecv3BPCCSf+jLVrO5kZ9E7YbNwoG6O4ymW9ht+1wigKQZRmepdDeMfPZOCmG7Lw2gRbmQ+h64lpWDifGC5OKTZkGliP4ffE4eknGdMZFhiXG0XFQYwePQeffJSIFSu5sdCl5BrZPyxA8lrzcGafAtw6JBWXXtzUWA1O+yrFheetxpw5/D5+XivyzuwUiaWoKFlHRsGRD+v+B5Zj9GPcGUnuxpSrMtV73BuxamkdtGyfjACC8BKvExWrW0I29YvNHxl7yIyI1ly2pu9G1qr30CRmPJKD6fARekVT7nLDG2BXovZ1FPjjEGjcHzU63yvDQt+alI7rB/JhtBJ4BUdLcBKJ1tSL0bLFTowYuAUff/oVevW+CPPnl+CDb/mg+MC5W+Wibr3l+GBKK/TsbSDtUdc+b2420jYUYVdeDBYuzseObTmom5KILifWRWq9MjQ7pjp6nMIHbDcGFwr2AJdcshyzvqkJt6uB3Kfl1WJl/pe5DOY1RmE2q32HdGzZ3Ewq3WIP5fh8XH9tESa9pYpSsDeErt3oenWGC9UQFhIN3YikWU7cnBUmRmF6WCEsalEshMVC/+0N8t8MDBqUZSyKWvxu3dZiwYJmAqLUnKKiMGJiVuO5F5Nw2y1sW9BkhX1t21KK2T9mo7DUgyXL9mLd+izE+Lzo3LkRmh3nRu0awDl96gsjqF6Z/j36qfW4bwStcmdnJmbEsvI2mABgwfGIUBSNK5auCuC8vkuwYythGWxzJSWpGx7PFvz0TSpOOjVB0oBeGdTjrKHDXOgskcAhVEFKSwMY+9JOPP/vOejZ5iu8MHIrkrES4WCxEa4QPBIPEPHLFmQP8sN1EdPhfiTWvxRFhV6ce/4S/PBDHRk/52EvSZgJSQ9CngLUrl0I194N2FVUG7G+MJo1BNK2N0JpgCQZdvxaLhrVX4J33+mAHr0FiyNBqDovEbCSPxhGWUkZ4jweeOKi0QdUVN6PD5s2+THq3nRMeYcL0MoE24ZeKMwK9WbMnptq0sMB5BeE0KH9Zmzd3NT0s/A8PL4Q111TjDffZhXbhfzCMpzYVbNeksAQRRHHVdj6VVGWYszTHowc3t5J1A8btgzPMT0sMQoVxbJP2kxZBgYOysLE18l5oDHjiSeux4L5mvVShLEd303O4dV46aVUDB2qU83kM04LcOShFxcr2USczSnLgYxfNPPFMXevvZqBEaO2o6CQxc1kQOostruVsSuvkccfMRZFFYWzTU44/gesXtUFLroiQrpAC5GGa6/egrcmn2H2mQiZmj5Iu98ypaz8w3QzFi8twSMPc/gQhbEhknwfY8KY7bi0+0cIFqXBFeLk3DACHhIxcP/yihtWGvCgKOk01Ow+Cq7YE7B4xR70PSsNWZmGYsg2E0v0zWsPwi1Bqe7CDBil41CSZaXwhvNRFipGnTo5GDI4Hrfe0hT1G7PoaCVBi5cmvVVuJ7WHlJSWYtbMbAwbtgPr1qUi3hcr2Z7iUC1D/8NPe1EteQuWrGyA4xqrwPCKmjfdiM0b2ampXYM6P7EUAwcGMXGitvDyuPbt5mDtKt5jiqyjuim8R+0HDYdX4Ln/xOHO2yPcySM5gnyMKq0mWewoCKsouzBocCFefzUi+N27p2s/imxmFWKhUCliXJvRv38J7hzZGJ06pcBrKY+MlSi/cNxwiIyIIIeXr8zBiJHr8PkMbgKpgNustSi8TWAaVk753RGjKLrX+ItC6NHjOyxcSkXhA9Q+Z46kO7n7Esz5pW8UFy3dMo0VbFaYlJmExPtDwPhXNuPe+zOQz+m6RMMy2xHOxYlNP8ZHo99Fg1pLQLYemU4b4gBRLTrqSIMgSspigOMGILHtCMCVgrvvWY1nnqbkEyVr/GrTNWfV1KaQtThWJuP2gFXo0WkHikNNsHi5pk3r1gduHlod7VrloUPbhmjXlmnR/b+++3Yz0rcE8ebbfsz+zo9AgG6YB0OvLcJ33/yAlTvOhxs1BZtGpzAuPhsPPV6A5o0J1w8jt9iFkffEI2cXC226o1jSuFN7FeKfd+SLbSsqisN9I/cic2djuF0JSi7OwUvcCIQngDv7Tlx+ZREuv8yHUn8QMZ4YjJ9Ugi8+ryFDjFRRjMNmsoQuFKDn6fkYPCQIr6sM4ZAP943yIX0jCQVthlKR1gQxSqglafccJCbl4MKLPDj/Qi9qN4jFmT2bHBAOu3x1DlYszcDMWW588F4B9u5lGriBZsokgFcl0SYuQzslF8vfGwK8IyWYJ9r2uWd2YPgIylM9U2Qi2VwhWjTNwCfTm6JNm2hKTRNUy/NXfqeFCzNx370ZmDmTKcOG4m9rcVuZ1T34BQ9fPQsjbpgDb3A2Qq54DsWDV85BsBwfnh+uoB9FvtaIPX4EYmr2Q0GBB6eeuhKLF5NILcXk8q0loELog1YcWBCxnhw0rLsVwaIPMODiUnTv2RfDH5iF4lAPbN/VEf4AszSb0KxJbRzfvTbcnjAQYAwBBD0hmUnpL/Jg1sytKChmH/1xiEvMRaOaK+AvTsOYfwHzF/yC92f3RsjTGVlZxyAcbixp33B4nSCR9RUndKIuFhGleMp1osvDZjKCCrcaF4vdk6QKStDUvFgewzfsZMBoeXebXhFmorhTky+rjhE4dg468qhZJ+n4zBKovGamGM8cB7iZWdM150t6EF1sRdY+F50pyY1lh2T94qoHcEbvhqiREEYooBkaFiBDQuwBLFqYj/R1BJMyvuHGo5S8ahX1G+RvM0pchxzZmNaysBwBWS/LJfDjDzk4tTcXljSazJEzdmCuaxuefdaDu+46xoQi1lWxwbua8MsunYGpH9LMt4TbMqeYLIfihvagjncmPvj3PJzaYQYCRTuFVpTtF1KucpNELijBfonfh9KU01Gz22jA1xQzZmTh2mt2IDePVWgKiaaiJRg1C+8WmqIA4hPzcdN1Beh/+ma0TH0DSXG5yCy+AFO/64nnx1bDjsxUE1xz97SBM+lDOXmLwTItKt/zwSPdhqVo0mwjHhoej87HrECj+Ako8/iwqWQYnh1fDe+9nwAXh7ZKoZLZOQV/iFUW8gzNc2iQq/IpTphUpo1CGPfPuk82QyaMM3KjFGAtvqpxUj9f790NV1BVy2YbJQsm12B4t2Rmo7YZhMn2IUBhTcxELJFmLt3C/aXyzXoSrb5C7COumslBOxkwEnFLDw2PsQV8UQzbe2ISE2JYrA/GA20wf0QoinI2rVhegDPP3omsTJI5xAvUxBP2IIAsDB9RgKfGsKJrgjpZSZsO1iag6TOy0f/iHJSUHQew0UlI36IekDzsdFzW+xM8f/cq1I2bDlewEB7h//Ug4HYj4KHihKX2sidcE742NyOxyQCpuA+6bi4mvk1slRbwHNIKoppFIZW0gJbJ5f4W15zzPiY8tgy+Opvx9cwLcNXdfbBr92lChKDuDGmIiBDeg9SEGRh4aQ28+VFrZBTQlYk31ovVegrAdrQ+5is8fOtkXHZlEXbvjMUz44/F828OQUmgl3GqFJkgxUrppzdKIQBO7WnR1VPApfa4qLWV7KG4TBb5rKKo3MYmrSp9OgYhLYUfcs6Yz1sCD6MsSo/ENRFqSN1UgrRWETSwVRRxCIU5RQVYetpNqzP7PG31Si/PJhl0K3AyzHKPTN/blLOiM6zDqS0Pmh530NpH3tgHFXhS7tx061JMGMcKfTPhmHWHSDBXgHqNF2D2t8ejadMaQoBtm33EsaWgm7EIg25YgomTiAYm/JzugKYaBQIvg7N+/AAAIABJREFUylUCd+hnPD34B9w14AsE9q6VYFAeiMREYfik+Sco/nuptxGSTn4BnoQzsDG9AGf3TUfa+saAm7s+ZzhS7LhrGgC4A02dixsuWob7rl+GXP8s/LDqZgx79AzA3Vl8f24MnEPfrmU2kpK2oVfnaRh6JXDfI/WRVdwd2/amYvkagh11p2SSIiVuOma8MQ0+rIc3/mI8/d/dePvLc4W9RvfyIHwIoMxl70V3fpsRNKJvaiOmEUzkymzrDq5LJdBuSrZi5URSIsV2/qLXAHgNJstYEc3U8bmaSb2CltCEsFphMRdOu4Mz+t18iQNGrRi+Odkb406Z951rtDFkFLyp4ikiP/McHCTEGY46HyV67m9FpPrfPHFLd0HlFXbjwcd+xGMPMqA8XhRFuBmJ83ItxDdft8Tpp9Uh6ab2pVs8ks1+eVxYuTYL552zGVu2tNcMlO6lErBLkkp2wAJ0rPsRxj+yCl2bTgNC25UKleJIoQyHEXBzxn0IQT9QXPcqpHS5B3A3xsv/XYvbh+bB4zoRQREWuof0PszuJV4FH3MaBl2eio2rv8OKdfNx5nmXYuHyWlifRqh3ghzjcZegRYscDB+8Df1OnYgk13fYmXM5vl5yHZ6bGIsVq2sbEj59tNXiduDsXmuxZPEC1EjpiKTqLTFnWXX4/bUd9sWYcAgBURQKohV4dVkiaXWxFRpryZJEZ91sUdKibAlOjaRmtd2AYyn4r1piUUZnVorNeNH6qNWXMxpGe1UAbkzWjdNEuV5KVN7fyXJVVNOKx0SrwcHes+eKPq4YfftkYJoE88ZCWZ63Cr1Pf7uiaK5c3YXN24rRq8c2bN3KngXdeTm0koHnRRewMMQuPH0ArLM4Hi53aQ/Fz4snx+zAyHuz4XJ1dECHuhHR3zdCHVqJAacvwH/v+xKxgVnC/shjSOogMmQG/tDxKA42QGyXO+Grf62MKbmy32ZM/bSa0AfZx6vEdNqjotD9QnhQiEBI+abi3ZmITyjE3oLaCLgSTfsur38zujW9F9MnJiD1uAJ8++UCDLy7F7bkjTaDi4wbJTgollzpr7OgWAQva0DueIP10iyOEGBLTGLjAKMUZsMo1yQmAYK6MmoBbKHPZKRsrUEWzQQNZuApNyl1ifgZO+HY1n8qKlsMPGyHFtfPpcMAzEgIyRXIPVnE6oH3/9/+jhP9OHbKJhD0F7zOQpx1Vg5mfNZSLYrcqnai2qlm9nsrpSi/ZpJ++w2U/4SaXfqpOl6ux8kr8csvjQAPMz7EQTFIDuK4Yzfiy2+aoEXTGKUoFUCc0pBK34LJcBQXBXD5pSsx/Qty6NaSHnXtKzd8VFTKYBjJMTPx7+EzcUPfeXAVLEXYFQO/R10DrylOsacrEPCiML47qne7D96k7pj/SynOPXcRcvLaw+dKEvZJARxK2YEZLAvlJmDQp4E1QZ3i6ytURVKw8qBy0b3l+7j71kZYtuJznHpWPdz/RBv8svQfhifLCnLkPsNsenKVIhxkFioIlzsZ4XA8XGwiE8i51neEDFv8cFNnkGU3Ab+IBGMVjllgPPcrXASiTFZRNCXvc+eiRvUMuF3FUhIJMKsm8YUbHjFgFDa/WNrCwvooLGiko9AlitdrcLPO5NuNmim5CHPc+T4+3h+TLG0C1PhMRSPKihpF8ZcVoG/fOEyaeDJYnhJJFPN2OCqKgTB6ZHeKxeR3tuPaqzcBrhMAd6wgaCVIxjI8+4wHdw1rJ4GwkpoZphAZPUZlYLjixmefZaB//60oLm4v0H0nGygFNz5Jbh9b0LX59/jgqR9xbMoH8AcoWD54pPuQS+aR5kdmfEqK4+FpeTUSWg8XbNaTY9Iw8l6yPpoCnA1GkY0E3y60apmKJatSZFcKhcrg8fBaTQuSIeNWa1SAnifnYWv6dmzKyMaZp9TA7vz2WLyC7cfMWFlFUaIHgXtKR2UGTu9djHBpMb6Zw/thapR9KAam4rQ5WYuiqS91OmxA66SwIvCfcp5M9C5vIP8me9i2RRo+/7oNkuJ0vpGwcJrZpiqU2ioRG+vCM8/uxmOPMGVb0yRXSHXOBd6Mxx9PwJDB1WUimfUE/5h6RD7t2JMoitaK56ZSxMZ4UK16nCqU0NjyWn6nohyqi9/nQkWDjUWR3caNVat34cxzViBjOxuh4rQHWyQ9F926ZOCzr5qhTm1TtyAU3boF4odbelQvHnh4Cx59iGad8BMN2DU1afmjuJTzcMeFU/DEXWnwlv4s0EHdhbxCQqC7ZBDuYBB7w8cipuv9iE89H1lZYVzcby5+nk3AYX1TKNuAXqcX4pH7G2Jbug/X3cydnFky45ZJGsr21VOWdBfmrEeFJ5PYjinieBklIZED+ztMGjfs1t3fJWQVK/HBeynoc3ZNvP7mDjz5ZAZ27mBqvJZsFHIPYmJNSlXOoeusmwDft+uglka3dHuc/iwusc2EidIG4I1bggkT6uK6KyMdnAeSj5LCUlx6xUrM+IzMK1QU436FSxAbuwiL5rZC204W2vNnSVklzuuYHbsW/DfaEotLdqh1uRIXFnWIuETiFWmAx2secttKjHuVGJ0G2nsgSRT+lYZ33vHiyiuZEQohxAlQQs5hg1XDLQsvtm0vQd8+S7ByJWHaHPZpiBwk4aNNpnR9GqbMwqSHN+PMdm8j5N8qtRUVNOUR5lwVWpniYBz8Kacj+YQH4I5pjfnzctG95wqEy2qidl0/Bl0fh7tHNUPtlBhMfH0HBt3E+6lv0phqznVylFNxUOW1GSJbX5AN2cDiTVpTlEYwWARw8voW4PWJ1TFooFq0RYv34N/PZuKtyVQ0KgxRCTp/Rc9kmBntaG2xKrw7y9ho6ZOiGBwNIk1cGHHlGBem4+obgpg0ob2qlLio5rk5tRhrfVz4dmYuzjiHvT2c9hyrGWhR1A0YeONejH+lEzw+a/V+m9z8OUfbxMZhpygm/20GvGhDYhjff5eLS/qlITe3rcIqpI+clfpMnHLSBnzz7SmIibOrbjRfYhwadbpjOmfl82m7cNEl21AWIirZqwonMquAfaVEyMVZbadg8ugFqJUwC2HkS1BMPz/I2YchBqLq0hSXxiCmzd2IbX4jykqTMfzu2Zi3cC+ee6ErTu4agaOMG78Tg2+mKLG4aHJvDg2QCoa6BiYDIwyT5uE4fROqMLr/6wYndyrwm4WY8EYybhhAiHtkO5wydTOee6JAiL/Zx+FBPEJmSq/CyzVYdc7pJICsgNgEiZp6LZuoJWPlv8WxKzFjZjs0b8GZ9aoo8pIHp2BKWjybir7o4nRM+4QbHpMapigZdsEXuwITJiXi2iuamR4bpxzq5L5syGIv8c/4OTr/ZS1uJFg6zCyKkMVJfKGBl0eExotzzlmImbPYS6DpTwmGQ37EuLfjzbc4XrqW6aXXgT5GCmwPpEYEIReG3LIcY18nq0oTI2msfzAVrFERd1Zf+Hs8PngF/nX1e3D7lwguSXVWi2TirTNdHAihyNseicePQkzN8xEIhFBcFEQ1jp8TsBJ9NTfGjtuKIYMpODqsR79YrUqkxiD2yvzO/j7a9bHv273Tfp6fWYAJE2vjhoGceEuoiKoea0KZWaV46P8WY8qUGOTtSYWL7clu4t1Uy5RlhYEug4pogKA46ObLdAuR6V8hsjfGIoT1eOLhMox4wPJ08Y6oGBrHWcSxlttdmD0/G/84dzvydreJ6ubkGpWgfbstWLC4A2J82mRnCST+HCtxsLOWzwxGjj6cFEU2Mo1BgjIMhmKkLZ4ffbQb/frtgotgRBFoIyihvTjnrHRM/aQDEhNIaqZACSVTs+6b9bE92L69GN27LcH2nR3hQSJCpqLsBMvcDQN70LTmdEx7YQ7aNPoO4bIsrbzb+EAyNWUIBl3IK0uBu+mtqN3+ToefVylIeX1uUfo3316LobeuhyephpQTqJSi6vYeebw7ZKroQXiDrAt5UeZRwbW7vrBWKt7DuGOS30ZpyWr8d1xXXHdFB01l0i2VgaURYf/q212461/zsXIZ+2PoorEbUV0oratEpU+FXM4UEp1ZmSzmsn3ah0B4C84+PxfTp7aHL9YkTUTRyITJdTefl9/plnDtdcvwv7fj4HI3NZsI0/P87sV45T+1MeR2tv+a/e1gsvyXvF8xRX24KYpZrqDk1gmm06A+M7MU5120Govm1oLbTUIG28NNoVmECW+kYuCAJmLwJadkglTN/HCUNtnkuce68fakbbht6G6UFLaUkXDabkt5sSRrDPeX47reX+C54b8gJW4WwkGmcZnepRdShqJQLEoT2sJb7yQkH3cJXN7OQmqnyQRL0aPCl50bwvadZXB5tCXVeJSqx+ar+f9C/8nNQfuWUSa1oCgkRpQ9stOq9XGGULd+DGpVN7gopyiokBEWQz3wYVduCV58fjMef2wLwuEOYl00MWJqI06Qb3523MMwPJIUUKrTpOR5eG/6Meh76rFSzeGLXL6idE4yxTqBbkybnoX+/TLgLyNBBK0tDyOlkx8tW8/DNzM7oGEj5dkqz0b4l2jEAb7Eqq19u7xj9rcH8/ahmS53xeSYPt7xb2zA4JtyEQp2FN+XSRiOU0aoGG3bpGP+wnZIiGddxbhm7A+R3JWhk5CMkzI0XnD+TEyfwdmDLVVw5S+dQqU9F/zUHLz7wHT0P/tzBIs3SRBcVhaHUld1hOuchITW1yI2iaMPkhU6I1Jt6wwWzs3f2SJaxcWv+LNoq/kTiTUOLC5211NLEw5pp6DtgZGzRX+FedaffpqGZ58qxvc/EcV7nLDhky+sXC+9DeAMNktGV4ilXIeRI6tjzJiGJgY0bQmORyhT7sWy0AksKgrj/LOX4Ee24LrryPdoCo8YuO146hkPht9pAa72fsrv3n+nuhzouw8jRVGhkWcrgu9CUUkQp/dah/kL68IFnRVOlkHiwtzulXj4QTfuf6CNPFBWrWkX6Pc7eD9zLvaqrFmbiwvO24gN6SQ3MGMT6IaZIosrzLRrNjo3+QCvP7AGnY+ZikJ/CUJx3eE67jIkH3umQtZDxF+x51sZ2B2uXtsxEQ6jrGglSvIWwOOx1EuH5tHrHEIX/IE4xFdvh5jk1ghFzQpR5y/SNuN4Vy4gb08ZHn14Lt6cFIPsHI5iqAaXx9Z2aN6YeuZ/FHeOvPAhFNqDTh2XY/pnx6MR57eLMdLAW0XbCDpZ4rkUHuD5Fzbirn+Vwo2Whu5JC8kI5aBt2+X46ZdTUT2ZcwLNDFY50b5h9aFZsUN3lsNDUcxa2XyMBpx8efH+lAxcde12BIOdTRZGK1vhUD7q1duGr2Y0RIcunP6qsA1VNgdnrJAJkwh94YVV+Ne/CuFGNz1eRpiZ+IZTdiUgX4Ebzv4ejw5bD1/dZNRueSHcCSSeS5SKvhUWKTEIA3u0VdAHvnfzZBQsHo04gUVEdss/konXtaEwh7DXXxM1uw5Gtcb/QFhmGmpCwyDh5UgDxjUiaAjkAMz5eTfuvHMR5s1llo6sjRwRru9r/KKoYcXUrcF77zZE/8vZd2Lg6UZR9HoMnN4AHFet2oMLL16FtA3t4CJns0DOuKbsYdmAN16Pw4BBLbVPlGhinsLQCB86kf5zznR4KIoZiiMAObEbdKEo+F7pRrz8iuX4cGoN4d2SITdSc6CkbsWZZ27ArJlnigBbZdFx1FrFlqyVUYZgoAzXX7UB706tJjUOU8CRdHBI6jTamXh2j7l49b9t0aRDG7g4vjkUY2DbhmfYoeZkBVdduyg5QsnW8QgtG4E4X9Bg0vThVZ47ed+HrevilqxgXmkq4joPQ0Kj/ggjOSqRYbBejvvFIIPWwdgAk5EqKi7Fq69sw+OP78Du3Qz26ZLyAtn3wf0/DuHwdgwclIvXxraD12vaiB2eeDPzXfEL4qJyya+4fAPee58KxdoV10Ub28LhdPTquQvTP+2OatKBrD3rjlWusiiV0W6TzZLF04KXNv+bKrIbWLAoF336rEFuzvEKCrS9DihCbOxmvPhsMm65raHMCZHgWjZItTCcM05FYWcL45ylS/agV8+52Ft4MuAyeDL2hiAbSYnZGHF/DG67pQVq1qTilIrK8rqYuZJHLEFAmSKHzXvm0TtxafHWNxBeNhyxVBRnytOB1qKyboeOiXO5irC3rAF8HUchofGVwnksCRANFBzSb2YPJXoyBA2M3TQhELEuixZl4YnR2/DRx4kIBNkJSSlm8F2E5KRVmLe4A1o3T5RNIOASvILp64hGI2s6ZcIb6Rh66x6UlpD2yI69YIxTiuSk1fhselP06l1LaZ8k3a+zcMwOUhlB+VuP+ZstChcqqgfeSSAZBKdtQIIbQ4bOw9j/psJFrl0pLlKR9EHExy7C5zM6ofcZnGOnxAgiILKD0qJQYqgohPOH8eST2zBqJGWLFWw+6HRccWkA9z/YCu07mFFx5KkVt42xCwuYdptWdK3m6EwAL7uxgYvABSqKa9kwURSHyfBAjzmaVuZXRYHFT6IUipFXVh+xHUci4ZirECaWza4b8Z7G49edXpLtKosWoGIvU1JRLpSG/Jg2bTeefGQnFi4mx1hteLxpeOGlZAwdzBSuWlpbx9fNTAMhrYG5sWxVEU7ruRK5uWTB1HZpzQ3Q7VqPW27wY+wEy8ZiHWxt0nIu7m9Vg4N/+d+sKLxA7Xk3a28yrRpQctfxyM4NFBQG0bfPcsyeTWJqdkEqAIRCHEImzjpnD6Z/2lxAbhY/pjPZifFS10jjxgCyc734R59vMXe+D53au3DfA81wwQWpiIujS8Ge8iA8UpYm3svGGKa7zoGEE3VrH7QidvUbPCjb/gZ8q0YAXsZAOmOknEDYBFe5XtiomLbi8WrKdPiQJ4SCQAN42/4/xDXoZ2IUm+2KAB51kygPYBcPTLRKISu24Yyp5JxsYPJbbLtehuYt3Pj0i75IEEQtYxWuBbN82kEpLqCJazgQ9oprluGjqbXhchGxrSluCfrDBWjedB1m/9AWqQ0VeKjfquMbiHpQ63NwQf27jzgMFMXKkQ2qVZhZnGLPHldXGkJdHnz4URquvGoLyvwnSrVYCnwmiA2Hl+H6gYV45eWuiE8g5NxUoe1McVPDEEvkcmHewp2Y89MuDLy+BWqkKHO6KidzZ7bop1O0DKV2NOhEpdoRaCqKIaiGD2nr38GC7/8P8XEqVGbz1s9E1fkq/fDlMwq5CbgCKChKwimn34PmzS9BOMwZLtb1csBUTsuv8x0m0aFujyZLVKR1/LZHWDCBXTsK4fa6UStV10Sq74zfTA960KNuFyMQcqfdfutijJ/IloI2AvWPQHZKERu/Eq+Nq4drrzEzbkzfvCKhbUH3iEh6/f2gSH2Q6jtELAtdKiXZ5pLSjZBdyBWLR8esxwP37oXH1VndDFOglJ4GrMZ998fisUfbGmGgABNIWP78zD7pxF/z7Yawgz1ikvF13tA+bQGYCHL3QA9V3TF9efHmtx/glpfuQnK1aodss5TdWC6gBKG8Evznzhdxba9+RlnNyDtT3lSDZbRY1seaMCV7sC9NxZs/9gcDY7Fhj+z81rXjoSbb53F7MPGNLAy6YQMA8hbHahuAxJr8Ow233RHGyy+Qzd40hUldVlPmh3/lpPw2dhhYFFPV5tho44aRwUeF28wi4TULB5cXGRkFOPuMuVixmlSZCrYTX1iWvhjVktPwv8nNcP4FSRrOEtdltnHbE+J2MV5hpK+mXx4vvz9MQgsdlqm/50smokQKjPtI175+w9jvZ2DI2P8DalQ3dSGz6PbQ/bli0Uq4P9dLAnPFRYVy8vHaHWNwU8++jqDbNhc1WAarJVYvEgcQ4Khks6yqGwUx/1AJSZLtMy2+irxT+8DmNwUFsR6vF7pwQQ4u6bcVW7c2g8udZAa88ru4yW1Dq1abMePzE3DccQkKVXX4BKI11TZWHf6+1+GhKGbf1f0oarexG2GU1eHDW8N8/SXLsH4dmcvJgk+go9uAWffg2Mbp+PiTZujcpYYyyQsZmrpQFHzJrZlJvbq16TfbdlW1HNH8VhUE3bme/ZuYsT9+jiHjHgSqJ0fcs/Ib1G//yfSzSCNbzl6M++fjuLHn2Q6Jj70LFTkDf7f2zKyjg36w+3mUedH2XCKFbdHWQuhDAomR1LsQwTJzyLn0a5G2mTzCdSPjGCQuyUWTJmmY9mlLdGhPlLFJHxvUsmLDrGUu94B/+5r8hZ84DBTlN9ytZLko925Mm5GDfv/YjmC4GdzuBB2SKkE7UcbsMtyIDz5si/btiClSAKK6UKS9M30X5fAeRugd4TH/Y12R3+BKj/txBgaPewioRnbHaGfnN9zrPofavFUZ3Nl7MO720bix1znG4bMWxAT9B/YRf+UCNNRWC2QIHwQoqdGbxhU+LFuZh8suXoL1UlSso30y1C1aZ2HwmI+X/3MMbruddaqj53VkKQp1wJATsDX9njuX48WX+YDbCRxD4BesljOlG8pCk6bp+PTDNmjfqaZksgiBV5SxPkDGHxoXaWatnAMgx2iPd2QLjCbQPrAQjPt+BgaPfRiu6hyrfRBhqazXYfCDQU8AyMnD2KGjcUvPc02W0KClpf/d3Ehlz2tCK2nnNawp2tVo4vcwG67VFV28NBMXX7waWzZ1EDiPfJVU9EmoxxOtweBBxXjh5U6IjTUwHwe6f2QrzRGlKHwWQTczYgzRvQgEgrhx0FK8+RYzNM2d5ib60kqlmomWzbdh6ket0L493SDpejKuGJXOL7UQdfYiE2cVEmLdLaso/LlyijL5u88w9KVHkFiNVXOb7DJdixUUp/xU4F8XJhFITxDFe/Lx4h2P4/qe52nzlBQRqc9R11dZRTGwFe27idSChKlMlJPWyoPVy7NwYb/V2LCBTJ5M0ROyr8NaVUnWYsCAbEx4rSfcpNus8NIhSJW9qMNPqY4oRSGcxSXMIWYnc7lRXBzADTetwLv/47iFptIzrv0haiVCyMWxTdLw/tSW6HZ8TXEPpH7g1tSnV9hBnNyx6dOI8vP3SRMd/CHOm/4xpj7yf6iWlKhxk2SF91UUx4odLLhX86c8Z+4gMksLcM0DD+PkPqyjWAXnN0SyWpUXSaMcUXUXk4hGmBgutxeLFmbj0n4rsGlLM8Ct9K2aQPEJSWEIG3HhhXvw7nvtERfrKTfi5EhXEPu0jxhFcVAahKLI7mloP+BG7p4wBg5YiWkfs6bQVHY5ZocCsrHRd85A4yZpeOWVDji/r447sLundspaelETCpsmMYWomNgl6p+DqUralPexdvg9SElIUDI6+9n9xK6Sjq6UojD+UnjPppAfJzz5KFpderkWSLWiJIpkcQPiLv2Gl6Y6TJOMrIeedf78XFx5xXKkb2wHuGqYtDOzhVqZJ5vKKaeU4H/vtMYxjak0dvzGb/jyI+DQI0ZRTMTgsIjYSoFUX1wu7MgMYsA1azDra+bzCXMhk4opisgIg11IrrYDw+6Mw333toY3RgGYgphlzYZwDC+VSrv/VL5tr4klXTjwE43eOTdMeR/rho1EjURVFE3ZGu8ouk5jYu99z7r/bJCSZruwKeBH16fHoNWll5gYxcRX0v2sQbnODTm4ssh9G74BcY2CrP7r2Ifxk3bivlE7kJVJvuUUKRcK14CgIfg9W9Gm/U78b3IndO4Yp71CSskRmVtyBChBZS7xiFIUuaEKrpCOotZgMy09jFsGr8I3s0hwwIfL+D2sbC10tUIcibAd111RglfHt0cCiamkDmOXKrqRSN0xzfhEAv7KLGrau1SUUaiRwNZjmzxwfLBy91C+/mHOXlFPzM9i/cLAxpAfXZ8ajdaXXhwBd9mwQFwi0xxSCUWRJRU2FYvxAQoKynDrrSvw9mQmBxrD5eagVROvSOjC/zLQpl0Gxr3WFD1P1iG1Gi+pi1mRabEy63Y4H3MEKYrulE6WygiP9HgY94jhSVZ2GYb8czU+mhILF5rJ8cIe7/TVU/TX4azTQrjvvsY47SwdhKn5Lwq1jpwQ5TDMJVZhIo29v/5IN0x5D2uHjURKolEUUywUD0wAmxHzonFKVHuu8dNU+W16zpQRXRzQGsamQCm6PP8EWl18mUMtwY8pKyU/o+3UlXnZSrreswtLlxdi1KgN+PwzbjbN4PawTycS8ymd6jr07OHHy681R8e2hOSbS5URccwwk83y4NasMtd3uBxzhCqKdfsV9cesixCBGP84v9CFoYOXYPJkO4xTG55Ujgy1aSgbiTGr8PjoerjjrpamyUgtioqYhf3z/0kuQd/bBP4HeXrLpryPn+4cjpSk5AhFUnShLVpRomOgKHNpgZ32TuUqRFFC2F5WjDP//TS69Ltc0Ad2Gok32jxVWk6txQReeGkdHnowA3m7W0gbL/vcSY0qgFJ3jDA6AktxySVuPPdMezRpyiKviUmkBGPiJWek3OEi5n/8Oo4gRYncrLpDlHtJ/iuZG/1sZroCHqH49ZcGMWTIckx8g6R4beBCojP0R/1osoyUwIsdOOusPDwypim6RXFzOWhgKcAR4qIw/YOliGnh8jdvRcbi5fB5CRa0Eqtwjcpyh1bIIhv0lk7MKgmXoWGndqjZ6Bh1dehe8sqErSKq8F3OV43WnPLQkYXzM/DIoxsx7dNawqzJYUkGsCDpYUJ7dD3W4cab/XjphY6Ii2f7gQZcktGzc0ujchd/XDwPnzMckYqy/+Wzvph5V7BbIQy7ax5e/o8bgSDHtBniNkfR6AZRALahQd0C/PP2ZNx2R31Uq0ZLZIqRBitFvJO6fsruqF6RjqaIBM1GvP8qt0NuWTcN55okrjIcxSLFVHDqp5JhaC5LX4V7ivH6xJ148ukc7NhO3BwHkZJZRhVaGGJkwj3HUKdh6K3FeOmlkx3CO4XEUHmj60vRcd7hI+h/9EqOIkWJXgoStxEhrCLx8ce7MGpEGtasY79EAzP6jnLOHdjUHkKcA7gB3bu7cPON1XDVNY2QkKAz2zXet8FYLcQQAAALlklEQVS9gjhlPou1ZDaeIeuLabc19qPC87F2wvTflNvxow/dn9+kMZqajCi4PvmJRVOiGem1YUAFmC0K/Me0UCMGJf4yvDslA+NezcCcn/kmx/lxEzHoX5Ojk9xWeAeObZyNkffWw+CbG2h7jZgPWmr+oKQUkbyBvcdK+35/VIb/ks8flYpCMWHcwrHYlsR71ao8DBywCvMXsI7SCC4XW2h9Zp4Iq/2GtjVYJFXm7iftwvC7uuCiC+rBFxdxn6QvRFoATHZHfECbFTOK4gTn0bxXNkmsu799RchEK+pUBUGzDVemXTpyAkvEEeVzWZox6fKkbpk25iDw+Zc5+PcL6zHzK/bssF+eozHUtaLAqz2gArBtYQU6nZCPSeNPQKfOWn9SC6xV9pAwt1jqp79EXv+2LzkqFYVwFM3msBfFDK5xuZCVXYzXX9mOxx7LRJFfrQvJITjdS2bFk59YagkUF6aSs3D6abkYdGNtXHRhYyRX07nlgoMy7cgCWXceXxTmKhIj78eqVOzqq9wuvG/cUt6KqsVRF5TbhHWICvaW4PMvd2DC67vwxRcUeDLIc6ARlYXIakPmLXzDhKTkwufLxO13+DBseD00rEeaJq4jmSE5IY2UUIork74eWYAKefu/TaT/nC8+OhWFQi8dgRzTxoULSs+7Zq2AqR+sw7PP7cbPP5Oyp4EM+BGKI7ESEharu8W+eY5/duWjbdtiDLuzJrp0rY4unRj0RguH9fx5vPZWOgzyIoqmp0VQAha0aF2p6AdrVU5Ttft/mfSvk5uLKFnFT6xeV4TZs3fgpZeysHxJDYRC5AMgH3GCUjXJQFC6kHov4TCt6U507JiL+++thf5X6GgHnZupOWCb0DAQMeU2M3gAveaDF2f/HFH+c896dCpKBGBluK6MC0K3QbweHwoKQ3jw0VUYN7YYBXmEhNfV2SIiMEFDAGdH2VkLk46GjV046SSgf7/GOL13PFLrK5OLVRyNTbRurZUZO+VWBVprKE51cN/N+NeKhI73poVQmX1pRjsIVCccQm5mEeb85Mc7UzPx87ww0tMZiJOOiKMvSAahLDXKdEOxJ3UsLyoLCQkrcPPNSbh3VDek1jXX6BgKGVbpNILJbTj999GxV+WAo3+uWB/6sx+dimI3e+sS2C4/2fh1Hrm1LvMX5OHJMVvw2fQilPhJWlEP8PiUVkeofkz603Y8ytzzTMTG6ni2/lcci1N7JqFRvdo4+VR1zSIvGz9Y4dHMmTaQaRLBjouWz0QZEqUZsh6Nrejtf4TcgkVFSNuwGwvnFWHKW2uwJ7cp8svIMJMosZhmuDVeUjonHS6rA2Az4HbvRp8+wEMP18WJ3VIMmzOzZYoO3u9Lfh2NrK4cZObQi/Bfc8ajUlEUEWUfYqTCbnd79ScoLFp34GvaJ1vw9DNF+Gk23bYaOmyUFWYzgVjySLbLkFSsIQa7lJa9Mny0Ti0vevXORFxMPvr2aY2+fWoLY70vxo2UlIoK9Psebn6eH/6yoAw4/emnPHz84WqUlCZjzs+J2LGD8QZRBszUkV0+ViykFAml2KkFV50ME0AonCmDlLp0CeHukXVwef/68BidMLR1Tp+OAyizyuxcfhTy2P7u6Ep2OXd6VCqKpePRuzRDNtXx0SKZSaUqGNCkUV1AUWEQH364Ha+N3YkfZlPgGMMQMUs4jIHJS8bHkCSIx2E68sN0cTiAtARerxc1a/DMhWjQKIwLLqqFlq3Y+0KD5obbE4DXE0BCYhySayajes1qIFlD7u587N6dh6K9ZQjLAEnKN8/vxsaNXnz4cS42byYlXxL27AFKSu2U4CTATUtgaknyr7KnaLJB075BmeBLetNN6Hp8jiQprru+NZKSSG2nQm+5Cmyh1NlwSJUkYDO+rOt4IEWx1/H7NoTD8VNHpaJoQG4CT9sZZZRCKXqUCI9VbidmkI1XfZ+9+cCXM3dg0qQMfPNtAYoKmSGrD7eL3FQqHOoaKfhQ6gqCYlZaHytOZJrU7BlHxlGRbCBu5iF641A9JR41UqrD7fZgd04+cnfvRYhzuh0UAIWSf2iVOJiIXMNUfrWIOm3YYsVMs5WWGDWGEWwZlSMTcbGb0aNHHAZcXx/nnV8LteuYLB57dIR2lozzZt6JjZWcqcB26JHxD51ip0lkOCQW5ZMNh6PQ/55rOkoVRYNL7a8wyxL1fDVzq/B6FST12R05Nhum3x/EvHl5GDsuHQsWuLBmNQWulQ4xpfA6MTwZYnSQqhsxwjesE32VI1mQtEawtFhn3UHd+aPTukJpGhXQiw7IZw3bjEzJoksYYbfmOYUvJUwLYinOeZdU0E1o2MSN3j1jcdPAY9Dj5ATECu9Z5BVhNGKK3CqKXTfrwpqhRmZlTY9CZNKWk4yuXKr79wjr3/mZo1JRfv+CmsyU5IY1XWxf6RtzMWdeNia8UoalyzzYnctjKdQ1ZNa7unOGlMEU4SJYKHX7bA9NJEdsxt+V271Vxe3L2AbzGwujYYbLTLlysmolCMmEYVouoHqNQnToWISbB6egc+fq6Ni2TpRm2K+wBKwHQxr/mit1dCpGRRmqUpRyKxJxmqwfLmxHURndosIS5O8N481Ja7BowV6sXVsbS5dzQA+LeCzm2ZiIkbPOfuceL3GCGVFnADFO5qu8BOtPmvEyZNcOsZxeS6RBihaOcUexxEet24XRum2h8APcNKgFatf0INFaD8ds6PnVTtgE9sEU5fdvPUfLJ6sUpbwT4lSYtWORQ4vMATKRS/hdo4JZYNOWEH6euxHFJfF4581dWLZ4O1wxCcjdUw3+QiqPDbK58xJsSURxhVqDda2s4TGsMLpXc9enMhjEM/bCHZOPGjV3wRUqQJs21TBgQAskJZaiy/F10aq5EAbbizbNVFbzyoutoK2P0izVoVbQKkXZZ0VVMziHhXGLMtlbXJeZg2JpFqMKh9zr8/MDKNpTjLDHg1lfF+DrLzPgL4kTtG32bg9Wrc5HRmahCdZpeSjUTkUvyuViMF8Gj8eFOqkJaNmqDlJTOafSD1+sHz171UXfcxMR6w0hIcmH6slWORgTqduoHYlOT5taNqsVNt4W0/UrIIBDLW1H8PmqFGWfh0cXiUpC0B+H8Fg2es4e0W5K7YSM+qBMDTb9MQcQhpICYOXqHGRm5qOwoBRhAjKDbgEwMxLXEQiahJZw3BNAYpIPteslo0WbVNSkF3eAl21qtGBFMUxyibaVWVkftYAYZW1sxuyIYwL+6zWuSlEOYFH29yg0pDW+iiXSE/mOFDdtt+Gh92j47VFFVEOJbZVLi4Im1pBUeATKr7WiaM3Wu4vcz6G/2r9elP/cb6xSlP1YlAqevPOjKgH/pmtES2MGCTls8UYYHYJvK44Kk9SXrYtEhDWSN7KKYLmDywfZlsFLbZeiD1RxhWJes2pGaYkocLTBulg2V26uz46zqFKTgytZlaI41ewDOjbOGyq+FEgbXHOaaZSYOdis6NFtEUugR0YUpfwer4GD7QjR4MH2mOgno5FV6qJZBYwMNdLLiZo1U87VMtcaXTM8uIxUHSFlrD8yqvaoWEIH937wu7FBsHQ2msFBpsU2ErRI6U//RLG46O/MuGrzTayqS7wT7RbtbzwC35f4KGJhIvqpyQdnBsD+cgPWkkR93rE2VZnhgz/3KkWx+7Rdq4NIjQihCq1CYUzB0NmobbeW2fudeYcmtRtmgdKew850iSjPgV0gq6H7U0J7D/rdkdjETgBTJ638y/xGvLUqx6symlJlUX5zZ96vVaJtBXt/4EG+F1U/kQKNEvdV7hVdHY/+f6N4tp/esVDWUjrkS87XlA/sK/v9lbvKo/WoKkU5Wp9s1X0d0hWoUpRDupxVJztaV6BKUY7WJ1t1X4d0BaoU5ZAuZ9XJjtYVqFKUo/XJVt3XIV2BKkU5pMtZdbKjdQWqFOVofbJV93VIV6BKUQ7pclad7Ghdgf8PgD0m5F2vKJkAAAAASUVORK5CYII="/>
          <p:cNvSpPr/>
          <p:nvPr/>
        </p:nvSpPr>
        <p:spPr>
          <a:xfrm>
            <a:off x="587375" y="15875"/>
            <a:ext cx="1781175" cy="14001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12" name="Google Shape;112;p15"/>
          <p:cNvPicPr preferRelativeResize="0"/>
          <p:nvPr/>
        </p:nvPicPr>
        <p:blipFill rotWithShape="1">
          <a:blip r:embed="rId3">
            <a:alphaModFix/>
          </a:blip>
          <a:srcRect/>
          <a:stretch/>
        </p:blipFill>
        <p:spPr>
          <a:xfrm>
            <a:off x="14922" y="117907"/>
            <a:ext cx="1896428" cy="1485140"/>
          </a:xfrm>
          <a:prstGeom prst="rect">
            <a:avLst/>
          </a:prstGeom>
          <a:noFill/>
          <a:ln>
            <a:noFill/>
          </a:ln>
        </p:spPr>
      </p:pic>
      <p:pic>
        <p:nvPicPr>
          <p:cNvPr id="113" name="Google Shape;113;p15"/>
          <p:cNvPicPr preferRelativeResize="0"/>
          <p:nvPr/>
        </p:nvPicPr>
        <p:blipFill rotWithShape="1">
          <a:blip r:embed="rId4">
            <a:alphaModFix/>
          </a:blip>
          <a:srcRect/>
          <a:stretch/>
        </p:blipFill>
        <p:spPr>
          <a:xfrm>
            <a:off x="8629650" y="242761"/>
            <a:ext cx="3409950" cy="716089"/>
          </a:xfrm>
          <a:prstGeom prst="rect">
            <a:avLst/>
          </a:prstGeom>
          <a:noFill/>
          <a:ln>
            <a:noFill/>
          </a:ln>
        </p:spPr>
      </p:pic>
      <p:graphicFrame>
        <p:nvGraphicFramePr>
          <p:cNvPr id="3" name="Таблица 2"/>
          <p:cNvGraphicFramePr>
            <a:graphicFrameLocks noGrp="1"/>
          </p:cNvGraphicFramePr>
          <p:nvPr>
            <p:extLst>
              <p:ext uri="{D42A27DB-BD31-4B8C-83A1-F6EECF244321}">
                <p14:modId xmlns:p14="http://schemas.microsoft.com/office/powerpoint/2010/main" val="2387137928"/>
              </p:ext>
            </p:extLst>
          </p:nvPr>
        </p:nvGraphicFramePr>
        <p:xfrm>
          <a:off x="839417" y="1916829"/>
          <a:ext cx="10369150" cy="4791177"/>
        </p:xfrm>
        <a:graphic>
          <a:graphicData uri="http://schemas.openxmlformats.org/drawingml/2006/table">
            <a:tbl>
              <a:tblPr firstRow="1" firstCol="1" bandRow="1">
                <a:tableStyleId>{5C22544A-7EE6-4342-B048-85BDC9FD1C3A}</a:tableStyleId>
              </a:tblPr>
              <a:tblGrid>
                <a:gridCol w="628233">
                  <a:extLst>
                    <a:ext uri="{9D8B030D-6E8A-4147-A177-3AD203B41FA5}">
                      <a16:colId xmlns:a16="http://schemas.microsoft.com/office/drawing/2014/main" val="20000"/>
                    </a:ext>
                  </a:extLst>
                </a:gridCol>
                <a:gridCol w="8194324">
                  <a:extLst>
                    <a:ext uri="{9D8B030D-6E8A-4147-A177-3AD203B41FA5}">
                      <a16:colId xmlns:a16="http://schemas.microsoft.com/office/drawing/2014/main" val="20001"/>
                    </a:ext>
                  </a:extLst>
                </a:gridCol>
                <a:gridCol w="1546593">
                  <a:extLst>
                    <a:ext uri="{9D8B030D-6E8A-4147-A177-3AD203B41FA5}">
                      <a16:colId xmlns:a16="http://schemas.microsoft.com/office/drawing/2014/main" val="20002"/>
                    </a:ext>
                  </a:extLst>
                </a:gridCol>
              </a:tblGrid>
              <a:tr h="261261">
                <a:tc>
                  <a:txBody>
                    <a:bodyPr/>
                    <a:lstStyle/>
                    <a:p>
                      <a:pPr>
                        <a:lnSpc>
                          <a:spcPct val="107000"/>
                        </a:lnSpc>
                        <a:spcAft>
                          <a:spcPts val="0"/>
                        </a:spcAft>
                      </a:pPr>
                      <a:r>
                        <a:rPr lang="uk-UA" sz="700" dirty="0">
                          <a:effectLst/>
                        </a:rPr>
                        <a:t>з/п</a:t>
                      </a:r>
                      <a:endParaRPr lang="uk-UA" sz="600" dirty="0">
                        <a:effectLst/>
                        <a:latin typeface="Calibri"/>
                        <a:ea typeface="Calibri"/>
                        <a:cs typeface="Times New Roman"/>
                      </a:endParaRPr>
                    </a:p>
                  </a:txBody>
                  <a:tcPr marL="36510" marR="36510" marT="0" marB="0"/>
                </a:tc>
                <a:tc>
                  <a:txBody>
                    <a:bodyPr/>
                    <a:lstStyle/>
                    <a:p>
                      <a:pPr algn="just">
                        <a:lnSpc>
                          <a:spcPct val="107000"/>
                        </a:lnSpc>
                        <a:spcAft>
                          <a:spcPts val="0"/>
                        </a:spcAft>
                      </a:pPr>
                      <a:r>
                        <a:rPr lang="uk-UA" sz="700">
                          <a:effectLst/>
                        </a:rPr>
                        <a:t>                          Назва теми</a:t>
                      </a:r>
                      <a:r>
                        <a:rPr lang="uk-UA" sz="600">
                          <a:effectLst/>
                        </a:rPr>
                        <a:t> </a:t>
                      </a:r>
                      <a:r>
                        <a:rPr lang="uk-UA" sz="700">
                          <a:effectLst/>
                        </a:rPr>
                        <a:t>для самостійної роботи</a:t>
                      </a:r>
                      <a:endParaRPr lang="uk-UA" sz="600">
                        <a:effectLst/>
                      </a:endParaRPr>
                    </a:p>
                    <a:p>
                      <a:pPr>
                        <a:lnSpc>
                          <a:spcPct val="107000"/>
                        </a:lnSpc>
                        <a:spcAft>
                          <a:spcPts val="0"/>
                        </a:spcAft>
                      </a:pPr>
                      <a:r>
                        <a:rPr lang="uk-UA" sz="700">
                          <a:effectLst/>
                        </a:rPr>
                        <a:t> </a:t>
                      </a:r>
                      <a:endParaRPr lang="uk-UA" sz="600">
                        <a:effectLst/>
                        <a:latin typeface="Calibri"/>
                        <a:ea typeface="Calibri"/>
                        <a:cs typeface="Times New Roman"/>
                      </a:endParaRPr>
                    </a:p>
                  </a:txBody>
                  <a:tcPr marL="36510" marR="36510" marT="0" marB="0"/>
                </a:tc>
                <a:tc>
                  <a:txBody>
                    <a:bodyPr/>
                    <a:lstStyle/>
                    <a:p>
                      <a:pPr>
                        <a:lnSpc>
                          <a:spcPct val="107000"/>
                        </a:lnSpc>
                        <a:spcAft>
                          <a:spcPts val="0"/>
                        </a:spcAft>
                      </a:pPr>
                      <a:r>
                        <a:rPr lang="uk-UA" sz="700">
                          <a:effectLst/>
                        </a:rPr>
                        <a:t>Годи</a:t>
                      </a:r>
                      <a:r>
                        <a:rPr lang="uk-UA" sz="700" spc="-5">
                          <a:effectLst/>
                        </a:rPr>
                        <a:t>н</a:t>
                      </a:r>
                      <a:r>
                        <a:rPr lang="uk-UA" sz="700">
                          <a:effectLst/>
                        </a:rPr>
                        <a:t>и</a:t>
                      </a:r>
                      <a:endParaRPr lang="uk-UA" sz="600">
                        <a:effectLst/>
                      </a:endParaRPr>
                    </a:p>
                    <a:p>
                      <a:pPr>
                        <a:lnSpc>
                          <a:spcPct val="107000"/>
                        </a:lnSpc>
                        <a:spcAft>
                          <a:spcPts val="0"/>
                        </a:spcAft>
                      </a:pPr>
                      <a:r>
                        <a:rPr lang="uk-UA" sz="700">
                          <a:effectLst/>
                        </a:rPr>
                        <a:t> </a:t>
                      </a:r>
                      <a:endParaRPr lang="uk-UA" sz="600">
                        <a:effectLst/>
                        <a:latin typeface="Calibri"/>
                        <a:ea typeface="Calibri"/>
                        <a:cs typeface="Times New Roman"/>
                      </a:endParaRPr>
                    </a:p>
                  </a:txBody>
                  <a:tcPr marL="36510" marR="36510" marT="0" marB="0"/>
                </a:tc>
                <a:extLst>
                  <a:ext uri="{0D108BD9-81ED-4DB2-BD59-A6C34878D82A}">
                    <a16:rowId xmlns:a16="http://schemas.microsoft.com/office/drawing/2014/main" val="10000"/>
                  </a:ext>
                </a:extLst>
              </a:tr>
              <a:tr h="545544">
                <a:tc>
                  <a:txBody>
                    <a:bodyPr/>
                    <a:lstStyle/>
                    <a:p>
                      <a:pPr>
                        <a:lnSpc>
                          <a:spcPct val="107000"/>
                        </a:lnSpc>
                        <a:spcAft>
                          <a:spcPts val="0"/>
                        </a:spcAft>
                      </a:pPr>
                      <a:r>
                        <a:rPr lang="uk-UA" sz="700">
                          <a:effectLst/>
                        </a:rPr>
                        <a:t>1.</a:t>
                      </a:r>
                      <a:endParaRPr lang="uk-UA" sz="600">
                        <a:effectLst/>
                        <a:latin typeface="Calibri"/>
                        <a:ea typeface="Calibri"/>
                        <a:cs typeface="Times New Roman"/>
                      </a:endParaRPr>
                    </a:p>
                  </a:txBody>
                  <a:tcPr marL="36510" marR="36510" marT="0" marB="0"/>
                </a:tc>
                <a:tc>
                  <a:txBody>
                    <a:bodyPr/>
                    <a:lstStyle/>
                    <a:p>
                      <a:pPr algn="just">
                        <a:lnSpc>
                          <a:spcPct val="107000"/>
                        </a:lnSpc>
                        <a:spcAft>
                          <a:spcPts val="0"/>
                        </a:spcAft>
                      </a:pPr>
                      <a:r>
                        <a:rPr lang="uk-UA" sz="1100" dirty="0">
                          <a:effectLst/>
                        </a:rPr>
                        <a:t>Тема № 1. Порядок надання домедичної допомоги при раптовій зупинці кровообігу (зупинці серця), у дорослих, психологічні аспекти допомоги.</a:t>
                      </a:r>
                      <a:endParaRPr lang="uk-UA" sz="1050" dirty="0">
                        <a:effectLst/>
                      </a:endParaRPr>
                    </a:p>
                    <a:p>
                      <a:pPr algn="just">
                        <a:lnSpc>
                          <a:spcPct val="107000"/>
                        </a:lnSpc>
                        <a:spcAft>
                          <a:spcPts val="0"/>
                        </a:spcAft>
                      </a:pPr>
                      <a:r>
                        <a:rPr lang="uk-UA" sz="1100" dirty="0">
                          <a:effectLst/>
                        </a:rPr>
                        <a:t> </a:t>
                      </a:r>
                      <a:endParaRPr lang="uk-UA" sz="1050" dirty="0">
                        <a:effectLst/>
                        <a:latin typeface="Calibri"/>
                        <a:ea typeface="Calibri"/>
                        <a:cs typeface="Times New Roman"/>
                      </a:endParaRPr>
                    </a:p>
                  </a:txBody>
                  <a:tcPr marL="36510" marR="36510" marT="0" marB="0"/>
                </a:tc>
                <a:tc>
                  <a:txBody>
                    <a:bodyPr/>
                    <a:lstStyle/>
                    <a:p>
                      <a:pPr algn="ctr">
                        <a:lnSpc>
                          <a:spcPct val="107000"/>
                        </a:lnSpc>
                        <a:spcAft>
                          <a:spcPts val="0"/>
                        </a:spcAft>
                      </a:pPr>
                      <a:r>
                        <a:rPr lang="uk-UA" sz="1100">
                          <a:effectLst/>
                        </a:rPr>
                        <a:t>6</a:t>
                      </a:r>
                      <a:endParaRPr lang="uk-UA" sz="1050">
                        <a:effectLst/>
                        <a:latin typeface="Calibri"/>
                        <a:ea typeface="Calibri"/>
                        <a:cs typeface="Times New Roman"/>
                      </a:endParaRPr>
                    </a:p>
                  </a:txBody>
                  <a:tcPr marL="36510" marR="36510" marT="0" marB="0"/>
                </a:tc>
                <a:extLst>
                  <a:ext uri="{0D108BD9-81ED-4DB2-BD59-A6C34878D82A}">
                    <a16:rowId xmlns:a16="http://schemas.microsoft.com/office/drawing/2014/main" val="10001"/>
                  </a:ext>
                </a:extLst>
              </a:tr>
              <a:tr h="545544">
                <a:tc>
                  <a:txBody>
                    <a:bodyPr/>
                    <a:lstStyle/>
                    <a:p>
                      <a:pPr>
                        <a:lnSpc>
                          <a:spcPct val="107000"/>
                        </a:lnSpc>
                        <a:spcAft>
                          <a:spcPts val="0"/>
                        </a:spcAft>
                      </a:pPr>
                      <a:r>
                        <a:rPr lang="uk-UA" sz="700">
                          <a:effectLst/>
                        </a:rPr>
                        <a:t>2.</a:t>
                      </a:r>
                      <a:endParaRPr lang="uk-UA" sz="600">
                        <a:effectLst/>
                        <a:latin typeface="Calibri"/>
                        <a:ea typeface="Calibri"/>
                        <a:cs typeface="Times New Roman"/>
                      </a:endParaRPr>
                    </a:p>
                  </a:txBody>
                  <a:tcPr marL="36510" marR="36510" marT="0" marB="0"/>
                </a:tc>
                <a:tc>
                  <a:txBody>
                    <a:bodyPr/>
                    <a:lstStyle/>
                    <a:p>
                      <a:pPr algn="just">
                        <a:lnSpc>
                          <a:spcPct val="107000"/>
                        </a:lnSpc>
                        <a:spcAft>
                          <a:spcPts val="0"/>
                        </a:spcAft>
                      </a:pPr>
                      <a:r>
                        <a:rPr lang="uk-UA" sz="1100" dirty="0">
                          <a:effectLst/>
                        </a:rPr>
                        <a:t>Тема № 2. Порядок надання домедичної допомоги при раптовій зупинці кровообігу (зупинці серця), у дітей, психологічні аспекти допомоги.</a:t>
                      </a:r>
                      <a:endParaRPr lang="uk-UA" sz="1050" dirty="0">
                        <a:effectLst/>
                      </a:endParaRPr>
                    </a:p>
                    <a:p>
                      <a:pPr algn="just">
                        <a:lnSpc>
                          <a:spcPct val="107000"/>
                        </a:lnSpc>
                        <a:spcAft>
                          <a:spcPts val="0"/>
                        </a:spcAft>
                      </a:pPr>
                      <a:r>
                        <a:rPr lang="uk-UA" sz="1100" dirty="0">
                          <a:effectLst/>
                        </a:rPr>
                        <a:t> </a:t>
                      </a:r>
                      <a:endParaRPr lang="uk-UA" sz="1050" dirty="0">
                        <a:effectLst/>
                        <a:latin typeface="Calibri"/>
                        <a:ea typeface="Calibri"/>
                        <a:cs typeface="Times New Roman"/>
                      </a:endParaRPr>
                    </a:p>
                  </a:txBody>
                  <a:tcPr marL="36510" marR="36510" marT="0" marB="0"/>
                </a:tc>
                <a:tc>
                  <a:txBody>
                    <a:bodyPr/>
                    <a:lstStyle/>
                    <a:p>
                      <a:pPr algn="ctr">
                        <a:lnSpc>
                          <a:spcPct val="107000"/>
                        </a:lnSpc>
                        <a:spcAft>
                          <a:spcPts val="0"/>
                        </a:spcAft>
                      </a:pPr>
                      <a:r>
                        <a:rPr lang="uk-UA" sz="1100">
                          <a:effectLst/>
                        </a:rPr>
                        <a:t>6</a:t>
                      </a:r>
                      <a:endParaRPr lang="uk-UA" sz="1050">
                        <a:effectLst/>
                        <a:latin typeface="Calibri"/>
                        <a:ea typeface="Calibri"/>
                        <a:cs typeface="Times New Roman"/>
                      </a:endParaRPr>
                    </a:p>
                  </a:txBody>
                  <a:tcPr marL="36510" marR="36510" marT="0" marB="0"/>
                </a:tc>
                <a:extLst>
                  <a:ext uri="{0D108BD9-81ED-4DB2-BD59-A6C34878D82A}">
                    <a16:rowId xmlns:a16="http://schemas.microsoft.com/office/drawing/2014/main" val="10002"/>
                  </a:ext>
                </a:extLst>
              </a:tr>
              <a:tr h="545544">
                <a:tc>
                  <a:txBody>
                    <a:bodyPr/>
                    <a:lstStyle/>
                    <a:p>
                      <a:pPr>
                        <a:lnSpc>
                          <a:spcPct val="107000"/>
                        </a:lnSpc>
                        <a:spcAft>
                          <a:spcPts val="0"/>
                        </a:spcAft>
                      </a:pPr>
                      <a:r>
                        <a:rPr lang="uk-UA" sz="700">
                          <a:effectLst/>
                        </a:rPr>
                        <a:t>3.</a:t>
                      </a:r>
                      <a:endParaRPr lang="uk-UA" sz="600">
                        <a:effectLst/>
                        <a:latin typeface="Calibri"/>
                        <a:ea typeface="Calibri"/>
                        <a:cs typeface="Times New Roman"/>
                      </a:endParaRPr>
                    </a:p>
                  </a:txBody>
                  <a:tcPr marL="36510" marR="36510" marT="0" marB="0"/>
                </a:tc>
                <a:tc>
                  <a:txBody>
                    <a:bodyPr/>
                    <a:lstStyle/>
                    <a:p>
                      <a:pPr algn="just">
                        <a:lnSpc>
                          <a:spcPct val="107000"/>
                        </a:lnSpc>
                        <a:spcAft>
                          <a:spcPts val="0"/>
                        </a:spcAft>
                      </a:pPr>
                      <a:r>
                        <a:rPr lang="uk-UA" sz="1100" dirty="0">
                          <a:effectLst/>
                        </a:rPr>
                        <a:t>Тема № 3. Порядок надання домедичної допомоги при обструкції дихальних шляхів та відновлення їх прохідності у дорослих та дітей, психологічні аспекти допомоги.</a:t>
                      </a:r>
                      <a:endParaRPr lang="uk-UA" sz="1050" dirty="0">
                        <a:effectLst/>
                      </a:endParaRPr>
                    </a:p>
                    <a:p>
                      <a:pPr>
                        <a:lnSpc>
                          <a:spcPct val="107000"/>
                        </a:lnSpc>
                        <a:spcAft>
                          <a:spcPts val="0"/>
                        </a:spcAft>
                      </a:pPr>
                      <a:r>
                        <a:rPr lang="uk-UA" sz="1100" dirty="0">
                          <a:effectLst/>
                        </a:rPr>
                        <a:t> </a:t>
                      </a:r>
                      <a:endParaRPr lang="uk-UA" sz="1050" dirty="0">
                        <a:effectLst/>
                        <a:latin typeface="Calibri"/>
                        <a:ea typeface="Calibri"/>
                        <a:cs typeface="Times New Roman"/>
                      </a:endParaRPr>
                    </a:p>
                  </a:txBody>
                  <a:tcPr marL="36510" marR="36510" marT="0" marB="0"/>
                </a:tc>
                <a:tc>
                  <a:txBody>
                    <a:bodyPr/>
                    <a:lstStyle/>
                    <a:p>
                      <a:pPr algn="ctr">
                        <a:lnSpc>
                          <a:spcPct val="107000"/>
                        </a:lnSpc>
                        <a:spcAft>
                          <a:spcPts val="0"/>
                        </a:spcAft>
                      </a:pPr>
                      <a:r>
                        <a:rPr lang="uk-UA" sz="1100">
                          <a:effectLst/>
                        </a:rPr>
                        <a:t>6</a:t>
                      </a:r>
                      <a:endParaRPr lang="uk-UA" sz="1050">
                        <a:effectLst/>
                        <a:latin typeface="Calibri"/>
                        <a:ea typeface="Calibri"/>
                        <a:cs typeface="Times New Roman"/>
                      </a:endParaRPr>
                    </a:p>
                  </a:txBody>
                  <a:tcPr marL="36510" marR="36510" marT="0" marB="0"/>
                </a:tc>
                <a:extLst>
                  <a:ext uri="{0D108BD9-81ED-4DB2-BD59-A6C34878D82A}">
                    <a16:rowId xmlns:a16="http://schemas.microsoft.com/office/drawing/2014/main" val="10003"/>
                  </a:ext>
                </a:extLst>
              </a:tr>
              <a:tr h="391893">
                <a:tc>
                  <a:txBody>
                    <a:bodyPr/>
                    <a:lstStyle/>
                    <a:p>
                      <a:pPr>
                        <a:lnSpc>
                          <a:spcPct val="107000"/>
                        </a:lnSpc>
                        <a:spcAft>
                          <a:spcPts val="0"/>
                        </a:spcAft>
                      </a:pPr>
                      <a:r>
                        <a:rPr lang="uk-UA" sz="700">
                          <a:effectLst/>
                        </a:rPr>
                        <a:t>4.</a:t>
                      </a:r>
                      <a:endParaRPr lang="uk-UA" sz="600">
                        <a:effectLst/>
                        <a:latin typeface="Calibri"/>
                        <a:ea typeface="Calibri"/>
                        <a:cs typeface="Times New Roman"/>
                      </a:endParaRPr>
                    </a:p>
                  </a:txBody>
                  <a:tcPr marL="36510" marR="36510" marT="0" marB="0"/>
                </a:tc>
                <a:tc>
                  <a:txBody>
                    <a:bodyPr/>
                    <a:lstStyle/>
                    <a:p>
                      <a:pPr algn="just">
                        <a:lnSpc>
                          <a:spcPct val="107000"/>
                        </a:lnSpc>
                        <a:spcAft>
                          <a:spcPts val="0"/>
                        </a:spcAft>
                      </a:pPr>
                      <a:r>
                        <a:rPr lang="uk-UA" sz="1100" dirty="0">
                          <a:effectLst/>
                        </a:rPr>
                        <a:t>Тема № 4. Порядок надання домедичної допомоги при масивній кровотечі, психологічні аспекти допомоги.</a:t>
                      </a:r>
                      <a:endParaRPr lang="uk-UA" sz="1050" dirty="0">
                        <a:effectLst/>
                      </a:endParaRPr>
                    </a:p>
                    <a:p>
                      <a:pPr algn="just">
                        <a:lnSpc>
                          <a:spcPct val="107000"/>
                        </a:lnSpc>
                        <a:spcAft>
                          <a:spcPts val="0"/>
                        </a:spcAft>
                      </a:pPr>
                      <a:r>
                        <a:rPr lang="uk-UA" sz="1100" dirty="0">
                          <a:effectLst/>
                        </a:rPr>
                        <a:t> </a:t>
                      </a:r>
                      <a:endParaRPr lang="uk-UA" sz="1050" dirty="0">
                        <a:effectLst/>
                        <a:latin typeface="Calibri"/>
                        <a:ea typeface="Calibri"/>
                        <a:cs typeface="Times New Roman"/>
                      </a:endParaRPr>
                    </a:p>
                  </a:txBody>
                  <a:tcPr marL="36510" marR="36510" marT="0" marB="0"/>
                </a:tc>
                <a:tc>
                  <a:txBody>
                    <a:bodyPr/>
                    <a:lstStyle/>
                    <a:p>
                      <a:pPr algn="ctr">
                        <a:lnSpc>
                          <a:spcPct val="107000"/>
                        </a:lnSpc>
                        <a:spcAft>
                          <a:spcPts val="0"/>
                        </a:spcAft>
                      </a:pPr>
                      <a:r>
                        <a:rPr lang="uk-UA" sz="1100">
                          <a:effectLst/>
                        </a:rPr>
                        <a:t>6</a:t>
                      </a:r>
                      <a:endParaRPr lang="uk-UA" sz="1050">
                        <a:effectLst/>
                        <a:latin typeface="Calibri"/>
                        <a:ea typeface="Calibri"/>
                        <a:cs typeface="Times New Roman"/>
                      </a:endParaRPr>
                    </a:p>
                  </a:txBody>
                  <a:tcPr marL="36510" marR="36510" marT="0" marB="0"/>
                </a:tc>
                <a:extLst>
                  <a:ext uri="{0D108BD9-81ED-4DB2-BD59-A6C34878D82A}">
                    <a16:rowId xmlns:a16="http://schemas.microsoft.com/office/drawing/2014/main" val="10004"/>
                  </a:ext>
                </a:extLst>
              </a:tr>
              <a:tr h="391893">
                <a:tc>
                  <a:txBody>
                    <a:bodyPr/>
                    <a:lstStyle/>
                    <a:p>
                      <a:pPr>
                        <a:lnSpc>
                          <a:spcPct val="107000"/>
                        </a:lnSpc>
                        <a:spcAft>
                          <a:spcPts val="0"/>
                        </a:spcAft>
                      </a:pPr>
                      <a:r>
                        <a:rPr lang="uk-UA" sz="700">
                          <a:effectLst/>
                        </a:rPr>
                        <a:t>5.</a:t>
                      </a:r>
                      <a:endParaRPr lang="uk-UA" sz="600">
                        <a:effectLst/>
                        <a:latin typeface="Calibri"/>
                        <a:ea typeface="Calibri"/>
                        <a:cs typeface="Times New Roman"/>
                      </a:endParaRPr>
                    </a:p>
                  </a:txBody>
                  <a:tcPr marL="36510" marR="36510" marT="0" marB="0"/>
                </a:tc>
                <a:tc>
                  <a:txBody>
                    <a:bodyPr/>
                    <a:lstStyle/>
                    <a:p>
                      <a:pPr algn="just">
                        <a:lnSpc>
                          <a:spcPct val="107000"/>
                        </a:lnSpc>
                        <a:spcAft>
                          <a:spcPts val="0"/>
                        </a:spcAft>
                      </a:pPr>
                      <a:r>
                        <a:rPr lang="uk-UA" sz="1100" dirty="0">
                          <a:effectLst/>
                        </a:rPr>
                        <a:t>Тема № 5. Порядок надання домедичної допомоги при травмах грудної клітки та живота, психологічні аспекти допомоги. </a:t>
                      </a:r>
                      <a:endParaRPr lang="uk-UA" sz="1050" dirty="0">
                        <a:effectLst/>
                        <a:latin typeface="Calibri"/>
                        <a:ea typeface="Calibri"/>
                        <a:cs typeface="Times New Roman"/>
                      </a:endParaRPr>
                    </a:p>
                  </a:txBody>
                  <a:tcPr marL="36510" marR="36510" marT="0" marB="0"/>
                </a:tc>
                <a:tc>
                  <a:txBody>
                    <a:bodyPr/>
                    <a:lstStyle/>
                    <a:p>
                      <a:pPr algn="ctr">
                        <a:lnSpc>
                          <a:spcPct val="107000"/>
                        </a:lnSpc>
                        <a:spcAft>
                          <a:spcPts val="0"/>
                        </a:spcAft>
                      </a:pPr>
                      <a:r>
                        <a:rPr lang="uk-UA" sz="1100">
                          <a:effectLst/>
                        </a:rPr>
                        <a:t>6</a:t>
                      </a:r>
                      <a:endParaRPr lang="uk-UA" sz="1050">
                        <a:effectLst/>
                        <a:latin typeface="Calibri"/>
                        <a:ea typeface="Calibri"/>
                        <a:cs typeface="Times New Roman"/>
                      </a:endParaRPr>
                    </a:p>
                  </a:txBody>
                  <a:tcPr marL="36510" marR="36510" marT="0" marB="0"/>
                </a:tc>
                <a:extLst>
                  <a:ext uri="{0D108BD9-81ED-4DB2-BD59-A6C34878D82A}">
                    <a16:rowId xmlns:a16="http://schemas.microsoft.com/office/drawing/2014/main" val="10005"/>
                  </a:ext>
                </a:extLst>
              </a:tr>
              <a:tr h="391893">
                <a:tc>
                  <a:txBody>
                    <a:bodyPr/>
                    <a:lstStyle/>
                    <a:p>
                      <a:pPr>
                        <a:lnSpc>
                          <a:spcPct val="107000"/>
                        </a:lnSpc>
                        <a:spcAft>
                          <a:spcPts val="0"/>
                        </a:spcAft>
                      </a:pPr>
                      <a:r>
                        <a:rPr lang="uk-UA" sz="700">
                          <a:effectLst/>
                        </a:rPr>
                        <a:t>6.</a:t>
                      </a:r>
                      <a:endParaRPr lang="uk-UA" sz="600">
                        <a:effectLst/>
                        <a:latin typeface="Calibri"/>
                        <a:ea typeface="Calibri"/>
                        <a:cs typeface="Times New Roman"/>
                      </a:endParaRPr>
                    </a:p>
                  </a:txBody>
                  <a:tcPr marL="36510" marR="36510" marT="0" marB="0"/>
                </a:tc>
                <a:tc>
                  <a:txBody>
                    <a:bodyPr/>
                    <a:lstStyle/>
                    <a:p>
                      <a:pPr algn="just">
                        <a:lnSpc>
                          <a:spcPct val="107000"/>
                        </a:lnSpc>
                        <a:spcAft>
                          <a:spcPts val="0"/>
                        </a:spcAft>
                      </a:pPr>
                      <a:r>
                        <a:rPr lang="uk-UA" sz="1100" dirty="0">
                          <a:effectLst/>
                        </a:rPr>
                        <a:t>Тема № 6. Порядок надання домедичної допомоги при травмах голови, хребта, кісток кінцівок та тазу, психологічні аспекти допомоги. </a:t>
                      </a:r>
                      <a:endParaRPr lang="uk-UA" sz="1050" dirty="0">
                        <a:effectLst/>
                        <a:latin typeface="Calibri"/>
                        <a:ea typeface="Calibri"/>
                        <a:cs typeface="Times New Roman"/>
                      </a:endParaRPr>
                    </a:p>
                  </a:txBody>
                  <a:tcPr marL="36510" marR="36510" marT="0" marB="0"/>
                </a:tc>
                <a:tc>
                  <a:txBody>
                    <a:bodyPr/>
                    <a:lstStyle/>
                    <a:p>
                      <a:pPr algn="ctr">
                        <a:lnSpc>
                          <a:spcPct val="107000"/>
                        </a:lnSpc>
                        <a:spcAft>
                          <a:spcPts val="0"/>
                        </a:spcAft>
                      </a:pPr>
                      <a:r>
                        <a:rPr lang="uk-UA" sz="1100">
                          <a:effectLst/>
                        </a:rPr>
                        <a:t>6</a:t>
                      </a:r>
                      <a:endParaRPr lang="uk-UA" sz="1050">
                        <a:effectLst/>
                        <a:latin typeface="Calibri"/>
                        <a:ea typeface="Calibri"/>
                        <a:cs typeface="Times New Roman"/>
                      </a:endParaRPr>
                    </a:p>
                  </a:txBody>
                  <a:tcPr marL="36510" marR="36510" marT="0" marB="0"/>
                </a:tc>
                <a:extLst>
                  <a:ext uri="{0D108BD9-81ED-4DB2-BD59-A6C34878D82A}">
                    <a16:rowId xmlns:a16="http://schemas.microsoft.com/office/drawing/2014/main" val="10006"/>
                  </a:ext>
                </a:extLst>
              </a:tr>
              <a:tr h="391893">
                <a:tc>
                  <a:txBody>
                    <a:bodyPr/>
                    <a:lstStyle/>
                    <a:p>
                      <a:pPr>
                        <a:lnSpc>
                          <a:spcPct val="107000"/>
                        </a:lnSpc>
                        <a:spcAft>
                          <a:spcPts val="0"/>
                        </a:spcAft>
                      </a:pPr>
                      <a:r>
                        <a:rPr lang="uk-UA" sz="700">
                          <a:effectLst/>
                        </a:rPr>
                        <a:t>7.</a:t>
                      </a:r>
                      <a:endParaRPr lang="uk-UA" sz="600">
                        <a:effectLst/>
                        <a:latin typeface="Calibri"/>
                        <a:ea typeface="Calibri"/>
                        <a:cs typeface="Times New Roman"/>
                      </a:endParaRPr>
                    </a:p>
                  </a:txBody>
                  <a:tcPr marL="36510" marR="36510" marT="0" marB="0"/>
                </a:tc>
                <a:tc>
                  <a:txBody>
                    <a:bodyPr/>
                    <a:lstStyle/>
                    <a:p>
                      <a:pPr algn="just">
                        <a:lnSpc>
                          <a:spcPct val="107000"/>
                        </a:lnSpc>
                        <a:spcAft>
                          <a:spcPts val="0"/>
                        </a:spcAft>
                      </a:pPr>
                      <a:r>
                        <a:rPr lang="uk-UA" sz="1100" dirty="0">
                          <a:effectLst/>
                        </a:rPr>
                        <a:t>Тема № 7. Порядок надання домедичної допомоги при </a:t>
                      </a:r>
                      <a:r>
                        <a:rPr lang="uk-UA" sz="1100" dirty="0" err="1">
                          <a:effectLst/>
                        </a:rPr>
                        <a:t>опіках</a:t>
                      </a:r>
                      <a:r>
                        <a:rPr lang="uk-UA" sz="1100" dirty="0">
                          <a:effectLst/>
                        </a:rPr>
                        <a:t> та </a:t>
                      </a:r>
                      <a:r>
                        <a:rPr lang="uk-UA" sz="1100" dirty="0" err="1">
                          <a:effectLst/>
                        </a:rPr>
                        <a:t>відмороженнях</a:t>
                      </a:r>
                      <a:r>
                        <a:rPr lang="uk-UA" sz="1100" dirty="0">
                          <a:effectLst/>
                        </a:rPr>
                        <a:t> та ураженнях електричним струмом, психологічні аспекти допомоги.</a:t>
                      </a:r>
                      <a:endParaRPr lang="uk-UA" sz="1050" dirty="0">
                        <a:effectLst/>
                        <a:latin typeface="Calibri"/>
                        <a:ea typeface="Calibri"/>
                        <a:cs typeface="Times New Roman"/>
                      </a:endParaRPr>
                    </a:p>
                  </a:txBody>
                  <a:tcPr marL="36510" marR="36510" marT="0" marB="0"/>
                </a:tc>
                <a:tc>
                  <a:txBody>
                    <a:bodyPr/>
                    <a:lstStyle/>
                    <a:p>
                      <a:pPr algn="ctr">
                        <a:lnSpc>
                          <a:spcPct val="107000"/>
                        </a:lnSpc>
                        <a:spcAft>
                          <a:spcPts val="0"/>
                        </a:spcAft>
                      </a:pPr>
                      <a:r>
                        <a:rPr lang="uk-UA" sz="1100">
                          <a:effectLst/>
                        </a:rPr>
                        <a:t>6</a:t>
                      </a:r>
                      <a:endParaRPr lang="uk-UA" sz="1050">
                        <a:effectLst/>
                        <a:latin typeface="Calibri"/>
                        <a:ea typeface="Calibri"/>
                        <a:cs typeface="Times New Roman"/>
                      </a:endParaRPr>
                    </a:p>
                  </a:txBody>
                  <a:tcPr marL="36510" marR="36510" marT="0" marB="0"/>
                </a:tc>
                <a:extLst>
                  <a:ext uri="{0D108BD9-81ED-4DB2-BD59-A6C34878D82A}">
                    <a16:rowId xmlns:a16="http://schemas.microsoft.com/office/drawing/2014/main" val="10007"/>
                  </a:ext>
                </a:extLst>
              </a:tr>
              <a:tr h="391893">
                <a:tc>
                  <a:txBody>
                    <a:bodyPr/>
                    <a:lstStyle/>
                    <a:p>
                      <a:pPr>
                        <a:lnSpc>
                          <a:spcPct val="107000"/>
                        </a:lnSpc>
                        <a:spcAft>
                          <a:spcPts val="0"/>
                        </a:spcAft>
                      </a:pPr>
                      <a:r>
                        <a:rPr lang="uk-UA" sz="700">
                          <a:effectLst/>
                        </a:rPr>
                        <a:t>8.</a:t>
                      </a:r>
                      <a:endParaRPr lang="uk-UA" sz="600">
                        <a:effectLst/>
                        <a:latin typeface="Calibri"/>
                        <a:ea typeface="Calibri"/>
                        <a:cs typeface="Times New Roman"/>
                      </a:endParaRPr>
                    </a:p>
                  </a:txBody>
                  <a:tcPr marL="36510" marR="36510" marT="0" marB="0"/>
                </a:tc>
                <a:tc>
                  <a:txBody>
                    <a:bodyPr/>
                    <a:lstStyle/>
                    <a:p>
                      <a:pPr algn="just">
                        <a:lnSpc>
                          <a:spcPct val="107000"/>
                        </a:lnSpc>
                        <a:spcAft>
                          <a:spcPts val="0"/>
                        </a:spcAft>
                      </a:pPr>
                      <a:r>
                        <a:rPr lang="uk-UA" sz="1100" dirty="0">
                          <a:effectLst/>
                        </a:rPr>
                        <a:t>Тема № 8. Порядок надання домедичної допомоги при судомному синдромі, гострих отруєннях та інтоксикаціях, психологічні аспекти.</a:t>
                      </a:r>
                      <a:endParaRPr lang="uk-UA" sz="1050" dirty="0">
                        <a:effectLst/>
                        <a:latin typeface="Calibri"/>
                        <a:ea typeface="Calibri"/>
                        <a:cs typeface="Times New Roman"/>
                      </a:endParaRPr>
                    </a:p>
                  </a:txBody>
                  <a:tcPr marL="36510" marR="36510" marT="0" marB="0"/>
                </a:tc>
                <a:tc>
                  <a:txBody>
                    <a:bodyPr/>
                    <a:lstStyle/>
                    <a:p>
                      <a:pPr algn="ctr">
                        <a:lnSpc>
                          <a:spcPct val="107000"/>
                        </a:lnSpc>
                        <a:spcAft>
                          <a:spcPts val="0"/>
                        </a:spcAft>
                      </a:pPr>
                      <a:r>
                        <a:rPr lang="uk-UA" sz="1100">
                          <a:effectLst/>
                        </a:rPr>
                        <a:t>6</a:t>
                      </a:r>
                      <a:endParaRPr lang="uk-UA" sz="1050">
                        <a:effectLst/>
                        <a:latin typeface="Calibri"/>
                        <a:ea typeface="Calibri"/>
                        <a:cs typeface="Times New Roman"/>
                      </a:endParaRPr>
                    </a:p>
                  </a:txBody>
                  <a:tcPr marL="36510" marR="36510" marT="0" marB="0"/>
                </a:tc>
                <a:extLst>
                  <a:ext uri="{0D108BD9-81ED-4DB2-BD59-A6C34878D82A}">
                    <a16:rowId xmlns:a16="http://schemas.microsoft.com/office/drawing/2014/main" val="10008"/>
                  </a:ext>
                </a:extLst>
              </a:tr>
              <a:tr h="366275">
                <a:tc>
                  <a:txBody>
                    <a:bodyPr/>
                    <a:lstStyle/>
                    <a:p>
                      <a:pPr>
                        <a:lnSpc>
                          <a:spcPct val="107000"/>
                        </a:lnSpc>
                        <a:spcAft>
                          <a:spcPts val="0"/>
                        </a:spcAft>
                      </a:pPr>
                      <a:r>
                        <a:rPr lang="uk-UA" sz="700">
                          <a:effectLst/>
                        </a:rPr>
                        <a:t>9.</a:t>
                      </a:r>
                      <a:endParaRPr lang="uk-UA" sz="600">
                        <a:effectLst/>
                        <a:latin typeface="Calibri"/>
                        <a:ea typeface="Calibri"/>
                        <a:cs typeface="Times New Roman"/>
                      </a:endParaRPr>
                    </a:p>
                  </a:txBody>
                  <a:tcPr marL="36510" marR="36510" marT="0" marB="0"/>
                </a:tc>
                <a:tc>
                  <a:txBody>
                    <a:bodyPr/>
                    <a:lstStyle/>
                    <a:p>
                      <a:pPr algn="just">
                        <a:spcAft>
                          <a:spcPts val="0"/>
                        </a:spcAft>
                      </a:pPr>
                      <a:r>
                        <a:rPr lang="uk-UA" sz="1100" dirty="0">
                          <a:effectLst/>
                        </a:rPr>
                        <a:t>Тема № 9 Відпрацювання навичок командної роботи, медичне сортування постраждалих та надання домедичної допомоги на місці події, психологічні аспекти допомоги.</a:t>
                      </a:r>
                      <a:endParaRPr lang="uk-UA" sz="1050" dirty="0">
                        <a:effectLst/>
                        <a:latin typeface="Times New Roman"/>
                        <a:ea typeface="Times New Roman"/>
                      </a:endParaRPr>
                    </a:p>
                  </a:txBody>
                  <a:tcPr marL="36510" marR="36510" marT="0" marB="0"/>
                </a:tc>
                <a:tc>
                  <a:txBody>
                    <a:bodyPr/>
                    <a:lstStyle/>
                    <a:p>
                      <a:pPr algn="ctr">
                        <a:lnSpc>
                          <a:spcPct val="107000"/>
                        </a:lnSpc>
                        <a:spcAft>
                          <a:spcPts val="0"/>
                        </a:spcAft>
                      </a:pPr>
                      <a:r>
                        <a:rPr lang="uk-UA" sz="1100" dirty="0">
                          <a:effectLst/>
                        </a:rPr>
                        <a:t>6</a:t>
                      </a:r>
                      <a:endParaRPr lang="uk-UA" sz="1050" dirty="0">
                        <a:effectLst/>
                        <a:latin typeface="Calibri"/>
                        <a:ea typeface="Calibri"/>
                        <a:cs typeface="Times New Roman"/>
                      </a:endParaRPr>
                    </a:p>
                  </a:txBody>
                  <a:tcPr marL="36510" marR="36510" marT="0" marB="0"/>
                </a:tc>
                <a:extLst>
                  <a:ext uri="{0D108BD9-81ED-4DB2-BD59-A6C34878D82A}">
                    <a16:rowId xmlns:a16="http://schemas.microsoft.com/office/drawing/2014/main" val="10009"/>
                  </a:ext>
                </a:extLst>
              </a:tr>
              <a:tr h="391893">
                <a:tc>
                  <a:txBody>
                    <a:bodyPr/>
                    <a:lstStyle/>
                    <a:p>
                      <a:pPr>
                        <a:lnSpc>
                          <a:spcPct val="107000"/>
                        </a:lnSpc>
                        <a:spcAft>
                          <a:spcPts val="0"/>
                        </a:spcAft>
                      </a:pPr>
                      <a:r>
                        <a:rPr lang="uk-UA" sz="700">
                          <a:effectLst/>
                        </a:rPr>
                        <a:t>10.</a:t>
                      </a:r>
                      <a:endParaRPr lang="uk-UA" sz="600">
                        <a:effectLst/>
                        <a:latin typeface="Calibri"/>
                        <a:ea typeface="Calibri"/>
                        <a:cs typeface="Times New Roman"/>
                      </a:endParaRPr>
                    </a:p>
                  </a:txBody>
                  <a:tcPr marL="36510" marR="36510" marT="0" marB="0"/>
                </a:tc>
                <a:tc>
                  <a:txBody>
                    <a:bodyPr/>
                    <a:lstStyle/>
                    <a:p>
                      <a:pPr algn="just">
                        <a:lnSpc>
                          <a:spcPct val="107000"/>
                        </a:lnSpc>
                        <a:spcAft>
                          <a:spcPts val="0"/>
                        </a:spcAft>
                      </a:pPr>
                      <a:r>
                        <a:rPr lang="uk-UA" sz="1100" dirty="0">
                          <a:effectLst/>
                        </a:rPr>
                        <a:t>Тема № 10 Звільнення постраждалих з-під завалів, синдром тривалого стиснення (</a:t>
                      </a:r>
                      <a:r>
                        <a:rPr lang="uk-UA" sz="1100" dirty="0" err="1">
                          <a:effectLst/>
                        </a:rPr>
                        <a:t>краш</a:t>
                      </a:r>
                      <a:r>
                        <a:rPr lang="uk-UA" sz="1100" dirty="0">
                          <a:effectLst/>
                        </a:rPr>
                        <a:t> синдром), психологічні аспекти допомоги.</a:t>
                      </a:r>
                      <a:endParaRPr lang="uk-UA" sz="1050" dirty="0">
                        <a:effectLst/>
                        <a:latin typeface="Calibri"/>
                        <a:ea typeface="Calibri"/>
                        <a:cs typeface="Times New Roman"/>
                      </a:endParaRPr>
                    </a:p>
                  </a:txBody>
                  <a:tcPr marL="36510" marR="36510" marT="0" marB="0"/>
                </a:tc>
                <a:tc>
                  <a:txBody>
                    <a:bodyPr/>
                    <a:lstStyle/>
                    <a:p>
                      <a:pPr algn="ctr">
                        <a:lnSpc>
                          <a:spcPct val="107000"/>
                        </a:lnSpc>
                        <a:spcAft>
                          <a:spcPts val="0"/>
                        </a:spcAft>
                      </a:pPr>
                      <a:r>
                        <a:rPr lang="uk-UA" sz="1100" dirty="0">
                          <a:effectLst/>
                        </a:rPr>
                        <a:t>6</a:t>
                      </a:r>
                      <a:endParaRPr lang="uk-UA" sz="1050" dirty="0">
                        <a:effectLst/>
                        <a:latin typeface="Calibri"/>
                        <a:ea typeface="Calibri"/>
                        <a:cs typeface="Times New Roman"/>
                      </a:endParaRPr>
                    </a:p>
                  </a:txBody>
                  <a:tcPr marL="36510" marR="36510" marT="0" marB="0"/>
                </a:tc>
                <a:extLst>
                  <a:ext uri="{0D108BD9-81ED-4DB2-BD59-A6C34878D82A}">
                    <a16:rowId xmlns:a16="http://schemas.microsoft.com/office/drawing/2014/main" val="10010"/>
                  </a:ext>
                </a:extLst>
              </a:tr>
              <a:tr h="175651">
                <a:tc>
                  <a:txBody>
                    <a:bodyPr/>
                    <a:lstStyle/>
                    <a:p>
                      <a:pPr>
                        <a:lnSpc>
                          <a:spcPct val="107000"/>
                        </a:lnSpc>
                        <a:spcAft>
                          <a:spcPts val="0"/>
                        </a:spcAft>
                      </a:pPr>
                      <a:r>
                        <a:rPr lang="uk-UA" sz="700">
                          <a:effectLst/>
                        </a:rPr>
                        <a:t> </a:t>
                      </a:r>
                      <a:endParaRPr lang="uk-UA" sz="600">
                        <a:effectLst/>
                        <a:latin typeface="Calibri"/>
                        <a:ea typeface="Calibri"/>
                        <a:cs typeface="Times New Roman"/>
                      </a:endParaRPr>
                    </a:p>
                  </a:txBody>
                  <a:tcPr marL="36510" marR="36510" marT="0" marB="0"/>
                </a:tc>
                <a:tc>
                  <a:txBody>
                    <a:bodyPr/>
                    <a:lstStyle/>
                    <a:p>
                      <a:pPr>
                        <a:lnSpc>
                          <a:spcPct val="107000"/>
                        </a:lnSpc>
                        <a:spcAft>
                          <a:spcPts val="0"/>
                        </a:spcAft>
                      </a:pPr>
                      <a:r>
                        <a:rPr lang="uk-UA" sz="1100">
                          <a:effectLst/>
                        </a:rPr>
                        <a:t>Разом</a:t>
                      </a:r>
                      <a:endParaRPr lang="uk-UA" sz="1050">
                        <a:effectLst/>
                        <a:latin typeface="Calibri"/>
                        <a:ea typeface="Calibri"/>
                        <a:cs typeface="Times New Roman"/>
                      </a:endParaRPr>
                    </a:p>
                  </a:txBody>
                  <a:tcPr marL="36510" marR="36510" marT="0" marB="0"/>
                </a:tc>
                <a:tc>
                  <a:txBody>
                    <a:bodyPr/>
                    <a:lstStyle/>
                    <a:p>
                      <a:pPr algn="ctr">
                        <a:lnSpc>
                          <a:spcPct val="107000"/>
                        </a:lnSpc>
                        <a:spcAft>
                          <a:spcPts val="0"/>
                        </a:spcAft>
                      </a:pPr>
                      <a:r>
                        <a:rPr lang="uk-UA" sz="1100" dirty="0">
                          <a:effectLst/>
                        </a:rPr>
                        <a:t>60</a:t>
                      </a:r>
                      <a:endParaRPr lang="uk-UA" sz="1050" dirty="0">
                        <a:effectLst/>
                        <a:latin typeface="Calibri"/>
                        <a:ea typeface="Calibri"/>
                        <a:cs typeface="Times New Roman"/>
                      </a:endParaRPr>
                    </a:p>
                  </a:txBody>
                  <a:tcPr marL="36510" marR="36510" marT="0" marB="0"/>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861064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01526" y="212597"/>
            <a:ext cx="1401985" cy="1128171"/>
          </a:xfrm>
          <a:prstGeom prst="rect">
            <a:avLst/>
          </a:prstGeom>
        </p:spPr>
      </p:pic>
      <p:pic>
        <p:nvPicPr>
          <p:cNvPr id="3" name="object 3"/>
          <p:cNvPicPr/>
          <p:nvPr/>
        </p:nvPicPr>
        <p:blipFill>
          <a:blip r:embed="rId3" cstate="print"/>
          <a:stretch>
            <a:fillRect/>
          </a:stretch>
        </p:blipFill>
        <p:spPr>
          <a:xfrm>
            <a:off x="8184232" y="351088"/>
            <a:ext cx="3454556" cy="917672"/>
          </a:xfrm>
          <a:prstGeom prst="rect">
            <a:avLst/>
          </a:prstGeom>
        </p:spPr>
      </p:pic>
      <p:sp>
        <p:nvSpPr>
          <p:cNvPr id="15" name="object 6"/>
          <p:cNvSpPr txBox="1">
            <a:spLocks noGrp="1"/>
          </p:cNvSpPr>
          <p:nvPr>
            <p:ph type="title"/>
          </p:nvPr>
        </p:nvSpPr>
        <p:spPr>
          <a:xfrm>
            <a:off x="306475" y="1415615"/>
            <a:ext cx="4646525" cy="4817344"/>
          </a:xfrm>
          <a:prstGeom prst="rect">
            <a:avLst/>
          </a:prstGeom>
        </p:spPr>
        <p:txBody>
          <a:bodyPr vert="horz" wrap="square" lIns="0" tIns="15875" rIns="0" bIns="0" rtlCol="0">
            <a:spAutoFit/>
          </a:bodyPr>
          <a:lstStyle/>
          <a:p>
            <a:pPr marL="12700" algn="ctr">
              <a:lnSpc>
                <a:spcPct val="100000"/>
              </a:lnSpc>
              <a:spcBef>
                <a:spcPts val="125"/>
              </a:spcBef>
            </a:pPr>
            <a:r>
              <a:rPr lang="uk-UA" sz="2400" dirty="0">
                <a:latin typeface="Times New Roman" panose="02020603050405020304" pitchFamily="18" charset="0"/>
                <a:cs typeface="Times New Roman" panose="02020603050405020304" pitchFamily="18" charset="0"/>
              </a:rPr>
              <a:t>Сценарій орієнтовне навчання та </a:t>
            </a:r>
            <a:r>
              <a:rPr lang="uk-UA" sz="2400" dirty="0" err="1">
                <a:latin typeface="Times New Roman" panose="02020603050405020304" pitchFamily="18" charset="0"/>
                <a:cs typeface="Times New Roman" panose="02020603050405020304" pitchFamily="18" charset="0"/>
              </a:rPr>
              <a:t>симуляційна</a:t>
            </a:r>
            <a:r>
              <a:rPr lang="uk-UA" sz="2400" dirty="0">
                <a:latin typeface="Times New Roman" panose="02020603050405020304" pitchFamily="18" charset="0"/>
                <a:cs typeface="Times New Roman" panose="02020603050405020304" pitchFamily="18" charset="0"/>
              </a:rPr>
              <a:t> медицина в дії: </a:t>
            </a:r>
            <a:br>
              <a:rPr lang="uk-UA" sz="2400" dirty="0">
                <a:latin typeface="Times New Roman" panose="02020603050405020304" pitchFamily="18" charset="0"/>
                <a:cs typeface="Times New Roman" panose="02020603050405020304" pitchFamily="18" charset="0"/>
              </a:rPr>
            </a:br>
            <a:r>
              <a:rPr lang="uk-UA" sz="2400" dirty="0">
                <a:latin typeface="Times New Roman" panose="02020603050405020304" pitchFamily="18" charset="0"/>
                <a:cs typeface="Times New Roman" panose="02020603050405020304" pitchFamily="18" charset="0"/>
              </a:rPr>
              <a:t>учасники мали змогу за допомогою інструкторів відпрацювати самостійно, покращуючи свої навички швидкого реагування на різні надзвичайні ситуації під час яких необхідно визначати стан постраждалих та надавати домедичну допомоги, включаючи психологічну підтримку.</a:t>
            </a:r>
            <a:endParaRPr sz="2400" dirty="0">
              <a:latin typeface="Times New Roman" panose="02020603050405020304" pitchFamily="18" charset="0"/>
              <a:cs typeface="Times New Roman" panose="02020603050405020304" pitchFamily="18" charset="0"/>
            </a:endParaRPr>
          </a:p>
        </p:txBody>
      </p:sp>
      <p:pic>
        <p:nvPicPr>
          <p:cNvPr id="10" name="Рисунок 9" descr="C:\Users\Administrator\Desktop\image5-13-1024x683.jpeg"/>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447800"/>
            <a:ext cx="6019800" cy="4876799"/>
          </a:xfrm>
          <a:prstGeom prst="rect">
            <a:avLst/>
          </a:prstGeom>
          <a:noFill/>
          <a:ln>
            <a:noFill/>
          </a:ln>
        </p:spPr>
      </p:pic>
    </p:spTree>
    <p:extLst>
      <p:ext uri="{BB962C8B-B14F-4D97-AF65-F5344CB8AC3E}">
        <p14:creationId xmlns:p14="http://schemas.microsoft.com/office/powerpoint/2010/main" val="2362988834"/>
      </p:ext>
    </p:extLst>
  </p:cSld>
  <p:clrMapOvr>
    <a:masterClrMapping/>
  </p:clrMapOvr>
</p:sld>
</file>

<file path=ppt/theme/theme1.xml><?xml version="1.0" encoding="utf-8"?>
<a:theme xmlns:a="http://schemas.openxmlformats.org/drawingml/2006/main" name="Тема Office">
  <a:themeElements>
    <a:clrScheme name="Стандартная">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TotalTime>
  <Words>1398</Words>
  <Application>Microsoft Office PowerPoint</Application>
  <PresentationFormat>Широкий екран</PresentationFormat>
  <Paragraphs>192</Paragraphs>
  <Slides>20</Slides>
  <Notes>8</Notes>
  <HiddenSlides>0</HiddenSlides>
  <MMClips>0</MMClips>
  <ScaleCrop>false</ScaleCrop>
  <HeadingPairs>
    <vt:vector size="6" baseType="variant">
      <vt:variant>
        <vt:lpstr>Використані шрифти</vt:lpstr>
      </vt:variant>
      <vt:variant>
        <vt:i4>5</vt:i4>
      </vt:variant>
      <vt:variant>
        <vt:lpstr>Тема</vt:lpstr>
      </vt:variant>
      <vt:variant>
        <vt:i4>1</vt:i4>
      </vt:variant>
      <vt:variant>
        <vt:lpstr>Заголовки слайдів</vt:lpstr>
      </vt:variant>
      <vt:variant>
        <vt:i4>20</vt:i4>
      </vt:variant>
    </vt:vector>
  </HeadingPairs>
  <TitlesOfParts>
    <vt:vector size="26" baseType="lpstr">
      <vt:lpstr>Arial</vt:lpstr>
      <vt:lpstr>Arial Black</vt:lpstr>
      <vt:lpstr>Calibri</vt:lpstr>
      <vt:lpstr>Tahoma</vt:lpstr>
      <vt:lpstr>Times New Roman</vt:lpstr>
      <vt:lpstr>Тема Office</vt:lpstr>
      <vt:lpstr>ВПЛИВ ІНТЕРАКТИВНИХ ТЕХНОЛОГІЙ OPENLABYRINTH НА ЕФЕКТИВНІСТЬ НАВЧАННЯ: ERASMUS+SIMS «СИМУЛЯЦІЙНА МЕДИЦИНА ТА СЦЕНАРІЙ-ОРІЄНТОВАНЕ НАВЧАННЯ З НАДАННЯ НЕВІДКЛАДНОЇ МЕДИЧНОЇ ДОПОМОГИ»</vt:lpstr>
      <vt:lpstr>Мета участі ДДУВС в Проєкті Erasmus+ SimS</vt:lpstr>
      <vt:lpstr>Розроблені сценарії в OpenLabyrinth пройшли апробацію серед науково-педагогічного складу, практичних працівників  та здобувачів вищої освіти</vt:lpstr>
      <vt:lpstr>Трансформація освітнього простору</vt:lpstr>
      <vt:lpstr>Факультативний курс «Перший на місці події»</vt:lpstr>
      <vt:lpstr>Всебічне забезпечення курсу «Перший на місці події»</vt:lpstr>
      <vt:lpstr>Контент курсу «Перший на місці події»</vt:lpstr>
      <vt:lpstr>Контент самостійного вивчення в OpenLabyrinth </vt:lpstr>
      <vt:lpstr>Сценарій орієнтовне навчання та симуляційна медицина в дії:  учасники мали змогу за допомогою інструкторів відпрацювати самостійно, покращуючи свої навички швидкого реагування на різні надзвичайні ситуації під час яких необхідно визначати стан постраждалих та надавати домедичну допомоги, включаючи психологічну підтримку.</vt:lpstr>
      <vt:lpstr>Презентація PowerPoint</vt:lpstr>
      <vt:lpstr>Презентація PowerPoint</vt:lpstr>
      <vt:lpstr>Технологічне мультимедійне та симуляційне  медичне та немедичне обладнання </vt:lpstr>
      <vt:lpstr>В Центрі домедичної допомоги ДДУВС на факультативних заняттях пройшли дві групи практичних працівників патрульної поліції Дніпропетровської, Запорізької та Полтавської областей Національної поліції України у кількості 50 осіб: - протягом тижня з 18.10.2024 по 08.11.2024 рр;  - протягом тижня з 02.12.2024 по 06.12.2024 рр.</vt:lpstr>
      <vt:lpstr>Їх навчання включали:  1. Самостійне теоретичне вивчення матеріалу в дистанційному форматі задяки кейсам, розробленим для працівників поліції на платформі Open Labyrinths сценаріями   2. Практичне відпрацювання кейсів на навчальних полігонах Центру домедичної допомоги ДДУВС</vt:lpstr>
      <vt:lpstr>Практичне відпрацювання сценаріїв «Перший на місці події» практичними працівниками поліції з інструкторами ДДУВС </vt:lpstr>
      <vt:lpstr>За умовами проєкту розроблені анкети попереднього та заключного опитування щодо рівня задоволеності здобувачів та практичної ефективності навчання за допомогою кейсів в OpenLabyrinth піл час реалізації проєкту Erasmus+ «Симуляційна медицина та сценарій-орієнтоване навчання з надання невідкладної медичної допомоги» (SimS). </vt:lpstr>
      <vt:lpstr>Аналіз ефективності навчання в Проєкті за результатами тестування показав, що після опанування матеріалу за методологією сценарій-орієнтоване навчання з використанням можливостей Open Labyrinths рівень знань та умінь піднявся, що свідчить про високу ефективність такого навчання</vt:lpstr>
      <vt:lpstr>Аналіз ефективності навчання в Проєкті за результатами тестування (100 питань) першої та другої груп поліцейських          </vt:lpstr>
      <vt:lpstr>Метою дослідження став рівень задоволеності слухачами факультативного курсу з домедичної допомоги «Перший на місці події»: - якістю проведення занять; - професійним рівнем викладачів.  Результати опитування свідчать, що:  1) задоволені курсом «Перший на місці події» - 90%. 2) рівень знань і вмінь після проходження загалом курсу становить 97,5%:</vt:lpstr>
      <vt:lpstr>СЛАВА УКРАЇНІ! Дякую за увагу!</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ВПЛИВ ІНТЕРАКТИВНИХ ТЕХНОЛОГІЙ OPENLABYRINTH НА ЕФЕКТИВНІСТЬ НАВЧАННЯ: ERASMUS+SIMS «СИМУЛЯЦІЙНА МЕДИЦИНА ТА СЦЕНАРІЙ-ОРІЄНТОВАНЕ НАВЧАННЯ З НАДАННЯ НЕВІДКЛАДНОЇ МЕДИЧНОЇ ДОПОМОГИ»</dc:title>
  <dc:creator>Administrator</dc:creator>
  <cp:lastModifiedBy>18</cp:lastModifiedBy>
  <cp:revision>16</cp:revision>
  <dcterms:modified xsi:type="dcterms:W3CDTF">2025-02-20T09:42:54Z</dcterms:modified>
</cp:coreProperties>
</file>