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57" r:id="rId7"/>
    <p:sldId id="258" r:id="rId8"/>
    <p:sldId id="259" r:id="rId9"/>
    <p:sldId id="260" r:id="rId10"/>
    <p:sldId id="262" r:id="rId11"/>
    <p:sldId id="263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271" y="683485"/>
            <a:ext cx="11560629" cy="2509213"/>
          </a:xfrm>
        </p:spPr>
        <p:txBody>
          <a:bodyPr>
            <a:noAutofit/>
          </a:bodyPr>
          <a:lstStyle/>
          <a:p>
            <a:r>
              <a:rPr lang="ru-RU" sz="8800" b="1" dirty="0" err="1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Нові</a:t>
            </a:r>
            <a:r>
              <a:rPr lang="ru-RU" sz="8800" b="1" dirty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8800" b="1" dirty="0" err="1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надходження</a:t>
            </a:r>
            <a:r>
              <a:rPr lang="ru-RU" sz="6600" b="1" dirty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6600" b="1" dirty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848" y="2340473"/>
            <a:ext cx="10299473" cy="3456170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бібліотеки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ru-RU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Дніпровського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державного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університету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внутрішніх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справ</a:t>
            </a:r>
          </a:p>
          <a:p>
            <a:endParaRPr lang="ru-RU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53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2" y="1155626"/>
            <a:ext cx="3347357" cy="475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7265" y="993599"/>
            <a:ext cx="6874933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екстремальних ситуаціях та медичний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 в надзвичайних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ситуаціях: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авч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Гринзовський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П.Б. Волинський, С.І.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Калашченко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ін.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Київ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Вид.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дім «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СКІФ», 2023.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216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 посібнику окреслені основні принципи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 постраждалим при надзвичайних ситуаціях. Навчальний посібник створено у відповідності до програми підготовки студентів, що навчаються за спеціальністю 227 «Фізична терапія,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ерготерапія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та може бути використаний при самостійні підготовці до практичних занять студентами-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ерготерапевтами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іншими студентами , які вивчають дисципліни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допомога в екстремальних ситуаціях» в системі підготовки офіцерів запасу в галузі знань охорони здоров'я.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посібнику розглянуті питання, що стосуються алгоритмів надання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допомоги постраждалим в надзвичайних ситуаціях,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медичного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оснащення, яке використовується на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домедичному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етапі та даються базові поняття з організації надання медичної допомоги в Україні.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9" y="1090407"/>
            <a:ext cx="3510091" cy="482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3333" y="760510"/>
            <a:ext cx="7239000" cy="5632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tabLst>
                <a:tab pos="6675120" algn="l"/>
              </a:tabLs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Міжнародне гуманітарне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: Р.В. Алієв, М.І.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Ануфрієв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В.А., Бортняк, Т.Г. Грицай, О.Ю. Дрозд, О.І.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Дубенко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Д.В.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Журавьов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І.М.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Копотун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І.М.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Коропатнік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О.В. Кривенко, Ю.Б.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Курилюк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С.В.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Пєтков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В.В. Сивка. Київ: ВД «Професіонал»,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2023. 598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законодавство визначає міжнародне гуманітарне право як систему міжнародно визнаних правових норм і принципів, які застосовуються під час збройних конфліктів і встановлюючи права і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суб’єктів міжнародного права щодо заборони чи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певних засобів і методів ведення збройної боротьби, забезпечуючи захист жертв конфлікту та визначаючи відповідальність за порушення цих норм.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 правові норми спрямовані на захист цивільного населення та осіб, які припинили участь у воєнних діях, від негативного впливу воєнних дій. Міжнародне гуманітарне право (МГП) покликане обмежити негативний вплив і наслідки воєнних дій з міркувань гуманності.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Пропонований посібник визначає існуючу структуру цієї галузі права, її джерела, сферу застосування, сучасний стан його імплементації у національні правові системи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9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" y="893763"/>
            <a:ext cx="3489747" cy="50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9533" y="342459"/>
            <a:ext cx="7340600" cy="61863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Жінки і військова служба в Україні: історія жіноцтва у війську, нормативно-правове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формування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гендерної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компетенції в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ЗСУ,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стандарти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НАТО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інший закордонний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досвід, жінки в українському війську під час війни /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укл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.: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І.М.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Коропатнік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М.А.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Микитюк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О. О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Павлюк,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С. 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Пєтков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Київ: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ВД «Професіонал», 2023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508 с.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Гендерні питання не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 знову актуальні, але активно втілюються у політичні, суспільні, законодавчі та інші практики.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Лідером в цьому є Міністерство оборони України. Практично із 2018 року ним зроблені рішучі кроки в бік особливої місії армії щодо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гендеризації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українського суспільства і політикуму.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Всі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сторони організації і забезпечення збройних сил країни стрімко підтягують до вказаних стандартів.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Альянс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проводить курс на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гендеризацію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усіх своїх структур. У тому числі і найвищого рівня управління в НАТО.</a:t>
            </a: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Цей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комплексний підхід в Україні спричинив значні зміни у підходах до ролі жінок у війську і нині їх загальна кількість в ЗСУ під час запеклих бойових дій практично відповідає середньої кількості жінок в арміях Альянсу, а деякі національні армії й переважає.</a:t>
            </a: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 сучасній Україні відбуваються позитивні зміни, пов’язані із паритетною (гендерною) демократією, в різних сферах суспільного життя. Та все ж на особливу увагу заслуговує тендерна політика у сфері безпеки, адже держава знаходиться у стані війни.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0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2" y="935492"/>
            <a:ext cx="3534817" cy="50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8909" y="486758"/>
            <a:ext cx="7216623" cy="5909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320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теорія права. Нормативний курс: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.-юристів /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 за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 В.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Бобровник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Київ: Юрінком Інтер, 2023. 596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20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виданні містяться переосмислені правові ідеї та цін­носте, які не втратили свого значення. В ньому відкориговані сучасні уявлення про державу і право, сформовані актуальні розуміння соціальних та політичних інституцій, що є комплексними, багатоплановими,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праксеологічними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державо­творчими.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20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підручнику дещо по-новому викладена парадигма визначення таких кате­горій як верховенство права, права людини,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праворозуміння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нормопроєктування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законодавча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техніка.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Автори переглянули вчення про предмет теорії права, про функції та принципи права, врахували багатоманітності під­ходів до їх розуміння. Суттєво переосмислене уявлення про співвідношення права та держави, що полягає у втраті державою головного значення для права, яке встановлює методи, форми та межі впливу держави на суспільство.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20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 підготовлено висококваліфікованими юристами, які мають знач­ний викладацький досвід та досягнення у науковій діяльності, та є результатом оптимального поєднання фундаментальних та прикладних ідей, традиційних та новітніх поглядів на сучасні теоретико-правові проблеми.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5" y="1018718"/>
            <a:ext cx="3459279" cy="50081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1286" y="1461030"/>
            <a:ext cx="6809014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Терти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шник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В.М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Конституція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 Науково-практичний коментар.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2-е вид.,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перероб. Київ: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Алерта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2023. 464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роботі розкриті положення чинної Конституції України та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 ре­алізації. Ґрунтовно розкриті доктринальні питання правової держави, пробле­ми реалізації принципу розподілу влади та формування механізмів стримувань 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противаг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розвитку системи гарантій прав і свобод людини, удосконалення інститутів правничої допомоги та захисту, забезпечення правосуддя. Проана­лізовані проблеми верховенства права, юридичної визначеності та конкуренції правових норм. Значну увагу приділено реалізації стратегічної мети суспіль­ства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розбудові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суверенної, незалежної, соціальної правової держави. Внесені пропозиції щодо удосконалення законодавства та практики його застосування.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9" y="1048033"/>
            <a:ext cx="3457122" cy="49113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2733" y="826067"/>
            <a:ext cx="6764867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320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правнича енциклопедія /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ред. </a:t>
            </a:r>
            <a:r>
              <a:rPr lang="uk-UA" b="1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В.М.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Тертишника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ЛР. Наливайко,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Є.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Фоменко, </a:t>
            </a:r>
            <a:r>
              <a:rPr lang="uk-UA" b="1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Ченцова.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Київ :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Алерта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2023. 768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20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Правнича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енциклопедія - скарбничка знань правника, система концептів, дефініцій, принципів та основних положень юридичної науки, яка особливо необхідна студентам та правникам в сучасних швидкоплинних трансформа­ціях права та суспільства. В енциклопедії, з урахуванням сучасних правових реформ, положень Конституції України, міжнародних правових актів, стану законодавства та прецедентної судової практики, а також наявної конкурен­ції правових норм та доктринальних надбань і досягнень правничої науки, на інтегративному рівні з урахуванням вимог юридичної визначеності витлума­чуються найбільш вживані у правовій сфері терміни та поняття, надаються і розкриваються актуальні концепти та їх взаємозв’язок.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20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науковців, викладачів, здобувачів вищої освіти юридичних ЗВО та ши­рокого кола читачів, які цікавляться питаннями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правотворення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державотво­рення та правозастосування.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4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" y="1023089"/>
            <a:ext cx="3433532" cy="48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3467" y="1858579"/>
            <a:ext cx="6561666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Науково-практичний коментар Кримінального процесуального кодексу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Станом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1 вересня 2023 року / За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заг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ред.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В.М.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Стратонова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Київ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Видавничий дім «Професіонал», 2023.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1208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Науково-практичний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коментар розрахований на суддів, прокурорів, слідчих, співробітників оперативних підрозділів та адвокатів для використання в практичній роботі, а також як навчальний посібник для студентів навчальних учбових закладів, які готують фахівців в галузі права.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0" y="876225"/>
            <a:ext cx="3483633" cy="49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798788"/>
            <a:ext cx="7162800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Науково-практичний коментар Кримінального кодексу України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ред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І.М.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Копотуна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Київ: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 Т», 2023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1966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науково-практичному коментарі подано постатейний аналіз положень Кримінального кодексу України з урахуванням останніх змін і доповнень станом на січень 2023 року. В процесі підготовки коментаря автори зробили акцент саме на практичному аспекті застосування норм Кримінального кодексу України з урахуванням особливостей тієї сфери суспільних відносин, якої вони стосуються. Особливу увагу приділено військовим кримінальним правопорушенням, передбаченим законодавством порядку несення або проходження військової служби, вчиненим військовослужбовцями, а також військовозобов’язаними та резервістами під час проходження зборів.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Видання розраховано на суддів, працівників правоохоронних органів, практикуючих юристів, студентів, аспірантів і викладачів юридичних спеціальностей вищих навчальних закладів, а також усіх, хто цікавиться питаннями правового регулювання в галузі кримінального законодавства в Україні, законодавства в Україні.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79639"/>
            <a:ext cx="3268057" cy="48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9167" y="1334555"/>
            <a:ext cx="6769100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Сироїд Т. Л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Міжнародне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кримінальне право : підручник /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Сироїд ; Харків, над. ун-т ім. В. Н. Каразіна. - Харків : Право, 2023.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- 512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підручнику висвітлено поняття, особливості джерела міжнародного кри­мінального права; розкрито принципи; підстави відповідальності, сутність, види покарань, юрисдикційні питання;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охарактеризовано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міжнародні, транснаціональ­ні злочини і злочини міжнародного характеру, розглянуто склади означених зло­чинів; приділено увагу формам міжнародної співпраці у протидії злочинності і дотриманню прав людини у кримінально-правовій сфері.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студентів,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аспірантів, викладачів юридичних закладів вищої освіти,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науковців, а також всіх, хто цікавиться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питаннями міжнародного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кримінального права.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4" y="911905"/>
            <a:ext cx="3266395" cy="486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6400" y="1706351"/>
            <a:ext cx="6985000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Адміністративне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 :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[Ю. П.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Битяк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І. М.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Балакарєва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М. І.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ін.; за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ред. В. М.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Га­ращука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Р, В.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Шаповала].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7-е вид.,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перероб. З опорою на законодавство станом на 1 трав. 2023 р. - Харків : Право, 2023. - 238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Навчальний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посібник підготовлений відповідно до програми навчальних дисциплін «Адміністративне право» та розрахований на здобувачів вищої юри­дичної освіти за освітньо-кваліфікаційним рівнем «бакалавр», «магістр».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 використовуватись при підготовці до складання тестів із ЗНО та ЄДКІ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0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1436"/>
            <a:ext cx="3288166" cy="45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334" y="614970"/>
            <a:ext cx="6891866" cy="5909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 злочини за законодавством України.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 поняття, відмежування понять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військовий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воєнний злочин, кримінально-правова характеристика,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нормативно-правове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забезпечення, особливості правозастосування під час воєнного стану,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актуальна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судова практика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 М.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Коропатнік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М. А.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Микитюк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О. О. Павлюк, С. В.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Пєтков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Київ: ВД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«Професіонал»,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2023. 550 с.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Збройні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 (як силова інституція держави) виникли одночасно із формуванням перших держав світу. Саме тоді ж виникла перша необхідність правового регулювання відповідальності осіб, що знаходяться на військовій службі, за скоєння протиправних правопорушень, які нині розуміються як військові злочини.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tabLst>
                <a:tab pos="404876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Пропонований збірник містить загальну характеристику військових правопорушень,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кримінально-правову природу, особливості правозастосування під час воєнного стану актуальну судову практику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Видання буде корисне військовослужбовцям, військовозобов’язаним, практикуючим правникам, здобувачам юридичної освіти та їх викладачам, працівникам правоохоронних органів та органів правосуддя, правозахисникам.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8" y="1180421"/>
            <a:ext cx="3335946" cy="4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0" y="1409376"/>
            <a:ext cx="6925733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Лісовський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Військова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психологія: методологічний аналіз :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Київ: Кондор-Видавництво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- 290 с.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навчальному посібнику викладено основи військової психо­логії, що розглядають актуальні питання поведінки воїна-захисника країни. Це дозволить оволодіти методологічними основами важли­вих знань та практичної майстерності, зокрема, в галузі соціальної психології. При цьому акцентується увага на шляхетній (благород­ній, волонтерській, лицарській) конституції особистості, якій нада­ється концептуальний аналіз.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Посібник розраховано на студентів, курсантів, військовослуж­бовців, науковців та співробітників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спецслужб.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263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365</TotalTime>
  <Words>1765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Microsoft Sans Serif</vt:lpstr>
      <vt:lpstr>Times New Roman</vt:lpstr>
      <vt:lpstr>Tw Cen MT</vt:lpstr>
      <vt:lpstr>Капля</vt:lpstr>
      <vt:lpstr>Нові надходження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2024-09-23T13:54:44Z</dcterms:created>
  <dcterms:modified xsi:type="dcterms:W3CDTF">2024-09-26T12:51:18Z</dcterms:modified>
</cp:coreProperties>
</file>