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3"/>
  </p:notesMasterIdLst>
  <p:sldIdLst>
    <p:sldId id="268" r:id="rId2"/>
    <p:sldId id="257" r:id="rId3"/>
    <p:sldId id="283" r:id="rId4"/>
    <p:sldId id="258" r:id="rId5"/>
    <p:sldId id="282" r:id="rId6"/>
    <p:sldId id="281" r:id="rId7"/>
    <p:sldId id="280" r:id="rId8"/>
    <p:sldId id="279" r:id="rId9"/>
    <p:sldId id="278" r:id="rId10"/>
    <p:sldId id="285" r:id="rId11"/>
    <p:sldId id="27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16.08.2023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16.08.2023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</a:t>
            </a:r>
            <a:r>
              <a:rPr lang="uk-UA" b="1" dirty="0" smtClean="0">
                <a:solidFill>
                  <a:schemeClr val="tx1"/>
                </a:solidFill>
              </a:rPr>
              <a:t>13</a:t>
            </a: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НОРМОТВОРЧІ ПРОЦЕДУРИ</a:t>
            </a: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856984" cy="5760640"/>
          </a:xfrm>
        </p:spPr>
        <p:txBody>
          <a:bodyPr>
            <a:no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Постанова Кабінету Міністрів України від 28.12.1992 № 731 «Про затвердження Положення про державну реєстрацію нормативно-правових актів міністерств та інших органів виконавчої влади»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100" dirty="0" smtClean="0">
                <a:latin typeface="Times New Roman" pitchFamily="18" charset="0"/>
                <a:cs typeface="Times New Roman" pitchFamily="18" charset="0"/>
              </a:rPr>
              <a:t>Державна реєстрація нормативно-правового акта проводиться протягом 10, а якщо акт має великий обсяг - 15 робочих днів з дня, наступного після надходження його до органу державної реєстрації. У разі потреби ці терміни можуть бути продовжені керівником органу державної реєстрації, але не більш як на 10 робочих днів, про що повідомляється орган, який надіслав нормативно-правовий акт на державну реєстрацію.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23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2300" dirty="0" smtClean="0">
                <a:latin typeface="Times New Roman" pitchFamily="18" charset="0"/>
                <a:cs typeface="Times New Roman" pitchFamily="18" charset="0"/>
              </a:rPr>
              <a:t>Порядок подання нормативно-правових актів на державну реєстрацію здійснюється відповідно до Порядку подання нормативно-правових актів на державну реєстрацію до Міністерства юстиції України та проведення їх державної реєстрації, затвердженого наказом Мінюст України від 12.04.2005 № 34/5</a:t>
            </a:r>
            <a:endParaRPr lang="uk-UA" sz="23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156154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1412776"/>
            <a:ext cx="8640960" cy="5161760"/>
          </a:xfrm>
        </p:spPr>
        <p:txBody>
          <a:bodyPr>
            <a:normAutofit fontScale="92500"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		Поняття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, ознаки і види актів публічного адміністрування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		Поняття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і сутність нормотворчого провадження.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		Стадії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нормотворчого провадження.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4.		Державна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реєстрація нормативно-правових актів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764704"/>
            <a:ext cx="8640960" cy="5832648"/>
          </a:xfrm>
        </p:spPr>
        <p:txBody>
          <a:bodyPr>
            <a:normAutofit fontScale="700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Ознаки нормативних актів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публічної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адміністрації: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1.	містять норми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права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2.	спричиняють правові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наслідки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3.	мають неперсоніфікований характер та поширюють свою дію на невизначене коло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осіб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4.	розраховані на неодноразове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застосування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5.	приймаються виключно уповноваженим суб’єктом публічної адміністрації у межах його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повноважень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6.	є одностороннім владним волевиявленням суб’єкта публічної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адміністрації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7.	приймаються у встановленому порядку та згідно з офіційно передбаченою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процедурою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8.	їх виконання забезпечується силою публічного примусу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500800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Нормативний акт публічної адміністрації – це офіційний документ, прийнятий уповноваженим на це суб’єктом нормотворення у визначеній законом формі та порядку, який встановлює норми права для невизначеного кола осіб і розрахований на неодноразове застосування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Існує багато критеріїв класифікації нормативних актів публічної адміністрації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Наприклад, за суб’єктом видання: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акти, видані: Президентом України; Кабінетом Міністрів України; центральними органами виконавчої влади; іншими органами державної влади загальнодержавної компетенції; органами влади Автономної Республіки Крим; місцевими державними адміністраціями; органами місцевого самоврядування</a:t>
            </a:r>
            <a:r>
              <a:rPr lang="ru-RU" sz="35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97327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Нехтування встановленим порядком прийняття нормативних актів може завдати шкоду їх майбутній ефективності, призвести до тривалого перегляду або відміни, а також спричинити внесення до них значної кількості поправок, що в цілому призводить не тільки до надмірного і невиправданого «розтягування» нормотворчого провадження в часі, а й до </a:t>
            </a:r>
            <a:r>
              <a:rPr lang="uk-UA" sz="3500" u="sng" dirty="0" smtClean="0">
                <a:latin typeface="Times New Roman" pitchFamily="18" charset="0"/>
                <a:cs typeface="Times New Roman" pitchFamily="18" charset="0"/>
              </a:rPr>
              <a:t>значного ускладнення або гальмування правозастосовної діяльності адресатів їхніх вимог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500" i="1" dirty="0" smtClean="0">
                <a:latin typeface="Times New Roman" pitchFamily="18" charset="0"/>
                <a:cs typeface="Times New Roman" pitchFamily="18" charset="0"/>
              </a:rPr>
              <a:t>(Дисциплінарний статут НПУ, поліцейське піклування)</a:t>
            </a: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103837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Стадії нормотворчого провадження: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uk-UA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встановлення необхідності прийняття управлінського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акта, підготовка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його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проекту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внесення проекту акта на розгляд відповідного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органу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обговорення та відпрацювання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проєкту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нормативного акта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управління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4 –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прийняття та реєстрація нормативного акта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управління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5 –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доведення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актів до виконавців (опублікування, розсилка, ознайомлення під розпис тощо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)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673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Традиційно виділяють чотири види окремих юридичних станів чинності правових актів управління: </a:t>
            </a: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Припинення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		Зупинення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				Зміна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					Скасування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77125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Державній реєстрації підлягають нормативні акти, що зачіпають права, свободи й законні інтереси громадян або мають міжвідомчий характер (тобто є обов’язковими для інших органів виконавчої влади, органів місцевого самоврядування, підприємств, установ і організацій, що не входять до сфери управління органу, який видав нормативний акт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lvl="0" indent="0" algn="ctr">
              <a:spcBef>
                <a:spcPts val="0"/>
              </a:spcBef>
              <a:buNone/>
            </a:pPr>
            <a:r>
              <a:rPr lang="uk-UA" sz="3500" i="1" dirty="0" smtClean="0">
                <a:latin typeface="Times New Roman" pitchFamily="18" charset="0"/>
                <a:cs typeface="Times New Roman" pitchFamily="18" charset="0"/>
              </a:rPr>
              <a:t>Суб’єкт – Міністерство юстиції України</a:t>
            </a:r>
            <a:endParaRPr lang="uk-UA" sz="3500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074834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655</TotalTime>
  <Words>426</Words>
  <Application>Microsoft Office PowerPoint</Application>
  <PresentationFormat>Экран (4:3)</PresentationFormat>
  <Paragraphs>54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70</cp:revision>
  <dcterms:created xsi:type="dcterms:W3CDTF">2015-06-15T18:46:27Z</dcterms:created>
  <dcterms:modified xsi:type="dcterms:W3CDTF">2023-08-16T05:39:54Z</dcterms:modified>
</cp:coreProperties>
</file>