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68" r:id="rId2"/>
    <p:sldId id="257" r:id="rId3"/>
    <p:sldId id="258" r:id="rId4"/>
    <p:sldId id="284" r:id="rId5"/>
    <p:sldId id="283" r:id="rId6"/>
    <p:sldId id="282" r:id="rId7"/>
    <p:sldId id="281" r:id="rId8"/>
    <p:sldId id="280" r:id="rId9"/>
    <p:sldId id="27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 </a:t>
            </a:r>
            <a:r>
              <a:rPr lang="uk-UA" b="1" dirty="0" smtClean="0">
                <a:solidFill>
                  <a:schemeClr val="tx1"/>
                </a:solidFill>
              </a:rPr>
              <a:t>3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СУБ’ЄКТИ АДМІНІСТРАТИВНОГО ПРАВА: ПОНЯТТЯ, ОЗНАКИ, ВИДИ</a:t>
            </a:r>
            <a:endParaRPr lang="en-US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>
              <a:solidFill>
                <a:srgbClr val="F0F44A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249424"/>
            <a:ext cx="8363272" cy="4325112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Поняття суб’єктів адміністративного права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2.Приватна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особа як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суб’єкт адміністративного права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Публічна адміністрація як суб’єкт адміністративного права</a:t>
            </a:r>
          </a:p>
          <a:p>
            <a:pPr lvl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Система органів виконавчої влади: поняття, ознаки, рівні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08720"/>
            <a:ext cx="8496944" cy="5626121"/>
          </a:xfrm>
        </p:spPr>
        <p:txBody>
          <a:bodyPr>
            <a:normAutofit fontScale="55000" lnSpcReduction="20000"/>
          </a:bodyPr>
          <a:lstStyle/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«Претендент» на статус суб’єкта адміністративного права за своїми особливостями потенційно здатний бути носієм суб’єктивних прав і обов’язків у сфері державного управління, тобто повинен мати комплекс соціальних передумов, що дозволяють надати йому суб’єктивні права і обов’язки.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До таких особливостей (соціальних передумов) належать: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а) зовнішня відокремленість, яка характеризується наявністю системоутворюючих ознак;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б) персоніфікація в суспільних відносинах управлінського типу, тобто виступ у вигляді єдиної особи - персони; </a:t>
            </a: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в) здатність виражати і здійснювати або персоніфіковану волю у відносинах з державою, або державну волю у процесі адміністративно-правового регулювання суспільних відносин. 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500042"/>
            <a:ext cx="8568952" cy="6025302"/>
          </a:xfrm>
        </p:spPr>
        <p:txBody>
          <a:bodyPr>
            <a:normAutofit fontScale="850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АДМІНІСТРАТИВНА ПРАВОСУБ’ЄКТНІСТЬ </a:t>
            </a: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=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правоздатність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+</a:t>
            </a: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дієздатність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+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деліктоздатність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uk-UA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Суб’єкт адміністративних правовідносин – це фактичний учасник правових зв’язків у сфері управління, тобто він обов’язково в них бере участь.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2152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96752"/>
            <a:ext cx="8424936" cy="4929411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Характеристика індивіда як </a:t>
            </a:r>
            <a:r>
              <a:rPr lang="uk-UA" sz="4000" dirty="0" err="1" smtClean="0">
                <a:latin typeface="Times New Roman" pitchFamily="18" charset="0"/>
                <a:cs typeface="Times New Roman" pitchFamily="18" charset="0"/>
              </a:rPr>
              <a:t>субʼєкта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 адміністративного права здійснюється на підставі його адміністративно-правового статусу. Адміністративно-правовий статус громадянина України є складовою частиною його загального статусу, що встановлений Конституцією України, Законом України «Про громадянство України» та іншими законодавчими актами України. 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5925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692696"/>
            <a:ext cx="8496944" cy="5976664"/>
          </a:xfrm>
        </p:spPr>
        <p:txBody>
          <a:bodyPr>
            <a:normAutofit fontScale="925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Основними суб’єктами публічної адміністрації є: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1)	органи виконавчої влади; 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2)	суб’єкти місцевого самоврядування; 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3)	суб’єкти делегованих повноважень: громадські об’єднання; інші суб’єкти під час здійснення делегованих законодавством виконавчих функцій. 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393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836712"/>
            <a:ext cx="7675216" cy="5626121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Органи виконавчої влади – це утворювана відповідно до закону колегіальна ланка державного апарату, яка на підставі законів і підзаконних актів функціонально здійснює виконавчу і розпорядчу діяльність у межах та у спосіб, що визначаються характером її компетенції.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05366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764704"/>
            <a:ext cx="7622363" cy="5716772"/>
          </a:xfrm>
        </p:spPr>
      </p:pic>
    </p:spTree>
    <p:extLst>
      <p:ext uri="{BB962C8B-B14F-4D97-AF65-F5344CB8AC3E}">
        <p14:creationId xmlns:p14="http://schemas.microsoft.com/office/powerpoint/2010/main" val="22689923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489</TotalTime>
  <Words>260</Words>
  <Application>Microsoft Office PowerPoint</Application>
  <PresentationFormat>Экран (4:3)</PresentationFormat>
  <Paragraphs>42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46</cp:revision>
  <dcterms:created xsi:type="dcterms:W3CDTF">2015-06-15T18:46:27Z</dcterms:created>
  <dcterms:modified xsi:type="dcterms:W3CDTF">2023-08-14T13:09:30Z</dcterms:modified>
</cp:coreProperties>
</file>