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68" r:id="rId2"/>
    <p:sldId id="257" r:id="rId3"/>
    <p:sldId id="258" r:id="rId4"/>
    <p:sldId id="278" r:id="rId5"/>
    <p:sldId id="277" r:id="rId6"/>
    <p:sldId id="280" r:id="rId7"/>
    <p:sldId id="279" r:id="rId8"/>
    <p:sldId id="281" r:id="rId9"/>
    <p:sldId id="27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0A8E-A0A0-48E3-BB01-9FB651B218E8}" type="datetimeFigureOut">
              <a:rPr lang="ru-RU" smtClean="0"/>
              <a:t>15.08.2023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7973C-B590-48E9-975D-5E83827EC1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EE82A7-6A38-47D9-8372-0E3CEB2B68B0}" type="slidenum">
              <a:rPr lang="ru-RU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00063" y="428625"/>
            <a:ext cx="8424862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МВС УКРАЇНИ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ДНІПРОПЕТРОВСЬКИЙ ДЕРЖАВНИЙ УНІВЕРСИТЕТ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ВНУТРІШНІХ СПРАВ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0F44A"/>
                </a:solidFill>
                <a:latin typeface="Times New Roman" pitchFamily="18" charset="0"/>
                <a:cs typeface="Times New Roman" pitchFamily="18" charset="0"/>
              </a:rPr>
              <a:t>Кафедра адміністративного права, процесу та адміністративної діяльності</a:t>
            </a:r>
            <a:endParaRPr lang="ru-RU" sz="2400" dirty="0" smtClean="0">
              <a:solidFill>
                <a:srgbClr val="F0F44A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205038"/>
            <a:ext cx="8208963" cy="43195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/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b="1" dirty="0" smtClean="0">
                <a:solidFill>
                  <a:schemeClr val="tx1"/>
                </a:solidFill>
              </a:rPr>
              <a:t>Лекція </a:t>
            </a:r>
            <a:r>
              <a:rPr lang="uk-UA" b="1" dirty="0" smtClean="0">
                <a:solidFill>
                  <a:schemeClr val="tx1"/>
                </a:solidFill>
              </a:rPr>
              <a:t>№ </a:t>
            </a:r>
            <a:r>
              <a:rPr lang="uk-UA" b="1" dirty="0" smtClean="0">
                <a:solidFill>
                  <a:schemeClr val="tx1"/>
                </a:solidFill>
              </a:rPr>
              <a:t>7</a:t>
            </a:r>
          </a:p>
          <a:p>
            <a:pPr algn="ctr">
              <a:lnSpc>
                <a:spcPct val="90000"/>
              </a:lnSpc>
              <a:defRPr/>
            </a:pPr>
            <a:r>
              <a:rPr lang="uk-UA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ПУБЛІЧНЕ АДМІНІСТРУВАННЯ АДМІНІСТРАТИВНО-ПОЛІТИЧНОЮ СФЕРОЮ</a:t>
            </a:r>
            <a:endParaRPr lang="en-US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>
              <a:solidFill>
                <a:srgbClr val="F0F44A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1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ЛЕКЦІЇ: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6478" y="2249424"/>
            <a:ext cx="8430322" cy="4325112"/>
          </a:xfrm>
        </p:spPr>
        <p:txBody>
          <a:bodyPr/>
          <a:lstStyle/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1. Поняття і складові адміністративно-політичної сфери</a:t>
            </a:r>
          </a:p>
          <a:p>
            <a:pPr lvl="0" algn="just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2. Основні суб’єкти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адміністрування адміністративно-політичною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сферою</a:t>
            </a:r>
          </a:p>
          <a:p>
            <a:pPr lvl="0" algn="just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3. Загальна характеристика адміністрування цариною внутрішніх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справ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Висновки з теми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832648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До сфери адміністративно-політичної діяльності належать такі галузі, як оборона, національна безпека, внутрішні справи, закордонні справи, юстиція.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Оборона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України – оборона України - система політичних, економічних, соціальних, воєнних, наукових, науково-технічних, інформаційних, правових, організаційних, інших заходів держави щодо підготовки до збройного захисту та її захист у разі збройної агресії або збройного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конфлікту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352928" cy="5832648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Основи організації оборони України та повноваження державних органів щодо її забезпечення, обов’язки підприємств, установ, організацій, посадових осіб стосовно здійснення обороноздатності країни встановлено Законом України від 6 грудня 1991 р. «Про оборону» (зі змінами і доповненнями). 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42192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352928" cy="5832648"/>
          </a:xfrm>
        </p:spPr>
        <p:txBody>
          <a:bodyPr>
            <a:normAutofit lnSpcReduction="1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Обороноздатність держави - здатність держави до захисту у разі збройної агресії або збройного конфлікту. Вона складається з матеріальних і духовних елементів та є сукупністю воєнного, економічного, соціального та морально-політичного потенціалу у сфері оборони та належних умов для його реалізації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19056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832648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Систему суб’єктів публічного адміністрування в галузі національної безпеки становлять такі органи державної влади: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1. Рада національної безпеки і оборони України.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2. Служба безпеки України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3. Державна прикордонна служба України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4. Служба зовнішньої розвідки України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5. Управління державної охорони України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6. Державна служба спеціального зв’язку та захисту інформації України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7. Комітет Верховної Ради України з питань національної безпеки, оборони та розвідки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Державна служба України з надзвичайних ситуацій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Державна міграційна служба України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Національна гвардія України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Збройні сили України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Національна поліція України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Сили територіальної оборони Збройних Сил України 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0" indent="-742950" algn="just">
              <a:spcBef>
                <a:spcPts val="0"/>
              </a:spcBef>
              <a:buAutoNum type="arabicPeriod"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742950" lvl="0" indent="-742950" algn="just">
              <a:spcBef>
                <a:spcPts val="0"/>
              </a:spcBef>
              <a:buAutoNum type="arabicPeriod"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0686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352928" cy="5832648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Система внутрішніх справ налічує п’ять органів: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Національна гвардія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Національна поліція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ДСНС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Прикордонна служба України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Міграційна служба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5512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640960" cy="5832648"/>
          </a:xfrm>
        </p:spPr>
        <p:txBody>
          <a:bodyPr>
            <a:no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2200" b="1" dirty="0" smtClean="0">
                <a:latin typeface="Times New Roman" pitchFamily="18" charset="0"/>
                <a:cs typeface="Times New Roman" pitchFamily="18" charset="0"/>
              </a:rPr>
              <a:t>МВС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 є головним органом у системі центральних органів виконавчої влади, </a:t>
            </a:r>
            <a:r>
              <a:rPr lang="uk-UA" sz="2200" b="1" u="sng" dirty="0" smtClean="0">
                <a:latin typeface="Times New Roman" pitchFamily="18" charset="0"/>
                <a:cs typeface="Times New Roman" pitchFamily="18" charset="0"/>
              </a:rPr>
              <a:t>що забезпечує формування та реалізує державну політику у сфері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захисту прав і свобод людини та громадянина, власності, інтересів суспільства та держави від злочинних і кримінально протиправних посягань, боротьби із злочинністю, виявлення кримінальних правопорушень, охорони громадського порядку, забезпечення громадської безпеки, безпеки дорожнього руху, </a:t>
            </a:r>
            <a:r>
              <a:rPr lang="uk-UA" sz="2200" b="1" u="sng" dirty="0" smtClean="0">
                <a:latin typeface="Times New Roman" pitchFamily="18" charset="0"/>
                <a:cs typeface="Times New Roman" pitchFamily="18" charset="0"/>
              </a:rPr>
              <a:t>а також забезпечує формування державної політики у сфері </a:t>
            </a:r>
            <a:r>
              <a:rPr lang="uk-UA" sz="2200" dirty="0" smtClean="0">
                <a:latin typeface="Times New Roman" pitchFamily="18" charset="0"/>
                <a:cs typeface="Times New Roman" pitchFamily="18" charset="0"/>
              </a:rPr>
              <a:t>захисту державного кордону та охорони суверенних прав України в її виключній (морській) економічній зоні, у сферах цивільного захисту, в тому числі запобігання виникненню надзвичайних ситуацій, захисту населення і територій від надзвичайних ситуацій та ліквідації надзвичайних ситуацій, гідрометеорологічної діяльності, міграції (імміграції та еміграції), у тому числі протидії нелегальній (незаконній) міграції, громадянства, реєстрації фізичних осіб, біженців та інших визначених законодавством категорій мігрантів</a:t>
            </a:r>
            <a:endParaRPr lang="uk-UA" sz="2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800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7632" cy="3816424"/>
          </a:xfrm>
        </p:spPr>
        <p:txBody>
          <a:bodyPr/>
          <a:lstStyle/>
          <a:p>
            <a:pPr algn="ctr">
              <a:defRPr/>
            </a:pP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ЗАБУДЬТЕ ПІДГОТУВАТИСЯ ДО ТЕМИ ЗА ПИТАННЯМИ У РНП!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501</TotalTime>
  <Words>455</Words>
  <Application>Microsoft Office PowerPoint</Application>
  <PresentationFormat>Экран (4:3)</PresentationFormat>
  <Paragraphs>48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Calibri</vt:lpstr>
      <vt:lpstr>Georgia</vt:lpstr>
      <vt:lpstr>Times New Roman</vt:lpstr>
      <vt:lpstr>Trebuchet MS</vt:lpstr>
      <vt:lpstr>Wingdings 2</vt:lpstr>
      <vt:lpstr>Городская</vt:lpstr>
      <vt:lpstr>              МВС УКРАЇНИ ДНІПРОПЕТРОВСЬКИЙ ДЕРЖАВНИЙ УНІВЕРСИТЕТ  ВНУТРІШНІХ СПРАВ Кафедра адміністративного права, процесу та адміністративної діяльності</vt:lpstr>
      <vt:lpstr>ПЛАН ЛЕКЦІЇ: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 ЗАБУДЬТЕ ПІДГОТУВАТИСЯ ДО ТЕМИ ЗА ПИТАННЯМИ У РНП!     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ВНУТРІШНІХ СПРАВ УКРАЇНИ  ДНІПРОПЕТРОВСЬКИЙ ДЕРЖАВНИЙ УНІВЕРСИТЕТ ВНУТРІШНІХ СПРАВ   Кафедра адміністративного права, процесу та адміністративної діяльності ОВС </dc:title>
  <dc:creator>Бо</dc:creator>
  <cp:lastModifiedBy>Boris</cp:lastModifiedBy>
  <cp:revision>47</cp:revision>
  <dcterms:created xsi:type="dcterms:W3CDTF">2015-06-15T18:46:27Z</dcterms:created>
  <dcterms:modified xsi:type="dcterms:W3CDTF">2023-08-15T10:43:33Z</dcterms:modified>
</cp:coreProperties>
</file>