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68" r:id="rId2"/>
    <p:sldId id="257" r:id="rId3"/>
    <p:sldId id="258" r:id="rId4"/>
    <p:sldId id="282" r:id="rId5"/>
    <p:sldId id="281" r:id="rId6"/>
    <p:sldId id="280" r:id="rId7"/>
    <p:sldId id="279" r:id="rId8"/>
    <p:sldId id="278" r:id="rId9"/>
    <p:sldId id="277" r:id="rId10"/>
    <p:sldId id="283" r:id="rId11"/>
    <p:sldId id="284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№ </a:t>
            </a:r>
            <a:r>
              <a:rPr lang="uk-UA" b="1" dirty="0">
                <a:solidFill>
                  <a:schemeClr val="tx1"/>
                </a:solidFill>
              </a:rPr>
              <a:t>9</a:t>
            </a:r>
            <a:endParaRPr lang="uk-UA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АДМІНІСТРАТИВНО-ДЕЛІКТНЕ ПРАВО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62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Відповідно до статті 24 КУпАП за вчинення адміністративних правопорушень можуть застосовуватись такі адміністративні стягнення</a:t>
            </a: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попередження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штраф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оплатне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вилучення предмета, який став знаряддям вчинення або безпосереднім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об’єктом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адміністративного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правопорушення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конфіскація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предмета, який став знаряддям вчинення або безпосереднім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об’єктом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адміністративного правопорушення; грошей, одержаних внаслідок вчинення адміністративного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правопорушення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позбавлення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спеціального права, наданого даному громадянинові (права керування транспортними засобами, права полювання); позбавлення права обіймати певні посади або займатися певною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діяльністю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громадські роботи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виправні роботи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суспільно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корисні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роботи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адміністративний арешт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арешт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 утриманням на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гауптвахті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60318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Законами України може бути передбачено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адміністративне видворення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за межі України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іноземців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 і осіб без громадянства за вчинення адміністративних правопорушень, які грубо порушують правопорядок.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Оплатне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вилучення, конфіскація предметів та позбавлення права керування транспортними засобами можуть застосовуватися як основні, так і додаткові адміністративні стягнення; позбавлення права обіймати певні посади або займатися певною діяльністю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– тільки як додаткове, інші адміністративні стягнення, можуть застосовуватися тільки як основні. 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За одне адміністративне правопорушення може бути накладено основне або основне і додаткове стягнення.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2786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229600" cy="10668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161760"/>
          </a:xfrm>
        </p:spPr>
        <p:txBody>
          <a:bodyPr>
            <a:normAutofit fontScale="92500"/>
          </a:bodyPr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1.	Поняття адміністративно-деліктного права та адміністративної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відповідальності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2.	Нормативна основа адміністративної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відповідальності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3.	Відмежування адміністративної відповідальності від інших видів юридичної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відповідальності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Кодекс України про адміністративні правопорушення (КУпАП)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Про затвердження Інструкції з оформлення матеріалів про адміністративні правопорушення в органах поліції, Наказ МВС України від 06.11.2015 № 1376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Про затвердження Інструкції з оформлення поліцейськими матеріалів про адміністративні правопорушення у сфері забезпечення безпеки дорожнього руху, зафіксовані не в автоматичному режимі, Наказ МВС України від </a:t>
            </a:r>
            <a:r>
              <a:rPr lang="uk-UA" sz="35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 07.11.2015 № 1395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Адміністративна відповідальність – це специфічне реагування держави на адміністративне правопорушення, що полягає в застосуванні уповноваженим органом або посадовою особою передбаченого законом стягнення до суб’єкта правопорушення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1863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ознаки адміністративної відповідальності: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є засобом охорони встановленого державою правопорядку; нормативно визначена і полягає в застосуванні (реалізації) санкцій правових норм; є наслідком винного антигромадського діяння; супроводжується державним і громадським осудом правопорушника і вчиненого ним діяння; пов’язана з примусом, з негативними для правопорушника наслідками (морального або матеріального характеру), яких він має зазнати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521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КУпАП є головним джерелом адміністративної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відповідальності: 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1) це найзначніший за обсягом акт, що регулює адміністративну відповідальність;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2) він регулює загальні питання відповідальності  (систему стягнень, підстави та причини їх застосування);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3) у багатьох актах прямо наводиться посилання на положення КУпАП, які мають загальний характер.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77563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Кримінальним правопорушенням є передбачене цим Кодексом суспільно небезпечне винне діяння (дія або бездіяльність), вчинене суб’єктом кримінального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правопорушення (ст. 11 ККУ).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Адміністративним правопорушенням (проступком) визнається протиправна, винна (умисна або необережна) дія чи бездіяльність, яка посягає на громадський порядок, власність, права і свободи громадян, на встановлений порядок управління і за яку законом передбачено адміністративну відповідальність (ст. 9 КУпАП).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i="1" dirty="0" smtClean="0">
                <a:latin typeface="Times New Roman" pitchFamily="18" charset="0"/>
                <a:cs typeface="Times New Roman" pitchFamily="18" charset="0"/>
              </a:rPr>
              <a:t>Адміністративна відповідальність за правопорушення, передбачені цим Кодексом, настає, якщо ці порушення за своїм характером не тягнуть за собою відповідно до закону кримінальної відповідальності.</a:t>
            </a:r>
            <a:endParaRPr lang="uk-UA" sz="35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5590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Дисциплінарним проступком визнається протиправна винна дія чи бездіяльність поліцейського, що полягає в порушенні ним службової дисципліни, невиконанні чи неналежному виконанні обов’язків поліцейського або виходить за їх межі, порушенні обмежень та заборон, визначених законодавством для поліцейських, а також у вчиненні дій, що підривають авторитет </a:t>
            </a:r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поліції (ст. 12 ДС НПУ)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43871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Об’єкт 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адміністративного правопорушення - це суспільні відносини, врегульовані нормами адміністративного права, яким завдано шкоди адміністративним правопорушенням. Іншими слова­ми, це те, на що спрямовано адміністративне правопорушення.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Об’єктивна 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сторона адміністративного правопорушення - це зовнішні ознаки та обставини які характеризують адміністра­тивне правопорушення.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Суб’єкт адміністративного правопорушення - це особа, яка вчинила адміністративне правопорушення. Суб’єктом адміні­стративного правопорушення може бути фізична особа, яка до­сягла 16-річного віку, та юридична особа незалежно від форми власності.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22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Суб’єктивна 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сторона адміністративного правопорушення - внутрішнє (психічне) ставлення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суб’єкта </a:t>
            </a:r>
            <a:r>
              <a:rPr lang="uk-UA" sz="2200" dirty="0">
                <a:latin typeface="Times New Roman" pitchFamily="18" charset="0"/>
                <a:cs typeface="Times New Roman" pitchFamily="18" charset="0"/>
              </a:rPr>
              <a:t>правопорушення до ско­єного діяння і його шкідливих наслідків.</a:t>
            </a:r>
            <a:endParaRPr lang="uk-UA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262470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621</TotalTime>
  <Words>651</Words>
  <Application>Microsoft Office PowerPoint</Application>
  <PresentationFormat>Экран (4:3)</PresentationFormat>
  <Paragraphs>59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64</cp:revision>
  <dcterms:created xsi:type="dcterms:W3CDTF">2015-06-15T18:46:27Z</dcterms:created>
  <dcterms:modified xsi:type="dcterms:W3CDTF">2023-08-16T10:57:55Z</dcterms:modified>
</cp:coreProperties>
</file>