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75" r:id="rId4"/>
    <p:sldId id="272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ина и Саша Цыс" initials="ЗиСЦ" lastIdx="1" clrIdx="0">
    <p:extLst>
      <p:ext uri="{19B8F6BF-5375-455C-9EA6-DF929625EA0E}">
        <p15:presenceInfo xmlns:p15="http://schemas.microsoft.com/office/powerpoint/2012/main" userId="fe155adfc0d43b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9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97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1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3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76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9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18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5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36375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uk-UA" sz="4000" b="1" dirty="0" err="1"/>
              <a:t>Організія</a:t>
            </a:r>
            <a:r>
              <a:rPr lang="uk-UA" sz="4000" b="1" dirty="0"/>
              <a:t> та методика проведення податкових перевірок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82677"/>
            <a:ext cx="6192688" cy="326695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uk-UA" dirty="0"/>
              <a:t>Дисципліна за вибором</a:t>
            </a:r>
          </a:p>
          <a:p>
            <a:r>
              <a:rPr lang="uk-UA" dirty="0"/>
              <a:t>Спеціальність 073 «</a:t>
            </a:r>
            <a:r>
              <a:rPr lang="uk-UA" dirty="0" err="1"/>
              <a:t>Менеджмнет</a:t>
            </a:r>
            <a:r>
              <a:rPr lang="uk-UA" dirty="0"/>
              <a:t>»</a:t>
            </a:r>
          </a:p>
          <a:p>
            <a:endParaRPr lang="uk-UA" dirty="0"/>
          </a:p>
        </p:txBody>
      </p:sp>
      <p:pic>
        <p:nvPicPr>
          <p:cNvPr id="2050" name="Picture 2" descr="Нові рекомендації з проведення камеральних податкових перевірок">
            <a:extLst>
              <a:ext uri="{FF2B5EF4-FFF2-40B4-BE49-F238E27FC236}">
                <a16:creationId xmlns:a16="http://schemas.microsoft.com/office/drawing/2014/main" id="{E1DF138B-8E82-419D-B7FD-55229FA01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885" y="3927803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1537B86-F321-4B0C-AB4A-01BBEFF8603A}"/>
              </a:ext>
            </a:extLst>
          </p:cNvPr>
          <p:cNvSpPr txBox="1"/>
          <p:nvPr/>
        </p:nvSpPr>
        <p:spPr>
          <a:xfrm>
            <a:off x="899592" y="643475"/>
            <a:ext cx="7704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план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орієнтовані</a:t>
            </a:r>
            <a:r>
              <a:rPr lang="ru-RU" dirty="0"/>
              <a:t> на </a:t>
            </a:r>
            <a:r>
              <a:rPr lang="ru-RU" dirty="0" err="1"/>
              <a:t>глибоке</a:t>
            </a:r>
            <a:r>
              <a:rPr lang="ru-RU" dirty="0"/>
              <a:t> та </a:t>
            </a:r>
            <a:r>
              <a:rPr lang="ru-RU" dirty="0" err="1"/>
              <a:t>ґрунтовне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студентами основ </a:t>
            </a:r>
            <a:r>
              <a:rPr lang="ru-RU" dirty="0" err="1"/>
              <a:t>організації</a:t>
            </a:r>
            <a:r>
              <a:rPr lang="ru-RU" dirty="0"/>
              <a:t> та методики </a:t>
            </a:r>
            <a:r>
              <a:rPr lang="ru-RU" dirty="0" err="1"/>
              <a:t>податкового</a:t>
            </a:r>
            <a:r>
              <a:rPr lang="ru-RU" dirty="0"/>
              <a:t> контролю</a:t>
            </a:r>
          </a:p>
        </p:txBody>
      </p:sp>
      <p:pic>
        <p:nvPicPr>
          <p:cNvPr id="1028" name="Picture 4" descr="Особливості проведення податкових перевірок у 2017 р.. Вісник. Офіційно про  податки">
            <a:extLst>
              <a:ext uri="{FF2B5EF4-FFF2-40B4-BE49-F238E27FC236}">
                <a16:creationId xmlns:a16="http://schemas.microsoft.com/office/drawing/2014/main" id="{658DC92A-9FD4-40A4-830B-C83E3383A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549" y="1916832"/>
            <a:ext cx="655980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F9593-128D-4E7E-A44D-9CA67CE3E8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МЕТА дисципліни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BCCE9-80CA-4F99-8ADD-859BB7A7D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2633" y="3134041"/>
            <a:ext cx="6798734" cy="3009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200" dirty="0" err="1"/>
              <a:t>засвоєння</a:t>
            </a:r>
            <a:r>
              <a:rPr lang="ru-RU" sz="3200" dirty="0"/>
              <a:t> </a:t>
            </a:r>
            <a:r>
              <a:rPr lang="ru-RU" sz="3200" dirty="0" err="1"/>
              <a:t>питань</a:t>
            </a:r>
            <a:r>
              <a:rPr lang="ru-RU" sz="3200" dirty="0"/>
              <a:t> </a:t>
            </a:r>
            <a:r>
              <a:rPr lang="ru-RU" sz="3200" dirty="0" err="1"/>
              <a:t>теорії</a:t>
            </a:r>
            <a:r>
              <a:rPr lang="ru-RU" sz="3200" dirty="0"/>
              <a:t> та методики </a:t>
            </a:r>
            <a:r>
              <a:rPr lang="ru-RU" sz="3200" dirty="0" err="1"/>
              <a:t>податкового</a:t>
            </a:r>
            <a:r>
              <a:rPr lang="ru-RU" sz="3200" dirty="0"/>
              <a:t> контролю та </a:t>
            </a:r>
            <a:r>
              <a:rPr lang="ru-RU" sz="3200" dirty="0" err="1"/>
              <a:t>придбання</a:t>
            </a:r>
            <a:r>
              <a:rPr lang="ru-RU" sz="3200" dirty="0"/>
              <a:t> </a:t>
            </a:r>
            <a:r>
              <a:rPr lang="ru-RU" sz="3200" dirty="0" err="1"/>
              <a:t>практичних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на </a:t>
            </a:r>
            <a:r>
              <a:rPr lang="ru-RU" sz="3200" dirty="0" err="1"/>
              <a:t>цій</a:t>
            </a:r>
            <a:r>
              <a:rPr lang="ru-RU" sz="3200" dirty="0"/>
              <a:t> </a:t>
            </a:r>
            <a:r>
              <a:rPr lang="ru-RU" sz="3200" dirty="0" err="1"/>
              <a:t>дільниці</a:t>
            </a:r>
            <a:r>
              <a:rPr lang="ru-RU" sz="3200" dirty="0"/>
              <a:t> </a:t>
            </a:r>
            <a:r>
              <a:rPr lang="ru-RU" sz="3200" dirty="0" err="1"/>
              <a:t>контрольної</a:t>
            </a:r>
            <a:r>
              <a:rPr lang="ru-RU" sz="3200" dirty="0"/>
              <a:t> </a:t>
            </a:r>
            <a:r>
              <a:rPr lang="ru-RU" sz="3200" dirty="0" err="1"/>
              <a:t>роботи</a:t>
            </a:r>
            <a:r>
              <a:rPr lang="ru-RU" sz="3200" dirty="0"/>
              <a:t>. </a:t>
            </a:r>
            <a:endParaRPr lang="uk-UA" sz="3600" b="1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B45D81D2-0609-4E8F-A9D0-6C10AF95995C}"/>
              </a:ext>
            </a:extLst>
          </p:cNvPr>
          <p:cNvSpPr/>
          <p:nvPr/>
        </p:nvSpPr>
        <p:spPr>
          <a:xfrm>
            <a:off x="3203848" y="2420888"/>
            <a:ext cx="28803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4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6345753" cy="720079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Завдання дисципліни: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D70FFE8-AB42-4544-9D74-511715CB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492896"/>
            <a:ext cx="6571343" cy="34506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/>
              <a:t>засвоєння</a:t>
            </a:r>
            <a:r>
              <a:rPr lang="ru-RU" sz="2400" dirty="0"/>
              <a:t> студентами </a:t>
            </a:r>
            <a:r>
              <a:rPr lang="ru-RU" sz="2400" dirty="0" err="1"/>
              <a:t>теоретичних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з методики </a:t>
            </a:r>
            <a:r>
              <a:rPr lang="ru-RU" sz="2400" dirty="0" err="1"/>
              <a:t>податкового</a:t>
            </a:r>
            <a:r>
              <a:rPr lang="ru-RU" sz="2400" dirty="0"/>
              <a:t> контролю,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методично правильно </a:t>
            </a:r>
            <a:r>
              <a:rPr lang="ru-RU" sz="2400" dirty="0" err="1"/>
              <a:t>застосовувати</a:t>
            </a:r>
            <a:r>
              <a:rPr lang="ru-RU" sz="2400" dirty="0"/>
              <a:t> </a:t>
            </a:r>
            <a:r>
              <a:rPr lang="ru-RU" sz="2400" dirty="0" err="1"/>
              <a:t>прийоми</a:t>
            </a:r>
            <a:r>
              <a:rPr lang="ru-RU" sz="2400" dirty="0"/>
              <a:t> контролю на </a:t>
            </a:r>
            <a:r>
              <a:rPr lang="ru-RU" sz="2400" dirty="0" err="1"/>
              <a:t>практиці</a:t>
            </a:r>
            <a:r>
              <a:rPr lang="ru-RU" sz="2400" dirty="0"/>
              <a:t>, </a:t>
            </a:r>
            <a:r>
              <a:rPr lang="ru-RU" sz="2400" dirty="0" err="1"/>
              <a:t>кваліфіковано</a:t>
            </a:r>
            <a:r>
              <a:rPr lang="ru-RU" sz="2400" dirty="0"/>
              <a:t> </a:t>
            </a:r>
            <a:r>
              <a:rPr lang="ru-RU" sz="2400" dirty="0" err="1"/>
              <a:t>складати</a:t>
            </a:r>
            <a:r>
              <a:rPr lang="ru-RU" sz="2400" dirty="0"/>
              <a:t> </a:t>
            </a:r>
            <a:r>
              <a:rPr lang="ru-RU" sz="2400" dirty="0" err="1"/>
              <a:t>акти</a:t>
            </a:r>
            <a:r>
              <a:rPr lang="ru-RU" sz="2400" dirty="0"/>
              <a:t> </a:t>
            </a:r>
            <a:r>
              <a:rPr lang="ru-RU" sz="2400" dirty="0" err="1"/>
              <a:t>перевірок</a:t>
            </a:r>
            <a:r>
              <a:rPr lang="ru-RU" sz="2400" dirty="0"/>
              <a:t>. </a:t>
            </a:r>
            <a:endParaRPr lang="uk-UA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488831" cy="367240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b="1" dirty="0" err="1"/>
              <a:t>Результати</a:t>
            </a:r>
            <a:r>
              <a:rPr lang="ru-RU" sz="2400" b="1" dirty="0"/>
              <a:t> </a:t>
            </a:r>
            <a:r>
              <a:rPr lang="ru-RU" sz="2400" b="1" dirty="0" err="1"/>
              <a:t>навчання</a:t>
            </a:r>
            <a:r>
              <a:rPr lang="ru-RU" sz="2400" b="1" dirty="0"/>
              <a:t> 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бути </a:t>
            </a:r>
            <a:r>
              <a:rPr lang="ru-RU" dirty="0" err="1"/>
              <a:t>лідером</a:t>
            </a:r>
            <a:r>
              <a:rPr lang="ru-RU" dirty="0"/>
              <a:t>, нести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стратегічний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.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управлінські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гнучкого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відкритості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нести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гнучкого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відкритості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нести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методичними</a:t>
            </a:r>
            <a:r>
              <a:rPr lang="ru-RU" dirty="0"/>
              <a:t> </a:t>
            </a:r>
            <a:r>
              <a:rPr lang="ru-RU" dirty="0" err="1"/>
              <a:t>прийомами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контролю.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які передбачено РПНД: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89165"/>
              </p:ext>
            </p:extLst>
          </p:nvPr>
        </p:nvGraphicFramePr>
        <p:xfrm>
          <a:off x="971600" y="1204336"/>
          <a:ext cx="7200800" cy="4449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noProof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noProof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(згідно з РПНД)</a:t>
                      </a:r>
                      <a:endParaRPr lang="uk-UA" sz="1600" b="0" noProof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Необхідність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сутність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значення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податкового</a:t>
                      </a:r>
                      <a:r>
                        <a:rPr lang="ru-RU" sz="1600" dirty="0"/>
                        <a:t> контролю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Нормативне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інформаційне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забезпечення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податкового</a:t>
                      </a:r>
                      <a:r>
                        <a:rPr lang="ru-RU" sz="1600" dirty="0"/>
                        <a:t> контролю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Організація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податкового</a:t>
                      </a:r>
                      <a:r>
                        <a:rPr lang="ru-RU" sz="1600" dirty="0"/>
                        <a:t> контролю в </a:t>
                      </a:r>
                      <a:r>
                        <a:rPr lang="ru-RU" sz="1600" dirty="0" err="1"/>
                        <a:t>Україні</a:t>
                      </a:r>
                      <a:endParaRPr lang="uk-UA" sz="1600" b="0" noProof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Превентивний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податковий</a:t>
                      </a:r>
                      <a:r>
                        <a:rPr lang="ru-RU" sz="1600" dirty="0"/>
                        <a:t> контроль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Непрямі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методи</a:t>
                      </a:r>
                      <a:r>
                        <a:rPr lang="ru-RU" sz="1600" dirty="0"/>
                        <a:t> контролю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Податкові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перевірки</a:t>
                      </a:r>
                      <a:r>
                        <a:rPr lang="ru-RU" sz="1600" dirty="0"/>
                        <a:t> в </a:t>
                      </a:r>
                      <a:r>
                        <a:rPr lang="ru-RU" sz="1600" dirty="0" err="1"/>
                        <a:t>системі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податкового</a:t>
                      </a:r>
                      <a:r>
                        <a:rPr lang="ru-RU" sz="1600" dirty="0"/>
                        <a:t> контролю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Особливості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фактичних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податкових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/>
                        <a:t>перевірок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358</TotalTime>
  <Words>226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Галерея</vt:lpstr>
      <vt:lpstr>     Організія та методика проведення податкових перевірок</vt:lpstr>
      <vt:lpstr>Презентация PowerPoint</vt:lpstr>
      <vt:lpstr>МЕТА дисципліни</vt:lpstr>
      <vt:lpstr>Завдання дисципліни: </vt:lpstr>
      <vt:lpstr>Презентация PowerPoint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Зина и Саша Цыс</cp:lastModifiedBy>
  <cp:revision>37</cp:revision>
  <dcterms:created xsi:type="dcterms:W3CDTF">2018-02-16T18:20:03Z</dcterms:created>
  <dcterms:modified xsi:type="dcterms:W3CDTF">2021-05-14T10:53:34Z</dcterms:modified>
</cp:coreProperties>
</file>