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72" r:id="rId5"/>
    <p:sldId id="270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62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82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10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16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25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63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2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162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5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6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27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40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53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07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7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7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29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69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36375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РЕГІОНАЛЬНА ЕКОНОМІКА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4653" y="3068960"/>
            <a:ext cx="6192688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</a:p>
          <a:p>
            <a:r>
              <a:rPr lang="uk-UA" dirty="0" err="1" smtClean="0"/>
              <a:t>Разумова</a:t>
            </a:r>
            <a:r>
              <a:rPr lang="uk-UA" dirty="0" smtClean="0"/>
              <a:t> Ганна Вікторівна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64439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областей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макро-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мікрорівнях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3400" y="3573016"/>
            <a:ext cx="6650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</a:t>
            </a:r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484784"/>
            <a:ext cx="6768752" cy="4680520"/>
          </a:xfrm>
        </p:spPr>
        <p:txBody>
          <a:bodyPr>
            <a:normAutofit fontScale="92500" lnSpcReduction="20000"/>
          </a:bodyPr>
          <a:lstStyle/>
          <a:p>
            <a:pPr indent="450215" algn="just"/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навчальної дисципліни «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Регіональна економіка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є формування у студентів економічних спеціальностей глибоких знань щодо науково-методологічних засад функціонування соціально-економічних систем регіонів, узгодження загальнодержавної і регіональної економічної політики та інтересів, ресурсного забезпечення та організаційно-економічних механізмів комплексного економічного розвитку регіонів з урахуванням впливу національних та глобальних чинників.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18650"/>
            <a:ext cx="6345753" cy="1454165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Основними завданнями навчальної дисципліни «Регіональна економіка» є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721" y="2160590"/>
            <a:ext cx="6579592" cy="38807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засвоєння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студентами </a:t>
            </a: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теоретичних основ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регіональної економіки та просторового розвитку господарства, економічного районування, концептуальних основ державної регіональної політики соціально-економічного розвитку, особливостей сучасної регіональної ситуації в Україні та її </a:t>
            </a: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складових (соціально-економічної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, фінансової, інвестиційно-інноваційної, </a:t>
            </a: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екологічної),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визначення рівня соціальної напруги в </a:t>
            </a: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регіонах тощо.</a:t>
            </a:r>
          </a:p>
          <a:p>
            <a:endParaRPr lang="uk-UA" sz="2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sz="2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Завдання регіональної економіки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200799" cy="5544616"/>
          </a:xfrm>
        </p:spPr>
        <p:txBody>
          <a:bodyPr>
            <a:normAutofit fontScale="55000" lnSpcReduction="20000"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 Дослідження кількісних і якісних характеристик продуктивних сил країни та її регіонів, структури господарського комплексу і його місця в світовому господарстві, територіальної та галузевої структури, природного і трудового потенціалу;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2. Вивчення закономірностей розвитку і розміщення продуктивних сил країни та регіональної економіки, встановлення пропорцій розвитку господарства;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3. Визначення умов і факторів, які впливають на розвиток і розміщення продуктивних сил та формування економіки регіонів;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4. Характеристика демографічної та </a:t>
            </a:r>
            <a:r>
              <a:rPr lang="uk-UA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трудо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-ресурсної ситуації, що склалася в країні, та її вплив на розвиток і розміщення продуктивних сил і економіку регіонів; 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5. Виявлення основних проблем розвитку і розміщення продуктивних сил країни та її регіонів, і можливих шляхів їх вирішення;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6. Розкриття зовнішньоекономічних </a:t>
            </a:r>
            <a:r>
              <a:rPr lang="uk-UA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України з країнами світу і їх впливу на розвиток економіки країни та її регіонів;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7. Дослідження сутності, мети і завдань регіональної економічної політики, а також механізму її реалізації; </a:t>
            </a:r>
          </a:p>
          <a:p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8. Встановлення принципів раціонального природокористування та охорони навколишнього середовища, дослідження понять про екологічний моніторинг, екологічні нормативи і стандарти</a:t>
            </a: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sz="2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200800" cy="5616624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endParaRPr lang="uk-UA" sz="2800" b="1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64008" indent="0" algn="just">
              <a:spcBef>
                <a:spcPts val="1200"/>
              </a:spcBef>
              <a:buNone/>
            </a:pPr>
            <a:r>
              <a:rPr lang="uk-UA" sz="28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 </a:t>
            </a: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комплексність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екологічного, економічного та соціального розвитку;</a:t>
            </a:r>
          </a:p>
          <a:p>
            <a:pPr marL="64008" indent="0" algn="just">
              <a:spcBef>
                <a:spcPts val="120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 єдність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процесів природокористування та охорони навколишнього середовища;</a:t>
            </a:r>
          </a:p>
          <a:p>
            <a:pPr marL="64008" indent="0" algn="just">
              <a:spcBef>
                <a:spcPts val="120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 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територіальна спільність виробництва;</a:t>
            </a:r>
          </a:p>
          <a:p>
            <a:pPr marL="64008" indent="0" algn="just">
              <a:spcBef>
                <a:spcPts val="120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 відповідність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системи розселення демографічній ситуації та розміщенню виробництва;</a:t>
            </a:r>
          </a:p>
          <a:p>
            <a:pPr marL="64008" indent="0" algn="just">
              <a:spcBef>
                <a:spcPts val="120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 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цілісність системи соціальної інфраструктури;</a:t>
            </a:r>
          </a:p>
          <a:p>
            <a:pPr marL="64008" indent="0" algn="just">
              <a:spcBef>
                <a:spcPts val="120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 поєднання </a:t>
            </a:r>
            <a:r>
              <a:rPr lang="uk-UA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територіального та галузевого управління об’єктами.</a:t>
            </a:r>
          </a:p>
          <a:p>
            <a:endParaRPr lang="uk-UA" sz="2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sz="2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318651"/>
            <a:ext cx="7632848" cy="109412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регіональної</a:t>
            </a:r>
            <a:r>
              <a:rPr lang="ru-RU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економіки</a:t>
            </a:r>
            <a:r>
              <a:rPr lang="ru-RU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характерні</a:t>
            </a:r>
            <a:r>
              <a:rPr lang="ru-RU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такі</a:t>
            </a:r>
            <a:r>
              <a:rPr lang="ru-RU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засади </a:t>
            </a:r>
            <a:r>
              <a:rPr lang="ru-RU" sz="28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передбачено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РПНД: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99439"/>
              </p:ext>
            </p:extLst>
          </p:nvPr>
        </p:nvGraphicFramePr>
        <p:xfrm>
          <a:off x="323528" y="1124744"/>
          <a:ext cx="7200800" cy="4814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РПНД)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ПРЕДМЕТ, МЕТОД І ЗАВДАННЯ РЕГІОНАЛЬНОЇ ЕКОНОМІКИ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ЗАКОНОМІРНОСТІ, ПРИНЦИПИ І ФАКТОРИ РОЗМІЩЕННЯ ПРОДУКТИВНИХ СИЛ ТА ФОРМУВАННЯ ЕКОНОМІКИ РЕГІОНІВ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ЕКОНОМІЧНЕ РАЙОНУВАННЯ ТА ТЕРИТОРІАЛЬНА ОРГАНІЗАЦІЯ ГОСПОДАРСТВА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РЕГІОНАЛЬНА ЕКОНОМІЧНА ПОЛІТИКА УКРАЇНИ ТА УПРАВЛІННЯ РЕГІОНАЛЬНИМ РОЗВИТКОМ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ГОСПОДАРСЬКИЙ КОМПЛЕКС УКРАЇНИ, ЙОГО СТРУКТУРА І ТРАНСФОРМАЦІЯ В РИНКОВИХ УМОВАХ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ЕКОНОМІКА РЕГІОНІВ УКРАЇНИ: СТАН ТА ПЕРСПЕКТИВИ РОЗВИТКУ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МІЖНАРОДНІ ЕКОНОМІЧНІ ЗВ’ЯЗКИ УКРАЇНИ ТА ЇЇ ІНТЕГРАЦІЯ В ЄВРОПЕЙСЬКІ ТА ІНШІ СВІТОВІ СТРУКТУРИ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245</TotalTime>
  <Words>496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Courier New</vt:lpstr>
      <vt:lpstr>Times New Roman</vt:lpstr>
      <vt:lpstr>Trebuchet MS</vt:lpstr>
      <vt:lpstr>Verdana</vt:lpstr>
      <vt:lpstr>Wingdings 3</vt:lpstr>
      <vt:lpstr>Аспект</vt:lpstr>
      <vt:lpstr>     РЕГІОНАЛЬНА ЕКОНОМІКА</vt:lpstr>
      <vt:lpstr>Презентация PowerPoint</vt:lpstr>
      <vt:lpstr>Презентация PowerPoint</vt:lpstr>
      <vt:lpstr>Основними завданнями навчальної дисципліни «Регіональна економіка» є :</vt:lpstr>
      <vt:lpstr>Завдання регіональної економіки:</vt:lpstr>
      <vt:lpstr>Для регіональної економіки характерні такі засади функціонування: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Admin</cp:lastModifiedBy>
  <cp:revision>26</cp:revision>
  <dcterms:created xsi:type="dcterms:W3CDTF">2018-02-16T18:20:03Z</dcterms:created>
  <dcterms:modified xsi:type="dcterms:W3CDTF">2021-04-26T14:38:32Z</dcterms:modified>
</cp:coreProperties>
</file>