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73" r:id="rId3"/>
    <p:sldId id="257" r:id="rId4"/>
    <p:sldId id="270" r:id="rId5"/>
    <p:sldId id="272" r:id="rId6"/>
    <p:sldId id="275" r:id="rId7"/>
    <p:sldId id="274" r:id="rId8"/>
    <p:sldId id="276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62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785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40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3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7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4460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93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6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2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99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294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29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2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132856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 Фінансових послуг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284984"/>
            <a:ext cx="6192688" cy="3266952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Разумова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Ганна Вікторівна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8640"/>
            <a:ext cx="8460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РИНКИ ФІНАНСОВИХ ПОСЛУГ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1283" y="3699141"/>
            <a:ext cx="82650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РИНКУ ФІНАНСОВИХ ПОСЛУГ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особи,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саморегулівних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Законами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7228" y="2067925"/>
            <a:ext cx="80836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ПОСЛУГА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і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6136908"/>
            <a:ext cx="4860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 smtClean="0"/>
              <a:t>Закон </a:t>
            </a:r>
            <a:r>
              <a:rPr lang="ru-RU" sz="1400" i="1" dirty="0" err="1" smtClean="0"/>
              <a:t>України</a:t>
            </a:r>
            <a:r>
              <a:rPr lang="ru-RU" sz="1400" i="1" dirty="0" smtClean="0"/>
              <a:t> «Про </a:t>
            </a:r>
            <a:r>
              <a:rPr lang="ru-RU" sz="1400" i="1" dirty="0" err="1"/>
              <a:t>фінансові</a:t>
            </a:r>
            <a:r>
              <a:rPr lang="ru-RU" sz="1400" i="1" dirty="0"/>
              <a:t> </a:t>
            </a:r>
            <a:r>
              <a:rPr lang="ru-RU" sz="1400" i="1" dirty="0" err="1"/>
              <a:t>послуги</a:t>
            </a:r>
            <a:r>
              <a:rPr lang="ru-RU" sz="1400" i="1" dirty="0"/>
              <a:t> та </a:t>
            </a:r>
            <a:r>
              <a:rPr lang="ru-RU" sz="1400" i="1" dirty="0" err="1"/>
              <a:t>державне</a:t>
            </a:r>
            <a:r>
              <a:rPr lang="ru-RU" sz="1400" i="1" dirty="0"/>
              <a:t> </a:t>
            </a:r>
            <a:r>
              <a:rPr lang="ru-RU" sz="1400" i="1" dirty="0" err="1"/>
              <a:t>регулювання</a:t>
            </a:r>
            <a:r>
              <a:rPr lang="ru-RU" sz="1400" i="1" dirty="0"/>
              <a:t> </a:t>
            </a:r>
            <a:r>
              <a:rPr lang="ru-RU" sz="1400" i="1" dirty="0" err="1"/>
              <a:t>ринків</a:t>
            </a:r>
            <a:r>
              <a:rPr lang="ru-RU" sz="1400" i="1" dirty="0"/>
              <a:t> </a:t>
            </a:r>
            <a:r>
              <a:rPr lang="ru-RU" sz="1400" i="1" dirty="0" err="1"/>
              <a:t>фінансових</a:t>
            </a:r>
            <a:r>
              <a:rPr lang="ru-RU" sz="1400" i="1" dirty="0"/>
              <a:t> </a:t>
            </a:r>
            <a:r>
              <a:rPr lang="ru-RU" sz="1400" i="1" dirty="0" err="1" smtClean="0"/>
              <a:t>послуг</a:t>
            </a:r>
            <a:r>
              <a:rPr lang="ru-RU" sz="1400" i="1" dirty="0" smtClean="0"/>
              <a:t>»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08720"/>
            <a:ext cx="6768752" cy="4680520"/>
          </a:xfrm>
        </p:spPr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навчальної дисципліни </a:t>
            </a: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Ринок фінансових послуг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indent="0" algn="ctr">
              <a:buNone/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системи теоретичних і прикладних знань щодо механізму та особливостей функціонування фінансового ринку, аналізу фінансових інструментів, стратегії і тактики фінансової діяльності учасників ринку фінансових послуг, навичок  аналізу  кон’юнктури ринку фінансових послуг та реагування на її зміни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5" y="740098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Основні завдання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7200799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порядку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 державного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проблем та перспектив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" r="12388" b="2065"/>
          <a:stretch/>
        </p:blipFill>
        <p:spPr>
          <a:xfrm>
            <a:off x="827584" y="43633"/>
            <a:ext cx="7776864" cy="679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8114"/>
            <a:ext cx="7488832" cy="671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5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2519" t="31499" r="13770" b="18801"/>
          <a:stretch/>
        </p:blipFill>
        <p:spPr>
          <a:xfrm>
            <a:off x="600134" y="2060848"/>
            <a:ext cx="8543866" cy="32403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11760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 СИСТЕМА РИНКУ ФІНАНСОВИХ ПОСЛУГ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5661248"/>
            <a:ext cx="3851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Ковальчук К.Ф.,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Архірейська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Валенюк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НМетАУ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 с.</a:t>
            </a:r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086" t="23100" r="52359" b="16001"/>
          <a:stretch/>
        </p:blipFill>
        <p:spPr>
          <a:xfrm>
            <a:off x="1763688" y="836712"/>
            <a:ext cx="6552728" cy="55348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94608" y="188640"/>
            <a:ext cx="7690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ТРАНСФОРМАЦІЯ ЗАОЩАДЖЕНЬ В ІНВЕСТИЦІЇ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10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передбачено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РПНД: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598018"/>
              </p:ext>
            </p:extLst>
          </p:nvPr>
        </p:nvGraphicFramePr>
        <p:xfrm>
          <a:off x="899592" y="826840"/>
          <a:ext cx="8061696" cy="588464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564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24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РПНД)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Ринок фінансових послуг та його роль в економіці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Структуризація та сегментація ринку фінансових послуг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 та класифікація фінансового посередництва</a:t>
                      </a: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Фінансові послуги на грошовому ринку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Фінансові послуги на валютному ринку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Фінансові послуги на ринку позичкового капіталу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Фінансові послуги на ринку цінних паперів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Фінансові ризики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6952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Державне регулювання ринку фінансових послуг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02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280</TotalTime>
  <Words>417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Unicode MS</vt:lpstr>
      <vt:lpstr>Calibri</vt:lpstr>
      <vt:lpstr>Franklin Gothic Book</vt:lpstr>
      <vt:lpstr>Times New Roman</vt:lpstr>
      <vt:lpstr>Verdana</vt:lpstr>
      <vt:lpstr>Crop</vt:lpstr>
      <vt:lpstr>     РИНОК Фінансових послуг</vt:lpstr>
      <vt:lpstr>Презентация PowerPoint</vt:lpstr>
      <vt:lpstr>Презентация PowerPoint</vt:lpstr>
      <vt:lpstr>Основні завдання дисципліни  «Ринок фінансових послуг»: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Admin</cp:lastModifiedBy>
  <cp:revision>30</cp:revision>
  <dcterms:created xsi:type="dcterms:W3CDTF">2018-02-16T18:20:03Z</dcterms:created>
  <dcterms:modified xsi:type="dcterms:W3CDTF">2021-04-26T17:09:38Z</dcterms:modified>
</cp:coreProperties>
</file>