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3" r:id="rId3"/>
    <p:sldId id="275" r:id="rId4"/>
    <p:sldId id="272" r:id="rId5"/>
    <p:sldId id="270" r:id="rId6"/>
    <p:sldId id="274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 и Саша Цыс" initials="ЗиСЦ" lastIdx="1" clrIdx="0">
    <p:extLst>
      <p:ext uri="{19B8F6BF-5375-455C-9EA6-DF929625EA0E}">
        <p15:presenceInfo xmlns:p15="http://schemas.microsoft.com/office/powerpoint/2012/main" userId="fe155adfc0d43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2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8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4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9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8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5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5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5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91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36375"/>
            <a:ext cx="5826719" cy="164630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Контроль і ревізія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82677"/>
            <a:ext cx="6192688" cy="326695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uk-UA" dirty="0"/>
              <a:t>Дисципліна за вибором</a:t>
            </a:r>
          </a:p>
          <a:p>
            <a:r>
              <a:rPr lang="uk-UA" dirty="0"/>
              <a:t>Спеціальність 051 «Економіка»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44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10900"/>
            <a:ext cx="6443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Україні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</a:t>
            </a:r>
            <a:r>
              <a:rPr lang="ru-RU" sz="2000" dirty="0" err="1"/>
              <a:t>кризи</a:t>
            </a:r>
            <a:r>
              <a:rPr lang="ru-RU" sz="2000" dirty="0"/>
              <a:t> та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нестабільності</a:t>
            </a:r>
            <a:r>
              <a:rPr lang="ru-RU" sz="2000" dirty="0"/>
              <a:t>, </a:t>
            </a:r>
            <a:r>
              <a:rPr lang="ru-RU" sz="2000" dirty="0" err="1"/>
              <a:t>підвищується</a:t>
            </a:r>
            <a:r>
              <a:rPr lang="ru-RU" sz="2000" dirty="0"/>
              <a:t> роль контролю і </a:t>
            </a:r>
            <a:r>
              <a:rPr lang="ru-RU" sz="2000" dirty="0" err="1"/>
              <a:t>ревізії</a:t>
            </a:r>
            <a:r>
              <a:rPr lang="ru-RU" sz="2000" dirty="0"/>
              <a:t> з </a:t>
            </a:r>
            <a:r>
              <a:rPr lang="ru-RU" sz="2000" dirty="0" err="1"/>
              <a:t>сторони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урток “Логістичний менеджмент” | Кафедра менеджменту факультету менеджменту  та маркетингу Національний технічний університет України Київський  політехнічний інститут імені Ігоря Сікорського">
            <a:extLst>
              <a:ext uri="{FF2B5EF4-FFF2-40B4-BE49-F238E27FC236}">
                <a16:creationId xmlns:a16="http://schemas.microsoft.com/office/drawing/2014/main" id="{B55D4DCA-514A-4ECF-819E-BE92A50F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76131"/>
            <a:ext cx="4968552" cy="32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9593-128D-4E7E-A44D-9CA67CE3E8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дисципліни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BCCE9-80CA-4F99-8ADD-859BB7A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33" y="3134041"/>
            <a:ext cx="6798734" cy="3009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600" dirty="0" err="1"/>
              <a:t>оволодіння</a:t>
            </a:r>
            <a:r>
              <a:rPr lang="ru-RU" sz="3600" dirty="0"/>
              <a:t> </a:t>
            </a:r>
            <a:r>
              <a:rPr lang="ru-RU" sz="3600" dirty="0" err="1"/>
              <a:t>базовими</a:t>
            </a:r>
            <a:r>
              <a:rPr lang="ru-RU" sz="3600" dirty="0"/>
              <a:t> </a:t>
            </a:r>
            <a:r>
              <a:rPr lang="ru-RU" sz="3600" dirty="0" err="1"/>
              <a:t>теоретичними</a:t>
            </a:r>
            <a:r>
              <a:rPr lang="ru-RU" sz="3600" dirty="0"/>
              <a:t> </a:t>
            </a:r>
            <a:r>
              <a:rPr lang="ru-RU" sz="3600" dirty="0" err="1"/>
              <a:t>знаннями</a:t>
            </a:r>
            <a:r>
              <a:rPr lang="ru-RU" sz="3600" dirty="0"/>
              <a:t> та </a:t>
            </a:r>
            <a:r>
              <a:rPr lang="ru-RU" sz="3600" dirty="0" err="1"/>
              <a:t>набуття</a:t>
            </a:r>
            <a:r>
              <a:rPr lang="ru-RU" sz="3600" dirty="0"/>
              <a:t> </a:t>
            </a:r>
            <a:r>
              <a:rPr lang="ru-RU" sz="3600" dirty="0" err="1"/>
              <a:t>практичних</a:t>
            </a:r>
            <a:r>
              <a:rPr lang="ru-RU" sz="3600" dirty="0"/>
              <a:t> </a:t>
            </a:r>
            <a:r>
              <a:rPr lang="ru-RU" sz="3600" dirty="0" err="1"/>
              <a:t>навичок</a:t>
            </a:r>
            <a:r>
              <a:rPr lang="ru-RU" sz="3600" dirty="0"/>
              <a:t>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err="1"/>
              <a:t>ревізій</a:t>
            </a:r>
            <a:r>
              <a:rPr lang="ru-RU" sz="3600" dirty="0"/>
              <a:t> та </a:t>
            </a:r>
            <a:r>
              <a:rPr lang="ru-RU" sz="3600" dirty="0" err="1"/>
              <a:t>перевірок</a:t>
            </a:r>
            <a:endParaRPr lang="uk-UA" sz="3600" b="1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45D81D2-0609-4E8F-A9D0-6C10AF95995C}"/>
              </a:ext>
            </a:extLst>
          </p:cNvPr>
          <p:cNvSpPr/>
          <p:nvPr/>
        </p:nvSpPr>
        <p:spPr>
          <a:xfrm>
            <a:off x="3203848" y="2420888"/>
            <a:ext cx="28803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345753" cy="72007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Завдання дисципліни: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70FFE8-AB42-4544-9D74-511715CB950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вивчення</a:t>
            </a:r>
            <a:r>
              <a:rPr lang="ru-RU" sz="3200" dirty="0"/>
              <a:t> </a:t>
            </a:r>
            <a:r>
              <a:rPr lang="ru-RU" sz="3200" dirty="0" err="1"/>
              <a:t>теоретичних</a:t>
            </a:r>
            <a:r>
              <a:rPr lang="ru-RU" sz="3200" dirty="0"/>
              <a:t> засад </a:t>
            </a:r>
            <a:r>
              <a:rPr lang="ru-RU" sz="3200" dirty="0" err="1"/>
              <a:t>організації</a:t>
            </a:r>
            <a:r>
              <a:rPr lang="ru-RU" sz="3200" dirty="0"/>
              <a:t> контролю та </a:t>
            </a:r>
            <a:r>
              <a:rPr lang="ru-RU" sz="3200" dirty="0" err="1"/>
              <a:t>ревізії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r>
              <a:rPr lang="ru-RU" sz="3200" dirty="0"/>
              <a:t>, методики і </a:t>
            </a:r>
            <a:r>
              <a:rPr lang="ru-RU" sz="3200" dirty="0" err="1"/>
              <a:t>техніки</a:t>
            </a:r>
            <a:r>
              <a:rPr lang="ru-RU" sz="3200" dirty="0"/>
              <a:t> контрольно-</a:t>
            </a:r>
            <a:r>
              <a:rPr lang="ru-RU" sz="3200" dirty="0" err="1"/>
              <a:t>ревізійної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в </a:t>
            </a:r>
            <a:r>
              <a:rPr lang="ru-RU" sz="3200" dirty="0" err="1"/>
              <a:t>організаціях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форм </a:t>
            </a:r>
            <a:r>
              <a:rPr lang="ru-RU" sz="3200" dirty="0" err="1"/>
              <a:t>власності</a:t>
            </a:r>
            <a:r>
              <a:rPr lang="ru-RU" sz="3200" dirty="0"/>
              <a:t>. </a:t>
            </a:r>
            <a:endParaRPr lang="uk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488831" cy="3672408"/>
          </a:xfrm>
        </p:spPr>
        <p:txBody>
          <a:bodyPr>
            <a:normAutofit/>
          </a:bodyPr>
          <a:lstStyle/>
          <a:p>
            <a:pPr algn="just"/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Програмою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навчальної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дисципліни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"Контроль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ревізія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"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передбачено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вивчення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організаційних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методологічних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питань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проведення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ревізій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перевірок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також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підготовку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студентів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для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здійснення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контролю за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дотриманням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чинного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законодавства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раціональним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економічним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використанням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ресурсів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виробничою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фінансовою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діяльністю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підприємств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та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їх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структурних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підрозділів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Вивчення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цієї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дисципліни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потребує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знань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бухгалтерського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обліку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організації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планування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економічного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аналізу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фінансів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права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тощо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</a:t>
            </a:r>
            <a:r>
              <a:rPr lang="ru-RU" dirty="0"/>
              <a:t> </a:t>
            </a:r>
            <a:r>
              <a:rPr lang="uk-UA" dirty="0"/>
              <a:t>дисципліни є </a:t>
            </a:r>
            <a:r>
              <a:rPr lang="ru-RU" dirty="0" err="1"/>
              <a:t>організація</a:t>
            </a:r>
            <a:r>
              <a:rPr lang="ru-RU" dirty="0"/>
              <a:t> і методика контрольно-</a:t>
            </a:r>
            <a:r>
              <a:rPr lang="ru-RU" dirty="0" err="1"/>
              <a:t>ревізійної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огістичний менеджмент - ДВНЗ &quot;ПДТУ&quot;">
            <a:extLst>
              <a:ext uri="{FF2B5EF4-FFF2-40B4-BE49-F238E27FC236}">
                <a16:creationId xmlns:a16="http://schemas.microsoft.com/office/drawing/2014/main" id="{22FDD6C4-AA92-45AC-A4BE-FD8006B4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4058"/>
            <a:ext cx="3960440" cy="21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0941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на практиці: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74EFCE-CBC6-437C-B268-9A2CAD489DD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і </a:t>
            </a:r>
            <a:r>
              <a:rPr lang="ru-RU" dirty="0" err="1"/>
              <a:t>навички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контролю і </a:t>
            </a:r>
            <a:r>
              <a:rPr lang="ru-RU" dirty="0" err="1"/>
              <a:t>ревізії</a:t>
            </a:r>
            <a:r>
              <a:rPr lang="ru-RU" dirty="0"/>
              <a:t> для </a:t>
            </a:r>
            <a:r>
              <a:rPr lang="ru-RU" dirty="0" err="1"/>
              <a:t>своєчасного</a:t>
            </a:r>
            <a:r>
              <a:rPr lang="ru-RU" dirty="0"/>
              <a:t> і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контролю і </a:t>
            </a:r>
            <a:r>
              <a:rPr lang="ru-RU" dirty="0" err="1"/>
              <a:t>ревізі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8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74145" cy="648072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які передбачено РПНД: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91835"/>
              </p:ext>
            </p:extLst>
          </p:nvPr>
        </p:nvGraphicFramePr>
        <p:xfrm>
          <a:off x="971600" y="1204336"/>
          <a:ext cx="7200800" cy="488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07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2555" marR="122555" marT="50800" marB="5080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теми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(згідно з РПНД)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Основи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організації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системи</a:t>
                      </a:r>
                      <a:r>
                        <a:rPr lang="ru-RU" sz="1600" dirty="0"/>
                        <a:t> контролю в </a:t>
                      </a:r>
                      <a:r>
                        <a:rPr lang="ru-RU" sz="1600" dirty="0" err="1"/>
                        <a:t>Україні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грошових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коштів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розрахунків</a:t>
                      </a:r>
                      <a:r>
                        <a:rPr lang="ru-RU" sz="1600" dirty="0"/>
                        <a:t> 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основних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засобів</a:t>
                      </a:r>
                      <a:r>
                        <a:rPr lang="ru-RU" sz="1600" dirty="0"/>
                        <a:t> і </a:t>
                      </a:r>
                      <a:r>
                        <a:rPr lang="ru-RU" sz="1600" dirty="0" err="1"/>
                        <a:t>нематеріальних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активів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матеріальних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цінностей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собівартості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готової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продукції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робіт</a:t>
                      </a:r>
                      <a:r>
                        <a:rPr lang="ru-RU" sz="1600" dirty="0"/>
                        <a:t> (</a:t>
                      </a:r>
                      <a:r>
                        <a:rPr lang="ru-RU" sz="1600" dirty="0" err="1"/>
                        <a:t>послуг</a:t>
                      </a:r>
                      <a:r>
                        <a:rPr lang="ru-RU" sz="1600" dirty="0"/>
                        <a:t>)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виконання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виробничої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програми</a:t>
                      </a:r>
                      <a:r>
                        <a:rPr lang="ru-RU" sz="1600" dirty="0"/>
                        <a:t> та </a:t>
                      </a:r>
                      <a:r>
                        <a:rPr lang="ru-RU" sz="1600" dirty="0" err="1"/>
                        <a:t>реалізації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продукції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робіт</a:t>
                      </a:r>
                      <a:r>
                        <a:rPr lang="ru-RU" sz="1600" dirty="0"/>
                        <a:t> (</a:t>
                      </a:r>
                      <a:r>
                        <a:rPr lang="ru-RU" sz="1600" dirty="0" err="1"/>
                        <a:t>послуг</a:t>
                      </a:r>
                      <a:r>
                        <a:rPr lang="ru-RU" sz="1600" dirty="0"/>
                        <a:t>)</a:t>
                      </a:r>
                      <a:endParaRPr lang="uk-UA" sz="1600" noProof="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фінансових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результатів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фондів</a:t>
                      </a:r>
                      <a:r>
                        <a:rPr lang="ru-RU" sz="1600" dirty="0"/>
                        <a:t> і </a:t>
                      </a:r>
                      <a:r>
                        <a:rPr lang="ru-RU" sz="1600" dirty="0" err="1"/>
                        <a:t>фінансового</a:t>
                      </a:r>
                      <a:r>
                        <a:rPr lang="ru-RU" sz="1600" dirty="0"/>
                        <a:t> стану </a:t>
                      </a:r>
                      <a:r>
                        <a:rPr lang="ru-RU" sz="1600"/>
                        <a:t>підприємства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264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Garamond</vt:lpstr>
      <vt:lpstr>Helvetica</vt:lpstr>
      <vt:lpstr>Times New Roman</vt:lpstr>
      <vt:lpstr>Verdana</vt:lpstr>
      <vt:lpstr>Натуральные материалы</vt:lpstr>
      <vt:lpstr>     Контроль і ревізія</vt:lpstr>
      <vt:lpstr>Презентация PowerPoint</vt:lpstr>
      <vt:lpstr>МЕТА дисципліни</vt:lpstr>
      <vt:lpstr>Завдання дисципліни: </vt:lpstr>
      <vt:lpstr>Презентация PowerPoint</vt:lpstr>
      <vt:lpstr>Застосування на практиці:</vt:lpstr>
      <vt:lpstr>Теми, які передбачено РПНД: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ЯК НАУКА.МЕТОДОЛОГІЯ</dc:title>
  <dc:creator>Илона</dc:creator>
  <cp:lastModifiedBy>Зина и Саша Цыс</cp:lastModifiedBy>
  <cp:revision>31</cp:revision>
  <dcterms:created xsi:type="dcterms:W3CDTF">2018-02-16T18:20:03Z</dcterms:created>
  <dcterms:modified xsi:type="dcterms:W3CDTF">2021-05-14T10:23:33Z</dcterms:modified>
</cp:coreProperties>
</file>