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411"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3F8AC1-9C30-41DA-AF7A-0FCADEF80458}"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uk-UA"/>
        </a:p>
      </dgm:t>
    </dgm:pt>
    <dgm:pt modelId="{F2E1B509-FB31-4535-B42A-C81B42EC167C}">
      <dgm:prSet phldrT="[Текст]"/>
      <dgm:spPr/>
      <dgm:t>
        <a:bodyPr/>
        <a:lstStyle/>
        <a:p>
          <a:endParaRPr lang="uk-UA" dirty="0"/>
        </a:p>
      </dgm:t>
    </dgm:pt>
    <dgm:pt modelId="{041AD8C6-CB7A-4E2E-97ED-B6590E9B4FDE}" type="parTrans" cxnId="{E79C6E08-F4D0-4BCD-8DB6-089515504135}">
      <dgm:prSet/>
      <dgm:spPr/>
      <dgm:t>
        <a:bodyPr/>
        <a:lstStyle/>
        <a:p>
          <a:endParaRPr lang="uk-UA"/>
        </a:p>
      </dgm:t>
    </dgm:pt>
    <dgm:pt modelId="{AE000BB7-9633-455B-8FFD-4ADEC5E89E71}" type="sibTrans" cxnId="{E79C6E08-F4D0-4BCD-8DB6-089515504135}">
      <dgm:prSet/>
      <dgm:spPr/>
      <dgm:t>
        <a:bodyPr/>
        <a:lstStyle/>
        <a:p>
          <a:endParaRPr lang="uk-UA"/>
        </a:p>
      </dgm:t>
    </dgm:pt>
    <dgm:pt modelId="{1B6996C8-DA07-448A-B81E-7BAE117C5890}">
      <dgm:prSet phldrT="[Текст]" custT="1"/>
      <dgm:spPr/>
      <dgm:t>
        <a:bodyPr/>
        <a:lstStyle/>
        <a:p>
          <a:r>
            <a:rPr lang="uk-UA" sz="1200" b="0" i="0" dirty="0" smtClean="0">
              <a:effectLst/>
              <a:latin typeface="Verdana" pitchFamily="34" charset="0"/>
              <a:ea typeface="Verdana" pitchFamily="34" charset="0"/>
              <a:cs typeface="Verdana" pitchFamily="34" charset="0"/>
            </a:rPr>
            <a:t>Складаючись із гуманітарних наук, соціологія витворює ядро соціальних наук. </a:t>
          </a:r>
          <a:r>
            <a:rPr lang="uk-UA" sz="1200" b="1" i="0" dirty="0" smtClean="0">
              <a:effectLst/>
              <a:latin typeface="Verdana" pitchFamily="34" charset="0"/>
              <a:ea typeface="Verdana" pitchFamily="34" charset="0"/>
              <a:cs typeface="Verdana" pitchFamily="34" charset="0"/>
            </a:rPr>
            <a:t>Об'єктом соціології </a:t>
          </a:r>
          <a:r>
            <a:rPr lang="uk-UA" sz="1200" b="0" i="0" dirty="0" smtClean="0">
              <a:effectLst/>
              <a:latin typeface="Verdana" pitchFamily="34" charset="0"/>
              <a:ea typeface="Verdana" pitchFamily="34" charset="0"/>
              <a:cs typeface="Verdana" pitchFamily="34" charset="0"/>
            </a:rPr>
            <a:t>є соціальна реальність у всій багатоманітності, але оскільки вона досить мінлива, то </a:t>
          </a:r>
          <a:r>
            <a:rPr lang="uk-UA" sz="1200" b="1" i="0" dirty="0" smtClean="0">
              <a:effectLst/>
              <a:latin typeface="Verdana" pitchFamily="34" charset="0"/>
              <a:ea typeface="Verdana" pitchFamily="34" charset="0"/>
              <a:cs typeface="Verdana" pitchFamily="34" charset="0"/>
            </a:rPr>
            <a:t>предмет соціології </a:t>
          </a:r>
          <a:r>
            <a:rPr lang="uk-UA" sz="1200" b="0" i="0" dirty="0" smtClean="0">
              <a:effectLst/>
              <a:latin typeface="Verdana" pitchFamily="34" charset="0"/>
              <a:ea typeface="Verdana" pitchFamily="34" charset="0"/>
              <a:cs typeface="Verdana" pitchFamily="34" charset="0"/>
            </a:rPr>
            <a:t>надзвичайно складно визначити, він не може бути постійним, статичним. Таким чином, соціологія вивчає всі сторони соціального співжиття людей в спільнотах і союзах, в той час, як інші соціальні дисципліни, такі як політологія чи економіка, встановлюють своїми предметами певні специфічні аспектні області соціального (політика — легітимне здійснення влади, економіка — дефіцит).</a:t>
          </a:r>
          <a:r>
            <a:rPr lang="uk-UA" sz="1200" b="0" i="0" dirty="0" smtClean="0">
              <a:effectLst/>
            </a:rPr>
            <a:t> </a:t>
          </a:r>
          <a:endParaRPr lang="uk-UA" sz="1200" b="0" dirty="0">
            <a:effectLst/>
          </a:endParaRPr>
        </a:p>
      </dgm:t>
    </dgm:pt>
    <dgm:pt modelId="{AB785359-E271-4850-AC76-98A5FE0F48EC}" type="parTrans" cxnId="{EB2D24F0-0E42-4030-9869-975A891FF9F7}">
      <dgm:prSet/>
      <dgm:spPr/>
      <dgm:t>
        <a:bodyPr/>
        <a:lstStyle/>
        <a:p>
          <a:endParaRPr lang="uk-UA"/>
        </a:p>
      </dgm:t>
    </dgm:pt>
    <dgm:pt modelId="{C322F1EA-3998-4C0E-829F-7005D89FC415}" type="sibTrans" cxnId="{EB2D24F0-0E42-4030-9869-975A891FF9F7}">
      <dgm:prSet/>
      <dgm:spPr/>
      <dgm:t>
        <a:bodyPr/>
        <a:lstStyle/>
        <a:p>
          <a:endParaRPr lang="uk-UA"/>
        </a:p>
      </dgm:t>
    </dgm:pt>
    <dgm:pt modelId="{EC966BC3-ADAE-404D-B03C-CA73A8ED30D4}">
      <dgm:prSet phldrT="[Текст]" custT="1"/>
      <dgm:spPr/>
      <dgm:t>
        <a:bodyPr/>
        <a:lstStyle/>
        <a:p>
          <a:r>
            <a:rPr lang="uk-UA" sz="1400" b="0" i="0" dirty="0" smtClean="0">
              <a:latin typeface="Verdana" pitchFamily="34" charset="0"/>
              <a:ea typeface="Verdana" pitchFamily="34" charset="0"/>
              <a:cs typeface="Verdana" pitchFamily="34" charset="0"/>
            </a:rPr>
            <a:t>Соціологія звертається до розуміння і систематизації </a:t>
          </a:r>
          <a:endParaRPr lang="uk-UA" sz="1400" dirty="0">
            <a:latin typeface="Verdana" pitchFamily="34" charset="0"/>
            <a:ea typeface="Verdana" pitchFamily="34" charset="0"/>
            <a:cs typeface="Verdana" pitchFamily="34" charset="0"/>
          </a:endParaRPr>
        </a:p>
      </dgm:t>
    </dgm:pt>
    <dgm:pt modelId="{C07B1BCD-3262-4B8A-B5EC-7229E4149CA9}" type="parTrans" cxnId="{A76A2D9A-1AB4-4892-9FC8-70E4D076AC6B}">
      <dgm:prSet/>
      <dgm:spPr/>
      <dgm:t>
        <a:bodyPr/>
        <a:lstStyle/>
        <a:p>
          <a:endParaRPr lang="uk-UA"/>
        </a:p>
      </dgm:t>
    </dgm:pt>
    <dgm:pt modelId="{08B41A78-D965-41A4-B20D-20B685189A40}" type="sibTrans" cxnId="{A76A2D9A-1AB4-4892-9FC8-70E4D076AC6B}">
      <dgm:prSet/>
      <dgm:spPr/>
      <dgm:t>
        <a:bodyPr/>
        <a:lstStyle/>
        <a:p>
          <a:endParaRPr lang="uk-UA"/>
        </a:p>
      </dgm:t>
    </dgm:pt>
    <dgm:pt modelId="{B528E9DB-656E-407A-AC78-5E39C60B0D64}">
      <dgm:prSet phldrT="[Текст]"/>
      <dgm:spPr/>
      <dgm:t>
        <a:bodyPr/>
        <a:lstStyle/>
        <a:p>
          <a:endParaRPr lang="uk-UA" dirty="0" smtClean="0"/>
        </a:p>
        <a:p>
          <a:endParaRPr lang="uk-UA" dirty="0"/>
        </a:p>
      </dgm:t>
    </dgm:pt>
    <dgm:pt modelId="{48A6492E-37F8-4526-8F4B-3210AC9A0789}" type="parTrans" cxnId="{BE8ADC47-2195-43DB-AE99-53997E468A31}">
      <dgm:prSet/>
      <dgm:spPr/>
      <dgm:t>
        <a:bodyPr/>
        <a:lstStyle/>
        <a:p>
          <a:endParaRPr lang="uk-UA"/>
        </a:p>
      </dgm:t>
    </dgm:pt>
    <dgm:pt modelId="{4B5CB61A-E9D2-41B5-860D-A69BF49E3FF6}" type="sibTrans" cxnId="{BE8ADC47-2195-43DB-AE99-53997E468A31}">
      <dgm:prSet/>
      <dgm:spPr/>
      <dgm:t>
        <a:bodyPr/>
        <a:lstStyle/>
        <a:p>
          <a:endParaRPr lang="uk-UA"/>
        </a:p>
      </dgm:t>
    </dgm:pt>
    <dgm:pt modelId="{D133BE11-148C-4928-BBE1-7AE54292F59B}">
      <dgm:prSet phldrT="[Текст]" custT="1"/>
      <dgm:spPr/>
      <dgm:t>
        <a:bodyPr/>
        <a:lstStyle/>
        <a:p>
          <a:r>
            <a:rPr lang="uk-UA" sz="1200" b="0" i="0" dirty="0" smtClean="0">
              <a:latin typeface="Verdana" pitchFamily="34" charset="0"/>
              <a:ea typeface="Verdana" pitchFamily="34" charset="0"/>
              <a:cs typeface="Verdana" pitchFamily="34" charset="0"/>
            </a:rPr>
            <a:t>Також соціальні структури, праця, сім'я, соціальні мережі, засоби комунікації (мас-медіа), міграція, буденність, технологія, життєсвіт — теми, якими займається соціологія. Для багатьох з них встановлювались спеціальні, галузеві соціології, інші — як от питання щодо взаємодії дії та структур — стали загальною темою соціології. Соціологічна постанова питання часто перетинається з соціальною психологією, з іншими соціальними науками, з філософією, рештою гуманітарних дисциплін, а також почастинно і суміжними природничими науками, наприклад, з нейробіологією.</a:t>
          </a:r>
          <a:endParaRPr lang="uk-UA" sz="1200" dirty="0">
            <a:latin typeface="Verdana" pitchFamily="34" charset="0"/>
            <a:ea typeface="Verdana" pitchFamily="34" charset="0"/>
            <a:cs typeface="Verdana" pitchFamily="34" charset="0"/>
          </a:endParaRPr>
        </a:p>
      </dgm:t>
    </dgm:pt>
    <dgm:pt modelId="{38EF65FF-4995-41AE-9DBF-21906DCA6574}" type="parTrans" cxnId="{6B458BEE-4CE0-450E-938B-A993065A02D5}">
      <dgm:prSet/>
      <dgm:spPr/>
      <dgm:t>
        <a:bodyPr/>
        <a:lstStyle/>
        <a:p>
          <a:endParaRPr lang="uk-UA"/>
        </a:p>
      </dgm:t>
    </dgm:pt>
    <dgm:pt modelId="{ADF0042E-C3AB-4939-9976-DF6756A24E63}" type="sibTrans" cxnId="{6B458BEE-4CE0-450E-938B-A993065A02D5}">
      <dgm:prSet/>
      <dgm:spPr/>
      <dgm:t>
        <a:bodyPr/>
        <a:lstStyle/>
        <a:p>
          <a:endParaRPr lang="uk-UA"/>
        </a:p>
      </dgm:t>
    </dgm:pt>
    <dgm:pt modelId="{34604FE4-D6E8-4E74-A8F6-FADB99DA4B98}">
      <dgm:prSet phldrT="[Текст]" custT="1"/>
      <dgm:spPr/>
      <dgm:t>
        <a:bodyPr/>
        <a:lstStyle/>
        <a:p>
          <a:r>
            <a:rPr lang="uk-UA" sz="1400" b="1" i="0" dirty="0" smtClean="0">
              <a:latin typeface="Verdana" pitchFamily="34" charset="0"/>
              <a:ea typeface="Verdana" pitchFamily="34" charset="0"/>
              <a:cs typeface="Verdana" pitchFamily="34" charset="0"/>
            </a:rPr>
            <a:t>соціальної дії</a:t>
          </a:r>
          <a:r>
            <a:rPr lang="uk-UA" sz="1400" b="0" i="0" dirty="0" smtClean="0">
              <a:latin typeface="Verdana" pitchFamily="34" charset="0"/>
              <a:ea typeface="Verdana" pitchFamily="34" charset="0"/>
              <a:cs typeface="Verdana" pitchFamily="34" charset="0"/>
            </a:rPr>
            <a:t> — теорії дій, оскільки згідно з ними поведінка регулюється цінностями і нормами. Її дослідницьким предметом є як суспільство в цілісності, так і його окремі частини: соціальні системи, інститути, організації, групи. При цьому, вона має справу з суспільною інтеграцією і дезінтеграцією, із соціальними конфліктами та соціальними змінами.</a:t>
          </a:r>
          <a:endParaRPr lang="uk-UA" sz="1400" dirty="0">
            <a:latin typeface="Verdana" pitchFamily="34" charset="0"/>
            <a:ea typeface="Verdana" pitchFamily="34" charset="0"/>
            <a:cs typeface="Verdana" pitchFamily="34" charset="0"/>
          </a:endParaRPr>
        </a:p>
      </dgm:t>
    </dgm:pt>
    <dgm:pt modelId="{2D28DB67-40BC-4CE8-9530-8A1CDCAE7D4B}" type="parTrans" cxnId="{5F38AF15-C56D-473E-B35B-AC6B9C03262E}">
      <dgm:prSet/>
      <dgm:spPr/>
      <dgm:t>
        <a:bodyPr/>
        <a:lstStyle/>
        <a:p>
          <a:endParaRPr lang="uk-UA"/>
        </a:p>
      </dgm:t>
    </dgm:pt>
    <dgm:pt modelId="{DF789D52-384C-48A3-A94E-22C36654C143}" type="sibTrans" cxnId="{5F38AF15-C56D-473E-B35B-AC6B9C03262E}">
      <dgm:prSet/>
      <dgm:spPr/>
      <dgm:t>
        <a:bodyPr/>
        <a:lstStyle/>
        <a:p>
          <a:endParaRPr lang="uk-UA"/>
        </a:p>
      </dgm:t>
    </dgm:pt>
    <dgm:pt modelId="{AC12DD14-71B8-422C-8099-284D248B4DA3}">
      <dgm:prSet phldrT="[Текст]"/>
      <dgm:spPr/>
      <dgm:t>
        <a:bodyPr/>
        <a:lstStyle/>
        <a:p>
          <a:endParaRPr lang="uk-UA" dirty="0" smtClean="0"/>
        </a:p>
        <a:p>
          <a:endParaRPr lang="uk-UA" dirty="0"/>
        </a:p>
      </dgm:t>
    </dgm:pt>
    <dgm:pt modelId="{96949A0E-D4F6-4F71-BF09-75174AE9F6C8}" type="sibTrans" cxnId="{D9F453BB-C066-40A9-B13E-CCE465BE7B13}">
      <dgm:prSet/>
      <dgm:spPr/>
      <dgm:t>
        <a:bodyPr/>
        <a:lstStyle/>
        <a:p>
          <a:endParaRPr lang="uk-UA"/>
        </a:p>
      </dgm:t>
    </dgm:pt>
    <dgm:pt modelId="{6F404D2C-AD26-4AB4-B035-96BE41CC0CFF}" type="parTrans" cxnId="{D9F453BB-C066-40A9-B13E-CCE465BE7B13}">
      <dgm:prSet/>
      <dgm:spPr/>
      <dgm:t>
        <a:bodyPr/>
        <a:lstStyle/>
        <a:p>
          <a:endParaRPr lang="uk-UA"/>
        </a:p>
      </dgm:t>
    </dgm:pt>
    <dgm:pt modelId="{B7DFE7EA-C1D3-49B4-9B54-CA423EE1CD3F}" type="pres">
      <dgm:prSet presAssocID="{893F8AC1-9C30-41DA-AF7A-0FCADEF80458}" presName="linearFlow" presStyleCnt="0">
        <dgm:presLayoutVars>
          <dgm:dir/>
          <dgm:animLvl val="lvl"/>
          <dgm:resizeHandles val="exact"/>
        </dgm:presLayoutVars>
      </dgm:prSet>
      <dgm:spPr/>
      <dgm:t>
        <a:bodyPr/>
        <a:lstStyle/>
        <a:p>
          <a:endParaRPr lang="ru-RU"/>
        </a:p>
      </dgm:t>
    </dgm:pt>
    <dgm:pt modelId="{9A7ABA4F-1D9B-4784-B60B-C79763168800}" type="pres">
      <dgm:prSet presAssocID="{F2E1B509-FB31-4535-B42A-C81B42EC167C}" presName="composite" presStyleCnt="0"/>
      <dgm:spPr/>
    </dgm:pt>
    <dgm:pt modelId="{654DC436-3434-49AF-BD00-FE2780B2EC3E}" type="pres">
      <dgm:prSet presAssocID="{F2E1B509-FB31-4535-B42A-C81B42EC167C}" presName="parentText" presStyleLbl="alignNode1" presStyleIdx="0" presStyleCnt="3" custScaleX="104353">
        <dgm:presLayoutVars>
          <dgm:chMax val="1"/>
          <dgm:bulletEnabled val="1"/>
        </dgm:presLayoutVars>
      </dgm:prSet>
      <dgm:spPr/>
      <dgm:t>
        <a:bodyPr/>
        <a:lstStyle/>
        <a:p>
          <a:endParaRPr lang="uk-UA"/>
        </a:p>
      </dgm:t>
    </dgm:pt>
    <dgm:pt modelId="{190592AD-F7AA-490F-AA77-CDF03788B38F}" type="pres">
      <dgm:prSet presAssocID="{F2E1B509-FB31-4535-B42A-C81B42EC167C}" presName="descendantText" presStyleLbl="alignAcc1" presStyleIdx="0" presStyleCnt="3" custScaleY="146170">
        <dgm:presLayoutVars>
          <dgm:bulletEnabled val="1"/>
        </dgm:presLayoutVars>
      </dgm:prSet>
      <dgm:spPr/>
      <dgm:t>
        <a:bodyPr/>
        <a:lstStyle/>
        <a:p>
          <a:endParaRPr lang="uk-UA"/>
        </a:p>
      </dgm:t>
    </dgm:pt>
    <dgm:pt modelId="{BC0CD35F-F77E-4B52-8CCF-5F7A55E179EE}" type="pres">
      <dgm:prSet presAssocID="{AE000BB7-9633-455B-8FFD-4ADEC5E89E71}" presName="sp" presStyleCnt="0"/>
      <dgm:spPr/>
    </dgm:pt>
    <dgm:pt modelId="{F810F5E8-5816-4D8F-ADD9-FEB80169FC42}" type="pres">
      <dgm:prSet presAssocID="{AC12DD14-71B8-422C-8099-284D248B4DA3}" presName="composite" presStyleCnt="0"/>
      <dgm:spPr/>
    </dgm:pt>
    <dgm:pt modelId="{F2FD29FA-C808-4D96-B024-8EE13E01A4A0}" type="pres">
      <dgm:prSet presAssocID="{AC12DD14-71B8-422C-8099-284D248B4DA3}" presName="parentText" presStyleLbl="alignNode1" presStyleIdx="1" presStyleCnt="3">
        <dgm:presLayoutVars>
          <dgm:chMax val="1"/>
          <dgm:bulletEnabled val="1"/>
        </dgm:presLayoutVars>
      </dgm:prSet>
      <dgm:spPr/>
      <dgm:t>
        <a:bodyPr/>
        <a:lstStyle/>
        <a:p>
          <a:endParaRPr lang="uk-UA"/>
        </a:p>
      </dgm:t>
    </dgm:pt>
    <dgm:pt modelId="{7A88D605-5647-4900-BBA1-B387FFC5E900}" type="pres">
      <dgm:prSet presAssocID="{AC12DD14-71B8-422C-8099-284D248B4DA3}" presName="descendantText" presStyleLbl="alignAcc1" presStyleIdx="1" presStyleCnt="3" custScaleX="93011" custScaleY="181890" custLinFactNeighborX="1065" custLinFactNeighborY="-4092">
        <dgm:presLayoutVars>
          <dgm:bulletEnabled val="1"/>
        </dgm:presLayoutVars>
      </dgm:prSet>
      <dgm:spPr/>
      <dgm:t>
        <a:bodyPr/>
        <a:lstStyle/>
        <a:p>
          <a:endParaRPr lang="uk-UA"/>
        </a:p>
      </dgm:t>
    </dgm:pt>
    <dgm:pt modelId="{0E67C4F4-94F6-46CC-8F1A-D9775C255824}" type="pres">
      <dgm:prSet presAssocID="{96949A0E-D4F6-4F71-BF09-75174AE9F6C8}" presName="sp" presStyleCnt="0"/>
      <dgm:spPr/>
    </dgm:pt>
    <dgm:pt modelId="{A8780A13-7E85-4554-B364-DBAFE389AE0D}" type="pres">
      <dgm:prSet presAssocID="{B528E9DB-656E-407A-AC78-5E39C60B0D64}" presName="composite" presStyleCnt="0"/>
      <dgm:spPr/>
    </dgm:pt>
    <dgm:pt modelId="{140E660D-B94F-4AB0-89D2-8F6AB50BDFA7}" type="pres">
      <dgm:prSet presAssocID="{B528E9DB-656E-407A-AC78-5E39C60B0D64}" presName="parentText" presStyleLbl="alignNode1" presStyleIdx="2" presStyleCnt="3">
        <dgm:presLayoutVars>
          <dgm:chMax val="1"/>
          <dgm:bulletEnabled val="1"/>
        </dgm:presLayoutVars>
      </dgm:prSet>
      <dgm:spPr/>
      <dgm:t>
        <a:bodyPr/>
        <a:lstStyle/>
        <a:p>
          <a:endParaRPr lang="ru-RU"/>
        </a:p>
      </dgm:t>
    </dgm:pt>
    <dgm:pt modelId="{0B87FE4D-DE63-4DE6-A3B1-ECFF1733B567}" type="pres">
      <dgm:prSet presAssocID="{B528E9DB-656E-407A-AC78-5E39C60B0D64}" presName="descendantText" presStyleLbl="alignAcc1" presStyleIdx="2" presStyleCnt="3" custScaleX="95234" custScaleY="190663" custLinFactNeighborX="255" custLinFactNeighborY="14462">
        <dgm:presLayoutVars>
          <dgm:bulletEnabled val="1"/>
        </dgm:presLayoutVars>
      </dgm:prSet>
      <dgm:spPr/>
      <dgm:t>
        <a:bodyPr/>
        <a:lstStyle/>
        <a:p>
          <a:endParaRPr lang="uk-UA"/>
        </a:p>
      </dgm:t>
    </dgm:pt>
  </dgm:ptLst>
  <dgm:cxnLst>
    <dgm:cxn modelId="{F9D27353-A12F-4A60-A019-EF8A7EB8CF01}" type="presOf" srcId="{EC966BC3-ADAE-404D-B03C-CA73A8ED30D4}" destId="{7A88D605-5647-4900-BBA1-B387FFC5E900}" srcOrd="0" destOrd="0" presId="urn:microsoft.com/office/officeart/2005/8/layout/chevron2"/>
    <dgm:cxn modelId="{6F5A83F2-EE3F-43DF-A472-EA557C9B76FB}" type="presOf" srcId="{893F8AC1-9C30-41DA-AF7A-0FCADEF80458}" destId="{B7DFE7EA-C1D3-49B4-9B54-CA423EE1CD3F}" srcOrd="0" destOrd="0" presId="urn:microsoft.com/office/officeart/2005/8/layout/chevron2"/>
    <dgm:cxn modelId="{717E776D-B15E-47FE-B690-005B149B0748}" type="presOf" srcId="{B528E9DB-656E-407A-AC78-5E39C60B0D64}" destId="{140E660D-B94F-4AB0-89D2-8F6AB50BDFA7}" srcOrd="0" destOrd="0" presId="urn:microsoft.com/office/officeart/2005/8/layout/chevron2"/>
    <dgm:cxn modelId="{A76A2D9A-1AB4-4892-9FC8-70E4D076AC6B}" srcId="{AC12DD14-71B8-422C-8099-284D248B4DA3}" destId="{EC966BC3-ADAE-404D-B03C-CA73A8ED30D4}" srcOrd="0" destOrd="0" parTransId="{C07B1BCD-3262-4B8A-B5EC-7229E4149CA9}" sibTransId="{08B41A78-D965-41A4-B20D-20B685189A40}"/>
    <dgm:cxn modelId="{F3BFCF99-B37E-4C90-BE53-1889BF0EA4A4}" type="presOf" srcId="{1B6996C8-DA07-448A-B81E-7BAE117C5890}" destId="{190592AD-F7AA-490F-AA77-CDF03788B38F}" srcOrd="0" destOrd="0" presId="urn:microsoft.com/office/officeart/2005/8/layout/chevron2"/>
    <dgm:cxn modelId="{BE8ADC47-2195-43DB-AE99-53997E468A31}" srcId="{893F8AC1-9C30-41DA-AF7A-0FCADEF80458}" destId="{B528E9DB-656E-407A-AC78-5E39C60B0D64}" srcOrd="2" destOrd="0" parTransId="{48A6492E-37F8-4526-8F4B-3210AC9A0789}" sibTransId="{4B5CB61A-E9D2-41B5-860D-A69BF49E3FF6}"/>
    <dgm:cxn modelId="{E79C6E08-F4D0-4BCD-8DB6-089515504135}" srcId="{893F8AC1-9C30-41DA-AF7A-0FCADEF80458}" destId="{F2E1B509-FB31-4535-B42A-C81B42EC167C}" srcOrd="0" destOrd="0" parTransId="{041AD8C6-CB7A-4E2E-97ED-B6590E9B4FDE}" sibTransId="{AE000BB7-9633-455B-8FFD-4ADEC5E89E71}"/>
    <dgm:cxn modelId="{D9F453BB-C066-40A9-B13E-CCE465BE7B13}" srcId="{893F8AC1-9C30-41DA-AF7A-0FCADEF80458}" destId="{AC12DD14-71B8-422C-8099-284D248B4DA3}" srcOrd="1" destOrd="0" parTransId="{6F404D2C-AD26-4AB4-B035-96BE41CC0CFF}" sibTransId="{96949A0E-D4F6-4F71-BF09-75174AE9F6C8}"/>
    <dgm:cxn modelId="{5F38AF15-C56D-473E-B35B-AC6B9C03262E}" srcId="{AC12DD14-71B8-422C-8099-284D248B4DA3}" destId="{34604FE4-D6E8-4E74-A8F6-FADB99DA4B98}" srcOrd="1" destOrd="0" parTransId="{2D28DB67-40BC-4CE8-9530-8A1CDCAE7D4B}" sibTransId="{DF789D52-384C-48A3-A94E-22C36654C143}"/>
    <dgm:cxn modelId="{6B458BEE-4CE0-450E-938B-A993065A02D5}" srcId="{B528E9DB-656E-407A-AC78-5E39C60B0D64}" destId="{D133BE11-148C-4928-BBE1-7AE54292F59B}" srcOrd="0" destOrd="0" parTransId="{38EF65FF-4995-41AE-9DBF-21906DCA6574}" sibTransId="{ADF0042E-C3AB-4939-9976-DF6756A24E63}"/>
    <dgm:cxn modelId="{04290A24-D639-41D0-B520-868A631E9ACD}" type="presOf" srcId="{D133BE11-148C-4928-BBE1-7AE54292F59B}" destId="{0B87FE4D-DE63-4DE6-A3B1-ECFF1733B567}" srcOrd="0" destOrd="0" presId="urn:microsoft.com/office/officeart/2005/8/layout/chevron2"/>
    <dgm:cxn modelId="{6C0D5BFC-F873-48F3-8070-885626FB4952}" type="presOf" srcId="{34604FE4-D6E8-4E74-A8F6-FADB99DA4B98}" destId="{7A88D605-5647-4900-BBA1-B387FFC5E900}" srcOrd="0" destOrd="1" presId="urn:microsoft.com/office/officeart/2005/8/layout/chevron2"/>
    <dgm:cxn modelId="{A1B1023A-E7CC-47DC-81BD-5717C65E94E5}" type="presOf" srcId="{F2E1B509-FB31-4535-B42A-C81B42EC167C}" destId="{654DC436-3434-49AF-BD00-FE2780B2EC3E}" srcOrd="0" destOrd="0" presId="urn:microsoft.com/office/officeart/2005/8/layout/chevron2"/>
    <dgm:cxn modelId="{BBD736BB-CC0C-4EA3-B000-FA57A7CE06CE}" type="presOf" srcId="{AC12DD14-71B8-422C-8099-284D248B4DA3}" destId="{F2FD29FA-C808-4D96-B024-8EE13E01A4A0}" srcOrd="0" destOrd="0" presId="urn:microsoft.com/office/officeart/2005/8/layout/chevron2"/>
    <dgm:cxn modelId="{EB2D24F0-0E42-4030-9869-975A891FF9F7}" srcId="{F2E1B509-FB31-4535-B42A-C81B42EC167C}" destId="{1B6996C8-DA07-448A-B81E-7BAE117C5890}" srcOrd="0" destOrd="0" parTransId="{AB785359-E271-4850-AC76-98A5FE0F48EC}" sibTransId="{C322F1EA-3998-4C0E-829F-7005D89FC415}"/>
    <dgm:cxn modelId="{8509BD75-9FE6-4D3F-AC2D-44D9A145C50E}" type="presParOf" srcId="{B7DFE7EA-C1D3-49B4-9B54-CA423EE1CD3F}" destId="{9A7ABA4F-1D9B-4784-B60B-C79763168800}" srcOrd="0" destOrd="0" presId="urn:microsoft.com/office/officeart/2005/8/layout/chevron2"/>
    <dgm:cxn modelId="{781CCC4E-A8CD-43F2-95F1-2F2F355F4F3E}" type="presParOf" srcId="{9A7ABA4F-1D9B-4784-B60B-C79763168800}" destId="{654DC436-3434-49AF-BD00-FE2780B2EC3E}" srcOrd="0" destOrd="0" presId="urn:microsoft.com/office/officeart/2005/8/layout/chevron2"/>
    <dgm:cxn modelId="{69C587B4-D28D-4427-8785-9B96A06AA496}" type="presParOf" srcId="{9A7ABA4F-1D9B-4784-B60B-C79763168800}" destId="{190592AD-F7AA-490F-AA77-CDF03788B38F}" srcOrd="1" destOrd="0" presId="urn:microsoft.com/office/officeart/2005/8/layout/chevron2"/>
    <dgm:cxn modelId="{6FF00118-FA78-4C15-8F40-8C8DE08D289B}" type="presParOf" srcId="{B7DFE7EA-C1D3-49B4-9B54-CA423EE1CD3F}" destId="{BC0CD35F-F77E-4B52-8CCF-5F7A55E179EE}" srcOrd="1" destOrd="0" presId="urn:microsoft.com/office/officeart/2005/8/layout/chevron2"/>
    <dgm:cxn modelId="{553F615C-1A31-47EE-A18B-562A4EB4C736}" type="presParOf" srcId="{B7DFE7EA-C1D3-49B4-9B54-CA423EE1CD3F}" destId="{F810F5E8-5816-4D8F-ADD9-FEB80169FC42}" srcOrd="2" destOrd="0" presId="urn:microsoft.com/office/officeart/2005/8/layout/chevron2"/>
    <dgm:cxn modelId="{D938E483-0F76-46F5-8C5C-FD89DCDB4E3C}" type="presParOf" srcId="{F810F5E8-5816-4D8F-ADD9-FEB80169FC42}" destId="{F2FD29FA-C808-4D96-B024-8EE13E01A4A0}" srcOrd="0" destOrd="0" presId="urn:microsoft.com/office/officeart/2005/8/layout/chevron2"/>
    <dgm:cxn modelId="{97083D23-7A78-44C1-829F-FA6332C067F7}" type="presParOf" srcId="{F810F5E8-5816-4D8F-ADD9-FEB80169FC42}" destId="{7A88D605-5647-4900-BBA1-B387FFC5E900}" srcOrd="1" destOrd="0" presId="urn:microsoft.com/office/officeart/2005/8/layout/chevron2"/>
    <dgm:cxn modelId="{44064194-311D-4C59-9E33-62DB7D3C01D7}" type="presParOf" srcId="{B7DFE7EA-C1D3-49B4-9B54-CA423EE1CD3F}" destId="{0E67C4F4-94F6-46CC-8F1A-D9775C255824}" srcOrd="3" destOrd="0" presId="urn:microsoft.com/office/officeart/2005/8/layout/chevron2"/>
    <dgm:cxn modelId="{C4BCC1C0-258C-44C4-8BD7-6E6EDDB6F587}" type="presParOf" srcId="{B7DFE7EA-C1D3-49B4-9B54-CA423EE1CD3F}" destId="{A8780A13-7E85-4554-B364-DBAFE389AE0D}" srcOrd="4" destOrd="0" presId="urn:microsoft.com/office/officeart/2005/8/layout/chevron2"/>
    <dgm:cxn modelId="{39B0B96F-428C-44FC-BF2B-55B7D449C7E7}" type="presParOf" srcId="{A8780A13-7E85-4554-B364-DBAFE389AE0D}" destId="{140E660D-B94F-4AB0-89D2-8F6AB50BDFA7}" srcOrd="0" destOrd="0" presId="urn:microsoft.com/office/officeart/2005/8/layout/chevron2"/>
    <dgm:cxn modelId="{AD9E99CF-01DC-4493-B2DD-CEEF1C033EB1}" type="presParOf" srcId="{A8780A13-7E85-4554-B364-DBAFE389AE0D}" destId="{0B87FE4D-DE63-4DE6-A3B1-ECFF1733B56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F41EC8-DD16-421B-8C3B-B44EFEA99F61}"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uk-UA"/>
        </a:p>
      </dgm:t>
    </dgm:pt>
    <dgm:pt modelId="{4F281EC5-577F-4B74-A1EA-7F38AA9F6630}">
      <dgm:prSet phldrT="[Текст]" custT="1"/>
      <dgm:spPr/>
      <dgm:t>
        <a:bodyPr/>
        <a:lstStyle/>
        <a:p>
          <a:r>
            <a:rPr lang="uk-UA" sz="1600" b="1" i="0" dirty="0" smtClean="0"/>
            <a:t>Теоретико-пізнавальна</a:t>
          </a:r>
          <a:r>
            <a:rPr lang="uk-UA" sz="1600" b="0" i="0" dirty="0" smtClean="0"/>
            <a:t> </a:t>
          </a:r>
          <a:endParaRPr lang="uk-UA" sz="1600" dirty="0"/>
        </a:p>
      </dgm:t>
    </dgm:pt>
    <dgm:pt modelId="{4269B13C-F59C-4B9A-97E5-F04727FC26E2}" type="parTrans" cxnId="{9502D88F-6C90-43A4-9AA4-2538C0A71261}">
      <dgm:prSet/>
      <dgm:spPr/>
      <dgm:t>
        <a:bodyPr/>
        <a:lstStyle/>
        <a:p>
          <a:endParaRPr lang="uk-UA"/>
        </a:p>
      </dgm:t>
    </dgm:pt>
    <dgm:pt modelId="{35D4D513-9BE1-4797-B64A-9FFAF227F5E8}" type="sibTrans" cxnId="{9502D88F-6C90-43A4-9AA4-2538C0A71261}">
      <dgm:prSet/>
      <dgm:spPr/>
      <dgm:t>
        <a:bodyPr/>
        <a:lstStyle/>
        <a:p>
          <a:endParaRPr lang="uk-UA"/>
        </a:p>
      </dgm:t>
    </dgm:pt>
    <dgm:pt modelId="{4FD44DEE-7CC7-4E7D-B117-0D48B31434C7}">
      <dgm:prSet phldrT="[Текст]" custT="1"/>
      <dgm:spPr/>
      <dgm:t>
        <a:bodyPr/>
        <a:lstStyle/>
        <a:p>
          <a:r>
            <a:rPr lang="uk-UA" sz="1200" b="0" i="0" dirty="0" smtClean="0">
              <a:latin typeface="Verdana" pitchFamily="34" charset="0"/>
              <a:ea typeface="Verdana" pitchFamily="34" charset="0"/>
              <a:cs typeface="Verdana" pitchFamily="34" charset="0"/>
            </a:rPr>
            <a:t>здобуває та формує нові знання про різні сфери соціального життя, розкриває перспективи соціального розвитку, виявляє у суспільстві те, що вимагає радикальних перетворень та змін</a:t>
          </a:r>
          <a:endParaRPr lang="uk-UA" sz="1200" dirty="0">
            <a:latin typeface="Verdana" pitchFamily="34" charset="0"/>
            <a:ea typeface="Verdana" pitchFamily="34" charset="0"/>
            <a:cs typeface="Verdana" pitchFamily="34" charset="0"/>
          </a:endParaRPr>
        </a:p>
      </dgm:t>
    </dgm:pt>
    <dgm:pt modelId="{D56F8320-9651-4941-A24E-80BC549FB101}" type="parTrans" cxnId="{7B4C4E04-81E1-4FB8-9CAC-D108ECF3067F}">
      <dgm:prSet/>
      <dgm:spPr/>
      <dgm:t>
        <a:bodyPr/>
        <a:lstStyle/>
        <a:p>
          <a:endParaRPr lang="uk-UA"/>
        </a:p>
      </dgm:t>
    </dgm:pt>
    <dgm:pt modelId="{B5703514-5F18-4255-B603-CE12A039C2F7}" type="sibTrans" cxnId="{7B4C4E04-81E1-4FB8-9CAC-D108ECF3067F}">
      <dgm:prSet/>
      <dgm:spPr/>
      <dgm:t>
        <a:bodyPr/>
        <a:lstStyle/>
        <a:p>
          <a:endParaRPr lang="uk-UA"/>
        </a:p>
      </dgm:t>
    </dgm:pt>
    <dgm:pt modelId="{69D86A31-62BF-42C0-A1FB-C930EDDE1778}">
      <dgm:prSet phldrT="[Текст]" custT="1"/>
      <dgm:spPr/>
      <dgm:t>
        <a:bodyPr/>
        <a:lstStyle/>
        <a:p>
          <a:r>
            <a:rPr lang="uk-UA" sz="1400" b="1" i="0" dirty="0" smtClean="0"/>
            <a:t>Описово-інформаційна</a:t>
          </a:r>
          <a:endParaRPr lang="uk-UA" sz="1400" dirty="0"/>
        </a:p>
      </dgm:t>
    </dgm:pt>
    <dgm:pt modelId="{1E5CD1CA-D9FF-4CB9-B320-4D95710644D7}" type="parTrans" cxnId="{23E5956B-9233-4F99-9334-1402298CDEBD}">
      <dgm:prSet/>
      <dgm:spPr/>
      <dgm:t>
        <a:bodyPr/>
        <a:lstStyle/>
        <a:p>
          <a:endParaRPr lang="uk-UA"/>
        </a:p>
      </dgm:t>
    </dgm:pt>
    <dgm:pt modelId="{73B281D5-A4C5-4B8E-94A2-81DE0BF99C55}" type="sibTrans" cxnId="{23E5956B-9233-4F99-9334-1402298CDEBD}">
      <dgm:prSet/>
      <dgm:spPr/>
      <dgm:t>
        <a:bodyPr/>
        <a:lstStyle/>
        <a:p>
          <a:endParaRPr lang="uk-UA"/>
        </a:p>
      </dgm:t>
    </dgm:pt>
    <dgm:pt modelId="{F582E18F-0EA0-4A52-9E55-AA5561D16DD6}">
      <dgm:prSet phldrT="[Текст]" custT="1"/>
      <dgm:spPr/>
      <dgm:t>
        <a:bodyPr/>
        <a:lstStyle/>
        <a:p>
          <a:r>
            <a:rPr lang="ru-RU" sz="1400" b="0" i="0" dirty="0" smtClean="0">
              <a:latin typeface="Verdana" pitchFamily="34" charset="0"/>
              <a:ea typeface="Verdana" pitchFamily="34" charset="0"/>
              <a:cs typeface="Verdana" pitchFamily="34" charset="0"/>
            </a:rPr>
            <a:t>систематичний опис і накопичення матеріалу</a:t>
          </a:r>
          <a:endParaRPr lang="uk-UA" sz="1400" b="0" dirty="0">
            <a:latin typeface="Verdana" pitchFamily="34" charset="0"/>
            <a:ea typeface="Verdana" pitchFamily="34" charset="0"/>
            <a:cs typeface="Verdana" pitchFamily="34" charset="0"/>
          </a:endParaRPr>
        </a:p>
      </dgm:t>
    </dgm:pt>
    <dgm:pt modelId="{8EAE363E-4D74-4421-AF63-87173E71685E}" type="parTrans" cxnId="{88C20B48-4914-451C-8E45-0456BE94D8EF}">
      <dgm:prSet/>
      <dgm:spPr/>
      <dgm:t>
        <a:bodyPr/>
        <a:lstStyle/>
        <a:p>
          <a:endParaRPr lang="uk-UA"/>
        </a:p>
      </dgm:t>
    </dgm:pt>
    <dgm:pt modelId="{BA259F16-B73B-4206-90A8-D8F46F2F0C12}" type="sibTrans" cxnId="{88C20B48-4914-451C-8E45-0456BE94D8EF}">
      <dgm:prSet/>
      <dgm:spPr/>
      <dgm:t>
        <a:bodyPr/>
        <a:lstStyle/>
        <a:p>
          <a:endParaRPr lang="uk-UA"/>
        </a:p>
      </dgm:t>
    </dgm:pt>
    <dgm:pt modelId="{02C0A034-017B-45AF-BC35-365132A4076F}">
      <dgm:prSet phldrT="[Текст]"/>
      <dgm:spPr/>
      <dgm:t>
        <a:bodyPr/>
        <a:lstStyle/>
        <a:p>
          <a:r>
            <a:rPr lang="uk-UA" b="1" i="0" dirty="0" smtClean="0"/>
            <a:t>Прогностична функція</a:t>
          </a:r>
          <a:endParaRPr lang="uk-UA" dirty="0"/>
        </a:p>
      </dgm:t>
    </dgm:pt>
    <dgm:pt modelId="{30B24235-A0AF-445C-BE44-C3306243C8FC}" type="parTrans" cxnId="{FDAA4D4F-72DE-4C65-9CC4-26EC71593786}">
      <dgm:prSet/>
      <dgm:spPr/>
      <dgm:t>
        <a:bodyPr/>
        <a:lstStyle/>
        <a:p>
          <a:endParaRPr lang="uk-UA"/>
        </a:p>
      </dgm:t>
    </dgm:pt>
    <dgm:pt modelId="{69CD6939-350F-45D6-82CF-32C91D9D9424}" type="sibTrans" cxnId="{FDAA4D4F-72DE-4C65-9CC4-26EC71593786}">
      <dgm:prSet/>
      <dgm:spPr/>
      <dgm:t>
        <a:bodyPr/>
        <a:lstStyle/>
        <a:p>
          <a:endParaRPr lang="uk-UA"/>
        </a:p>
      </dgm:t>
    </dgm:pt>
    <dgm:pt modelId="{E29CAA1F-0C1D-4B12-9B00-04EA962BEA11}">
      <dgm:prSet phldrT="[Текст]" custT="1"/>
      <dgm:spPr/>
      <dgm:t>
        <a:bodyPr/>
        <a:lstStyle/>
        <a:p>
          <a:pPr algn="ctr"/>
          <a:r>
            <a:rPr lang="ru-RU" sz="1400" b="0" i="0" dirty="0" smtClean="0"/>
            <a:t>визначається діапазон можливостей і вірогідностей, пропонуються кілька сценаріїв подальшого розвитку подій</a:t>
          </a:r>
          <a:endParaRPr lang="uk-UA" sz="1400" dirty="0"/>
        </a:p>
      </dgm:t>
    </dgm:pt>
    <dgm:pt modelId="{18B68523-57C6-4A4E-8FD0-0BBB29EFD564}" type="parTrans" cxnId="{04F7590F-7973-48AB-B4FA-D0457DFF1888}">
      <dgm:prSet/>
      <dgm:spPr/>
      <dgm:t>
        <a:bodyPr/>
        <a:lstStyle/>
        <a:p>
          <a:endParaRPr lang="uk-UA"/>
        </a:p>
      </dgm:t>
    </dgm:pt>
    <dgm:pt modelId="{D9801D95-2148-418A-9C83-586F8364D3BF}" type="sibTrans" cxnId="{04F7590F-7973-48AB-B4FA-D0457DFF1888}">
      <dgm:prSet/>
      <dgm:spPr/>
      <dgm:t>
        <a:bodyPr/>
        <a:lstStyle/>
        <a:p>
          <a:endParaRPr lang="uk-UA"/>
        </a:p>
      </dgm:t>
    </dgm:pt>
    <dgm:pt modelId="{84C34C25-AEB9-483D-9C54-49BF42EC4097}">
      <dgm:prSet phldrT="[Текст]"/>
      <dgm:spPr/>
      <dgm:t>
        <a:bodyPr/>
        <a:lstStyle/>
        <a:p>
          <a:r>
            <a:rPr lang="uk-UA" b="1" i="0" dirty="0" smtClean="0"/>
            <a:t>Соціальне планування</a:t>
          </a:r>
          <a:endParaRPr lang="uk-UA" dirty="0"/>
        </a:p>
      </dgm:t>
    </dgm:pt>
    <dgm:pt modelId="{5BD84C00-EF47-49ED-A497-3E244EB699B3}" type="parTrans" cxnId="{2E699AE8-BEF0-4298-A3DD-BE4A4B372536}">
      <dgm:prSet/>
      <dgm:spPr/>
      <dgm:t>
        <a:bodyPr/>
        <a:lstStyle/>
        <a:p>
          <a:endParaRPr lang="uk-UA"/>
        </a:p>
      </dgm:t>
    </dgm:pt>
    <dgm:pt modelId="{3B7005FC-BF2E-4F6F-A283-FD7500800708}" type="sibTrans" cxnId="{2E699AE8-BEF0-4298-A3DD-BE4A4B372536}">
      <dgm:prSet/>
      <dgm:spPr/>
      <dgm:t>
        <a:bodyPr/>
        <a:lstStyle/>
        <a:p>
          <a:endParaRPr lang="uk-UA"/>
        </a:p>
      </dgm:t>
    </dgm:pt>
    <dgm:pt modelId="{0D24EB39-20F0-4DCA-B516-D109FC4517A7}">
      <dgm:prSet phldrT="[Текст]"/>
      <dgm:spPr/>
      <dgm:t>
        <a:bodyPr/>
        <a:lstStyle/>
        <a:p>
          <a:r>
            <a:rPr lang="uk-UA" b="0" i="0" dirty="0" smtClean="0"/>
            <a:t>на основі зібраної інформації</a:t>
          </a:r>
          <a:endParaRPr lang="uk-UA" dirty="0"/>
        </a:p>
      </dgm:t>
    </dgm:pt>
    <dgm:pt modelId="{84F9BD21-7676-459F-8252-10B1AF91C4DA}" type="parTrans" cxnId="{6CC06929-450E-46A4-963F-6182FB8A6EFE}">
      <dgm:prSet/>
      <dgm:spPr/>
      <dgm:t>
        <a:bodyPr/>
        <a:lstStyle/>
        <a:p>
          <a:endParaRPr lang="uk-UA"/>
        </a:p>
      </dgm:t>
    </dgm:pt>
    <dgm:pt modelId="{3B7CA028-B6E5-498E-A1BA-EA891326E4C8}" type="sibTrans" cxnId="{6CC06929-450E-46A4-963F-6182FB8A6EFE}">
      <dgm:prSet/>
      <dgm:spPr/>
      <dgm:t>
        <a:bodyPr/>
        <a:lstStyle/>
        <a:p>
          <a:endParaRPr lang="uk-UA"/>
        </a:p>
      </dgm:t>
    </dgm:pt>
    <dgm:pt modelId="{3842C179-8DFF-4D29-AF27-451CBCB27379}" type="pres">
      <dgm:prSet presAssocID="{CDF41EC8-DD16-421B-8C3B-B44EFEA99F61}" presName="cycleMatrixDiagram" presStyleCnt="0">
        <dgm:presLayoutVars>
          <dgm:chMax val="1"/>
          <dgm:dir/>
          <dgm:animLvl val="lvl"/>
          <dgm:resizeHandles val="exact"/>
        </dgm:presLayoutVars>
      </dgm:prSet>
      <dgm:spPr/>
      <dgm:t>
        <a:bodyPr/>
        <a:lstStyle/>
        <a:p>
          <a:endParaRPr lang="ru-RU"/>
        </a:p>
      </dgm:t>
    </dgm:pt>
    <dgm:pt modelId="{8CD693D6-B2A0-4DB7-A4D2-A02C7DE4EF27}" type="pres">
      <dgm:prSet presAssocID="{CDF41EC8-DD16-421B-8C3B-B44EFEA99F61}" presName="children" presStyleCnt="0"/>
      <dgm:spPr/>
    </dgm:pt>
    <dgm:pt modelId="{7248570E-CBEA-4FE8-9C70-1947B93EBB0F}" type="pres">
      <dgm:prSet presAssocID="{CDF41EC8-DD16-421B-8C3B-B44EFEA99F61}" presName="child1group" presStyleCnt="0"/>
      <dgm:spPr/>
    </dgm:pt>
    <dgm:pt modelId="{83D21704-1800-431E-B35E-07E630A79469}" type="pres">
      <dgm:prSet presAssocID="{CDF41EC8-DD16-421B-8C3B-B44EFEA99F61}" presName="child1" presStyleLbl="bgAcc1" presStyleIdx="0" presStyleCnt="4" custScaleX="160758" custScaleY="145513" custLinFactNeighborX="-54794" custLinFactNeighborY="-2100"/>
      <dgm:spPr/>
      <dgm:t>
        <a:bodyPr/>
        <a:lstStyle/>
        <a:p>
          <a:endParaRPr lang="uk-UA"/>
        </a:p>
      </dgm:t>
    </dgm:pt>
    <dgm:pt modelId="{6409EDA6-A7C5-4ECC-832B-BB018C83099C}" type="pres">
      <dgm:prSet presAssocID="{CDF41EC8-DD16-421B-8C3B-B44EFEA99F61}" presName="child1Text" presStyleLbl="bgAcc1" presStyleIdx="0" presStyleCnt="4">
        <dgm:presLayoutVars>
          <dgm:bulletEnabled val="1"/>
        </dgm:presLayoutVars>
      </dgm:prSet>
      <dgm:spPr/>
      <dgm:t>
        <a:bodyPr/>
        <a:lstStyle/>
        <a:p>
          <a:endParaRPr lang="uk-UA"/>
        </a:p>
      </dgm:t>
    </dgm:pt>
    <dgm:pt modelId="{999D31B4-A52D-46CF-BA1A-B759D291B948}" type="pres">
      <dgm:prSet presAssocID="{CDF41EC8-DD16-421B-8C3B-B44EFEA99F61}" presName="child2group" presStyleCnt="0"/>
      <dgm:spPr/>
    </dgm:pt>
    <dgm:pt modelId="{81A8FE86-EC3C-4759-ACBC-999671606EF2}" type="pres">
      <dgm:prSet presAssocID="{CDF41EC8-DD16-421B-8C3B-B44EFEA99F61}" presName="child2" presStyleLbl="bgAcc1" presStyleIdx="1" presStyleCnt="4" custScaleX="144517" custScaleY="134647" custLinFactNeighborX="22385" custLinFactNeighborY="-9554"/>
      <dgm:spPr/>
      <dgm:t>
        <a:bodyPr/>
        <a:lstStyle/>
        <a:p>
          <a:endParaRPr lang="uk-UA"/>
        </a:p>
      </dgm:t>
    </dgm:pt>
    <dgm:pt modelId="{D083902E-F2B0-42B5-A45A-1D56373B8305}" type="pres">
      <dgm:prSet presAssocID="{CDF41EC8-DD16-421B-8C3B-B44EFEA99F61}" presName="child2Text" presStyleLbl="bgAcc1" presStyleIdx="1" presStyleCnt="4">
        <dgm:presLayoutVars>
          <dgm:bulletEnabled val="1"/>
        </dgm:presLayoutVars>
      </dgm:prSet>
      <dgm:spPr/>
      <dgm:t>
        <a:bodyPr/>
        <a:lstStyle/>
        <a:p>
          <a:endParaRPr lang="uk-UA"/>
        </a:p>
      </dgm:t>
    </dgm:pt>
    <dgm:pt modelId="{8B4672B5-8A12-4C8D-A028-CA9A8E2B81CC}" type="pres">
      <dgm:prSet presAssocID="{CDF41EC8-DD16-421B-8C3B-B44EFEA99F61}" presName="child3group" presStyleCnt="0"/>
      <dgm:spPr/>
    </dgm:pt>
    <dgm:pt modelId="{F85E4152-E487-4660-8F30-64A048031123}" type="pres">
      <dgm:prSet presAssocID="{CDF41EC8-DD16-421B-8C3B-B44EFEA99F61}" presName="child3" presStyleLbl="bgAcc1" presStyleIdx="2" presStyleCnt="4" custScaleX="111378" custScaleY="206571" custLinFactNeighborX="45337" custLinFactNeighborY="-11767"/>
      <dgm:spPr/>
      <dgm:t>
        <a:bodyPr/>
        <a:lstStyle/>
        <a:p>
          <a:endParaRPr lang="uk-UA"/>
        </a:p>
      </dgm:t>
    </dgm:pt>
    <dgm:pt modelId="{7DF8BBF1-9A22-4430-8DCE-057EBEAAA0D5}" type="pres">
      <dgm:prSet presAssocID="{CDF41EC8-DD16-421B-8C3B-B44EFEA99F61}" presName="child3Text" presStyleLbl="bgAcc1" presStyleIdx="2" presStyleCnt="4">
        <dgm:presLayoutVars>
          <dgm:bulletEnabled val="1"/>
        </dgm:presLayoutVars>
      </dgm:prSet>
      <dgm:spPr/>
      <dgm:t>
        <a:bodyPr/>
        <a:lstStyle/>
        <a:p>
          <a:endParaRPr lang="uk-UA"/>
        </a:p>
      </dgm:t>
    </dgm:pt>
    <dgm:pt modelId="{3DD13B46-3EB6-4B89-950A-C7ECFABADB8F}" type="pres">
      <dgm:prSet presAssocID="{CDF41EC8-DD16-421B-8C3B-B44EFEA99F61}" presName="child4group" presStyleCnt="0"/>
      <dgm:spPr/>
    </dgm:pt>
    <dgm:pt modelId="{EA88C8D3-DE29-4105-83DE-AF457FED1741}" type="pres">
      <dgm:prSet presAssocID="{CDF41EC8-DD16-421B-8C3B-B44EFEA99F61}" presName="child4" presStyleLbl="bgAcc1" presStyleIdx="3" presStyleCnt="4" custLinFactNeighborX="-51151" custLinFactNeighborY="-18013"/>
      <dgm:spPr/>
      <dgm:t>
        <a:bodyPr/>
        <a:lstStyle/>
        <a:p>
          <a:endParaRPr lang="uk-UA"/>
        </a:p>
      </dgm:t>
    </dgm:pt>
    <dgm:pt modelId="{9E2B9100-4725-4134-BE2B-33EEE3BD4305}" type="pres">
      <dgm:prSet presAssocID="{CDF41EC8-DD16-421B-8C3B-B44EFEA99F61}" presName="child4Text" presStyleLbl="bgAcc1" presStyleIdx="3" presStyleCnt="4">
        <dgm:presLayoutVars>
          <dgm:bulletEnabled val="1"/>
        </dgm:presLayoutVars>
      </dgm:prSet>
      <dgm:spPr/>
      <dgm:t>
        <a:bodyPr/>
        <a:lstStyle/>
        <a:p>
          <a:endParaRPr lang="uk-UA"/>
        </a:p>
      </dgm:t>
    </dgm:pt>
    <dgm:pt modelId="{2BEDC634-0A8A-4A08-A2EF-8C1F08162FA4}" type="pres">
      <dgm:prSet presAssocID="{CDF41EC8-DD16-421B-8C3B-B44EFEA99F61}" presName="childPlaceholder" presStyleCnt="0"/>
      <dgm:spPr/>
    </dgm:pt>
    <dgm:pt modelId="{A1F2DBC4-5473-4C70-90ED-140D1D6F026A}" type="pres">
      <dgm:prSet presAssocID="{CDF41EC8-DD16-421B-8C3B-B44EFEA99F61}" presName="circle" presStyleCnt="0"/>
      <dgm:spPr/>
    </dgm:pt>
    <dgm:pt modelId="{07DE6164-DD4A-4583-874A-1278762C84DA}" type="pres">
      <dgm:prSet presAssocID="{CDF41EC8-DD16-421B-8C3B-B44EFEA99F61}" presName="quadrant1" presStyleLbl="node1" presStyleIdx="0" presStyleCnt="4" custScaleX="120897">
        <dgm:presLayoutVars>
          <dgm:chMax val="1"/>
          <dgm:bulletEnabled val="1"/>
        </dgm:presLayoutVars>
      </dgm:prSet>
      <dgm:spPr/>
      <dgm:t>
        <a:bodyPr/>
        <a:lstStyle/>
        <a:p>
          <a:endParaRPr lang="uk-UA"/>
        </a:p>
      </dgm:t>
    </dgm:pt>
    <dgm:pt modelId="{0091870E-F024-4447-96C4-84AF049F4049}" type="pres">
      <dgm:prSet presAssocID="{CDF41EC8-DD16-421B-8C3B-B44EFEA99F61}" presName="quadrant2" presStyleLbl="node1" presStyleIdx="1" presStyleCnt="4" custScaleX="113623" custLinFactNeighborX="11777" custLinFactNeighborY="-532">
        <dgm:presLayoutVars>
          <dgm:chMax val="1"/>
          <dgm:bulletEnabled val="1"/>
        </dgm:presLayoutVars>
      </dgm:prSet>
      <dgm:spPr/>
      <dgm:t>
        <a:bodyPr/>
        <a:lstStyle/>
        <a:p>
          <a:endParaRPr lang="uk-UA"/>
        </a:p>
      </dgm:t>
    </dgm:pt>
    <dgm:pt modelId="{D583ABE1-500E-4633-B145-388FE5A7A1E3}" type="pres">
      <dgm:prSet presAssocID="{CDF41EC8-DD16-421B-8C3B-B44EFEA99F61}" presName="quadrant3" presStyleLbl="node1" presStyleIdx="2" presStyleCnt="4" custScaleX="113623" custLinFactNeighborX="11777" custLinFactNeighborY="-3304">
        <dgm:presLayoutVars>
          <dgm:chMax val="1"/>
          <dgm:bulletEnabled val="1"/>
        </dgm:presLayoutVars>
      </dgm:prSet>
      <dgm:spPr/>
      <dgm:t>
        <a:bodyPr/>
        <a:lstStyle/>
        <a:p>
          <a:endParaRPr lang="uk-UA"/>
        </a:p>
      </dgm:t>
    </dgm:pt>
    <dgm:pt modelId="{46D6E62B-5C27-41D6-96B2-B44B47E845DA}" type="pres">
      <dgm:prSet presAssocID="{CDF41EC8-DD16-421B-8C3B-B44EFEA99F61}" presName="quadrant4" presStyleLbl="node1" presStyleIdx="3" presStyleCnt="4" custScaleX="120897" custLinFactNeighborX="0" custLinFactNeighborY="-3304">
        <dgm:presLayoutVars>
          <dgm:chMax val="1"/>
          <dgm:bulletEnabled val="1"/>
        </dgm:presLayoutVars>
      </dgm:prSet>
      <dgm:spPr/>
      <dgm:t>
        <a:bodyPr/>
        <a:lstStyle/>
        <a:p>
          <a:endParaRPr lang="uk-UA"/>
        </a:p>
      </dgm:t>
    </dgm:pt>
    <dgm:pt modelId="{E576610A-A0DF-44AD-815E-5D78AD40576B}" type="pres">
      <dgm:prSet presAssocID="{CDF41EC8-DD16-421B-8C3B-B44EFEA99F61}" presName="quadrantPlaceholder" presStyleCnt="0"/>
      <dgm:spPr/>
    </dgm:pt>
    <dgm:pt modelId="{9DA7ECD9-FD89-482D-85AE-612C8676F252}" type="pres">
      <dgm:prSet presAssocID="{CDF41EC8-DD16-421B-8C3B-B44EFEA99F61}" presName="center1" presStyleLbl="fgShp" presStyleIdx="0" presStyleCnt="2"/>
      <dgm:spPr/>
    </dgm:pt>
    <dgm:pt modelId="{43653435-2650-469F-BDA7-740117AF60CD}" type="pres">
      <dgm:prSet presAssocID="{CDF41EC8-DD16-421B-8C3B-B44EFEA99F61}" presName="center2" presStyleLbl="fgShp" presStyleIdx="1" presStyleCnt="2"/>
      <dgm:spPr/>
    </dgm:pt>
  </dgm:ptLst>
  <dgm:cxnLst>
    <dgm:cxn modelId="{6CC06929-450E-46A4-963F-6182FB8A6EFE}" srcId="{84C34C25-AEB9-483D-9C54-49BF42EC4097}" destId="{0D24EB39-20F0-4DCA-B516-D109FC4517A7}" srcOrd="0" destOrd="0" parTransId="{84F9BD21-7676-459F-8252-10B1AF91C4DA}" sibTransId="{3B7CA028-B6E5-498E-A1BA-EA891326E4C8}"/>
    <dgm:cxn modelId="{D0AC6713-47F5-4270-9BBC-E6A0B42AFC91}" type="presOf" srcId="{E29CAA1F-0C1D-4B12-9B00-04EA962BEA11}" destId="{F85E4152-E487-4660-8F30-64A048031123}" srcOrd="0" destOrd="0" presId="urn:microsoft.com/office/officeart/2005/8/layout/cycle4"/>
    <dgm:cxn modelId="{52BCFA73-1D11-402F-9132-6E3B12656955}" type="presOf" srcId="{02C0A034-017B-45AF-BC35-365132A4076F}" destId="{D583ABE1-500E-4633-B145-388FE5A7A1E3}" srcOrd="0" destOrd="0" presId="urn:microsoft.com/office/officeart/2005/8/layout/cycle4"/>
    <dgm:cxn modelId="{C84BA653-C34A-4535-B3CE-27866D2CB7DA}" type="presOf" srcId="{4F281EC5-577F-4B74-A1EA-7F38AA9F6630}" destId="{07DE6164-DD4A-4583-874A-1278762C84DA}" srcOrd="0" destOrd="0" presId="urn:microsoft.com/office/officeart/2005/8/layout/cycle4"/>
    <dgm:cxn modelId="{7B4C4E04-81E1-4FB8-9CAC-D108ECF3067F}" srcId="{4F281EC5-577F-4B74-A1EA-7F38AA9F6630}" destId="{4FD44DEE-7CC7-4E7D-B117-0D48B31434C7}" srcOrd="0" destOrd="0" parTransId="{D56F8320-9651-4941-A24E-80BC549FB101}" sibTransId="{B5703514-5F18-4255-B603-CE12A039C2F7}"/>
    <dgm:cxn modelId="{E4E23AF2-D880-493A-966B-15CCE54D1116}" type="presOf" srcId="{F582E18F-0EA0-4A52-9E55-AA5561D16DD6}" destId="{81A8FE86-EC3C-4759-ACBC-999671606EF2}" srcOrd="0" destOrd="0" presId="urn:microsoft.com/office/officeart/2005/8/layout/cycle4"/>
    <dgm:cxn modelId="{D99D7D1C-6690-48F9-80EA-1DBC3D31FBD1}" type="presOf" srcId="{0D24EB39-20F0-4DCA-B516-D109FC4517A7}" destId="{EA88C8D3-DE29-4105-83DE-AF457FED1741}" srcOrd="0" destOrd="0" presId="urn:microsoft.com/office/officeart/2005/8/layout/cycle4"/>
    <dgm:cxn modelId="{23E5956B-9233-4F99-9334-1402298CDEBD}" srcId="{CDF41EC8-DD16-421B-8C3B-B44EFEA99F61}" destId="{69D86A31-62BF-42C0-A1FB-C930EDDE1778}" srcOrd="1" destOrd="0" parTransId="{1E5CD1CA-D9FF-4CB9-B320-4D95710644D7}" sibTransId="{73B281D5-A4C5-4B8E-94A2-81DE0BF99C55}"/>
    <dgm:cxn modelId="{4091F073-C8CE-4EF6-8F8C-06B5BA2FBF9F}" type="presOf" srcId="{F582E18F-0EA0-4A52-9E55-AA5561D16DD6}" destId="{D083902E-F2B0-42B5-A45A-1D56373B8305}" srcOrd="1" destOrd="0" presId="urn:microsoft.com/office/officeart/2005/8/layout/cycle4"/>
    <dgm:cxn modelId="{04EE9B19-F74F-4384-AA80-2A5EB672434E}" type="presOf" srcId="{4FD44DEE-7CC7-4E7D-B117-0D48B31434C7}" destId="{6409EDA6-A7C5-4ECC-832B-BB018C83099C}" srcOrd="1" destOrd="0" presId="urn:microsoft.com/office/officeart/2005/8/layout/cycle4"/>
    <dgm:cxn modelId="{9502D88F-6C90-43A4-9AA4-2538C0A71261}" srcId="{CDF41EC8-DD16-421B-8C3B-B44EFEA99F61}" destId="{4F281EC5-577F-4B74-A1EA-7F38AA9F6630}" srcOrd="0" destOrd="0" parTransId="{4269B13C-F59C-4B9A-97E5-F04727FC26E2}" sibTransId="{35D4D513-9BE1-4797-B64A-9FFAF227F5E8}"/>
    <dgm:cxn modelId="{FDAA4D4F-72DE-4C65-9CC4-26EC71593786}" srcId="{CDF41EC8-DD16-421B-8C3B-B44EFEA99F61}" destId="{02C0A034-017B-45AF-BC35-365132A4076F}" srcOrd="2" destOrd="0" parTransId="{30B24235-A0AF-445C-BE44-C3306243C8FC}" sibTransId="{69CD6939-350F-45D6-82CF-32C91D9D9424}"/>
    <dgm:cxn modelId="{D576D3B9-1105-44E9-ABEA-843316F3A232}" type="presOf" srcId="{84C34C25-AEB9-483D-9C54-49BF42EC4097}" destId="{46D6E62B-5C27-41D6-96B2-B44B47E845DA}" srcOrd="0" destOrd="0" presId="urn:microsoft.com/office/officeart/2005/8/layout/cycle4"/>
    <dgm:cxn modelId="{04F7590F-7973-48AB-B4FA-D0457DFF1888}" srcId="{02C0A034-017B-45AF-BC35-365132A4076F}" destId="{E29CAA1F-0C1D-4B12-9B00-04EA962BEA11}" srcOrd="0" destOrd="0" parTransId="{18B68523-57C6-4A4E-8FD0-0BBB29EFD564}" sibTransId="{D9801D95-2148-418A-9C83-586F8364D3BF}"/>
    <dgm:cxn modelId="{0443D05B-0029-4374-8C0D-0078C85C9AD9}" type="presOf" srcId="{0D24EB39-20F0-4DCA-B516-D109FC4517A7}" destId="{9E2B9100-4725-4134-BE2B-33EEE3BD4305}" srcOrd="1" destOrd="0" presId="urn:microsoft.com/office/officeart/2005/8/layout/cycle4"/>
    <dgm:cxn modelId="{2E699AE8-BEF0-4298-A3DD-BE4A4B372536}" srcId="{CDF41EC8-DD16-421B-8C3B-B44EFEA99F61}" destId="{84C34C25-AEB9-483D-9C54-49BF42EC4097}" srcOrd="3" destOrd="0" parTransId="{5BD84C00-EF47-49ED-A497-3E244EB699B3}" sibTransId="{3B7005FC-BF2E-4F6F-A283-FD7500800708}"/>
    <dgm:cxn modelId="{F955B231-C671-4599-B90C-7AA2146DBA00}" type="presOf" srcId="{69D86A31-62BF-42C0-A1FB-C930EDDE1778}" destId="{0091870E-F024-4447-96C4-84AF049F4049}" srcOrd="0" destOrd="0" presId="urn:microsoft.com/office/officeart/2005/8/layout/cycle4"/>
    <dgm:cxn modelId="{26837587-348F-4986-8088-100E0A21649E}" type="presOf" srcId="{CDF41EC8-DD16-421B-8C3B-B44EFEA99F61}" destId="{3842C179-8DFF-4D29-AF27-451CBCB27379}" srcOrd="0" destOrd="0" presId="urn:microsoft.com/office/officeart/2005/8/layout/cycle4"/>
    <dgm:cxn modelId="{558812F3-000A-481A-9B20-C1CC92833C67}" type="presOf" srcId="{4FD44DEE-7CC7-4E7D-B117-0D48B31434C7}" destId="{83D21704-1800-431E-B35E-07E630A79469}" srcOrd="0" destOrd="0" presId="urn:microsoft.com/office/officeart/2005/8/layout/cycle4"/>
    <dgm:cxn modelId="{874826CE-349C-40CB-9D47-58329A931113}" type="presOf" srcId="{E29CAA1F-0C1D-4B12-9B00-04EA962BEA11}" destId="{7DF8BBF1-9A22-4430-8DCE-057EBEAAA0D5}" srcOrd="1" destOrd="0" presId="urn:microsoft.com/office/officeart/2005/8/layout/cycle4"/>
    <dgm:cxn modelId="{88C20B48-4914-451C-8E45-0456BE94D8EF}" srcId="{69D86A31-62BF-42C0-A1FB-C930EDDE1778}" destId="{F582E18F-0EA0-4A52-9E55-AA5561D16DD6}" srcOrd="0" destOrd="0" parTransId="{8EAE363E-4D74-4421-AF63-87173E71685E}" sibTransId="{BA259F16-B73B-4206-90A8-D8F46F2F0C12}"/>
    <dgm:cxn modelId="{04434E93-555B-46EF-8EE3-2BFD1A11C20E}" type="presParOf" srcId="{3842C179-8DFF-4D29-AF27-451CBCB27379}" destId="{8CD693D6-B2A0-4DB7-A4D2-A02C7DE4EF27}" srcOrd="0" destOrd="0" presId="urn:microsoft.com/office/officeart/2005/8/layout/cycle4"/>
    <dgm:cxn modelId="{F328C291-1CF9-433C-92F3-0129B9EF4C4E}" type="presParOf" srcId="{8CD693D6-B2A0-4DB7-A4D2-A02C7DE4EF27}" destId="{7248570E-CBEA-4FE8-9C70-1947B93EBB0F}" srcOrd="0" destOrd="0" presId="urn:microsoft.com/office/officeart/2005/8/layout/cycle4"/>
    <dgm:cxn modelId="{E9ECAD72-0566-4537-90C3-EE6977645006}" type="presParOf" srcId="{7248570E-CBEA-4FE8-9C70-1947B93EBB0F}" destId="{83D21704-1800-431E-B35E-07E630A79469}" srcOrd="0" destOrd="0" presId="urn:microsoft.com/office/officeart/2005/8/layout/cycle4"/>
    <dgm:cxn modelId="{1AC16366-D442-404B-9968-7D1D05EF5C9D}" type="presParOf" srcId="{7248570E-CBEA-4FE8-9C70-1947B93EBB0F}" destId="{6409EDA6-A7C5-4ECC-832B-BB018C83099C}" srcOrd="1" destOrd="0" presId="urn:microsoft.com/office/officeart/2005/8/layout/cycle4"/>
    <dgm:cxn modelId="{68B8B105-1A40-4EC1-A5A3-81D09BD40F63}" type="presParOf" srcId="{8CD693D6-B2A0-4DB7-A4D2-A02C7DE4EF27}" destId="{999D31B4-A52D-46CF-BA1A-B759D291B948}" srcOrd="1" destOrd="0" presId="urn:microsoft.com/office/officeart/2005/8/layout/cycle4"/>
    <dgm:cxn modelId="{40274804-5BFE-47BE-A007-E5AA912EEC9F}" type="presParOf" srcId="{999D31B4-A52D-46CF-BA1A-B759D291B948}" destId="{81A8FE86-EC3C-4759-ACBC-999671606EF2}" srcOrd="0" destOrd="0" presId="urn:microsoft.com/office/officeart/2005/8/layout/cycle4"/>
    <dgm:cxn modelId="{20C4E253-C86A-454C-A07E-2D36AB721E6C}" type="presParOf" srcId="{999D31B4-A52D-46CF-BA1A-B759D291B948}" destId="{D083902E-F2B0-42B5-A45A-1D56373B8305}" srcOrd="1" destOrd="0" presId="urn:microsoft.com/office/officeart/2005/8/layout/cycle4"/>
    <dgm:cxn modelId="{2F83824F-ECBB-4915-A83C-EDC376A2BEA0}" type="presParOf" srcId="{8CD693D6-B2A0-4DB7-A4D2-A02C7DE4EF27}" destId="{8B4672B5-8A12-4C8D-A028-CA9A8E2B81CC}" srcOrd="2" destOrd="0" presId="urn:microsoft.com/office/officeart/2005/8/layout/cycle4"/>
    <dgm:cxn modelId="{D3732568-5955-4FCF-B1A7-0628D8B9152B}" type="presParOf" srcId="{8B4672B5-8A12-4C8D-A028-CA9A8E2B81CC}" destId="{F85E4152-E487-4660-8F30-64A048031123}" srcOrd="0" destOrd="0" presId="urn:microsoft.com/office/officeart/2005/8/layout/cycle4"/>
    <dgm:cxn modelId="{234764A3-F84A-4201-A5BD-07F2273D197A}" type="presParOf" srcId="{8B4672B5-8A12-4C8D-A028-CA9A8E2B81CC}" destId="{7DF8BBF1-9A22-4430-8DCE-057EBEAAA0D5}" srcOrd="1" destOrd="0" presId="urn:microsoft.com/office/officeart/2005/8/layout/cycle4"/>
    <dgm:cxn modelId="{A93F5704-4168-4B44-BECD-ED9A7075E0C1}" type="presParOf" srcId="{8CD693D6-B2A0-4DB7-A4D2-A02C7DE4EF27}" destId="{3DD13B46-3EB6-4B89-950A-C7ECFABADB8F}" srcOrd="3" destOrd="0" presId="urn:microsoft.com/office/officeart/2005/8/layout/cycle4"/>
    <dgm:cxn modelId="{66D8A8FA-9107-4AB8-B85A-2122A711906C}" type="presParOf" srcId="{3DD13B46-3EB6-4B89-950A-C7ECFABADB8F}" destId="{EA88C8D3-DE29-4105-83DE-AF457FED1741}" srcOrd="0" destOrd="0" presId="urn:microsoft.com/office/officeart/2005/8/layout/cycle4"/>
    <dgm:cxn modelId="{E3EDCDBD-A1CA-487D-8977-D6D3BE81106A}" type="presParOf" srcId="{3DD13B46-3EB6-4B89-950A-C7ECFABADB8F}" destId="{9E2B9100-4725-4134-BE2B-33EEE3BD4305}" srcOrd="1" destOrd="0" presId="urn:microsoft.com/office/officeart/2005/8/layout/cycle4"/>
    <dgm:cxn modelId="{16E0BBE1-3846-4811-B7BC-08C4B5938D97}" type="presParOf" srcId="{8CD693D6-B2A0-4DB7-A4D2-A02C7DE4EF27}" destId="{2BEDC634-0A8A-4A08-A2EF-8C1F08162FA4}" srcOrd="4" destOrd="0" presId="urn:microsoft.com/office/officeart/2005/8/layout/cycle4"/>
    <dgm:cxn modelId="{BF69466E-57BB-458A-8007-610675D901F4}" type="presParOf" srcId="{3842C179-8DFF-4D29-AF27-451CBCB27379}" destId="{A1F2DBC4-5473-4C70-90ED-140D1D6F026A}" srcOrd="1" destOrd="0" presId="urn:microsoft.com/office/officeart/2005/8/layout/cycle4"/>
    <dgm:cxn modelId="{F830A900-E09E-4B21-A4D2-8E642A387283}" type="presParOf" srcId="{A1F2DBC4-5473-4C70-90ED-140D1D6F026A}" destId="{07DE6164-DD4A-4583-874A-1278762C84DA}" srcOrd="0" destOrd="0" presId="urn:microsoft.com/office/officeart/2005/8/layout/cycle4"/>
    <dgm:cxn modelId="{283FD15E-1459-409B-98A2-4365D34159C4}" type="presParOf" srcId="{A1F2DBC4-5473-4C70-90ED-140D1D6F026A}" destId="{0091870E-F024-4447-96C4-84AF049F4049}" srcOrd="1" destOrd="0" presId="urn:microsoft.com/office/officeart/2005/8/layout/cycle4"/>
    <dgm:cxn modelId="{997CBE3C-2071-4A5C-9B14-043739AFDCFB}" type="presParOf" srcId="{A1F2DBC4-5473-4C70-90ED-140D1D6F026A}" destId="{D583ABE1-500E-4633-B145-388FE5A7A1E3}" srcOrd="2" destOrd="0" presId="urn:microsoft.com/office/officeart/2005/8/layout/cycle4"/>
    <dgm:cxn modelId="{8DCE0786-EC5A-4442-AAA6-F7CBB4B8B8FE}" type="presParOf" srcId="{A1F2DBC4-5473-4C70-90ED-140D1D6F026A}" destId="{46D6E62B-5C27-41D6-96B2-B44B47E845DA}" srcOrd="3" destOrd="0" presId="urn:microsoft.com/office/officeart/2005/8/layout/cycle4"/>
    <dgm:cxn modelId="{171A5482-ECE6-40A7-9911-CE6EFAECDF34}" type="presParOf" srcId="{A1F2DBC4-5473-4C70-90ED-140D1D6F026A}" destId="{E576610A-A0DF-44AD-815E-5D78AD40576B}" srcOrd="4" destOrd="0" presId="urn:microsoft.com/office/officeart/2005/8/layout/cycle4"/>
    <dgm:cxn modelId="{5B7F3096-EA5D-409E-947A-2EA396E21846}" type="presParOf" srcId="{3842C179-8DFF-4D29-AF27-451CBCB27379}" destId="{9DA7ECD9-FD89-482D-85AE-612C8676F252}" srcOrd="2" destOrd="0" presId="urn:microsoft.com/office/officeart/2005/8/layout/cycle4"/>
    <dgm:cxn modelId="{60603FA9-ED20-40F1-BB1B-96E23F8D3929}" type="presParOf" srcId="{3842C179-8DFF-4D29-AF27-451CBCB27379}" destId="{43653435-2650-469F-BDA7-740117AF60CD}"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5FDDCD-CAA7-448E-BF47-2A019C3F7B82}"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uk-UA"/>
        </a:p>
      </dgm:t>
    </dgm:pt>
    <dgm:pt modelId="{5BC45EEA-5329-4CE8-875D-EB5E855A3022}">
      <dgm:prSet phldrT="[Текст]"/>
      <dgm:spPr/>
      <dgm:t>
        <a:bodyPr/>
        <a:lstStyle/>
        <a:p>
          <a:r>
            <a:rPr lang="ru-RU" b="0" i="0" dirty="0" smtClean="0"/>
            <a:t>Сприяє формуванню знань про суспільство</a:t>
          </a:r>
          <a:endParaRPr lang="uk-UA" dirty="0"/>
        </a:p>
      </dgm:t>
    </dgm:pt>
    <dgm:pt modelId="{EF1BC5F4-0EEE-4E5F-9D56-A2ED8A756F72}" type="parTrans" cxnId="{8393E33B-445A-4EC7-8672-5A5D4672FC26}">
      <dgm:prSet/>
      <dgm:spPr/>
      <dgm:t>
        <a:bodyPr/>
        <a:lstStyle/>
        <a:p>
          <a:endParaRPr lang="uk-UA"/>
        </a:p>
      </dgm:t>
    </dgm:pt>
    <dgm:pt modelId="{9AD27116-D5C2-42FA-A86C-AEAC56DA2E3A}" type="sibTrans" cxnId="{8393E33B-445A-4EC7-8672-5A5D4672FC26}">
      <dgm:prSet/>
      <dgm:spPr/>
      <dgm:t>
        <a:bodyPr/>
        <a:lstStyle/>
        <a:p>
          <a:endParaRPr lang="uk-UA"/>
        </a:p>
      </dgm:t>
    </dgm:pt>
    <dgm:pt modelId="{0E50FA57-5ACE-465A-A92E-D05C1CF37765}">
      <dgm:prSet phldrT="[Текст]"/>
      <dgm:spPr/>
      <dgm:t>
        <a:bodyPr/>
        <a:lstStyle/>
        <a:p>
          <a:r>
            <a:rPr lang="ru-RU" b="0" i="0" dirty="0" smtClean="0"/>
            <a:t>Пояснює логіку процесів соціального розвитку</a:t>
          </a:r>
          <a:endParaRPr lang="uk-UA" dirty="0"/>
        </a:p>
      </dgm:t>
    </dgm:pt>
    <dgm:pt modelId="{EF1CA6EC-3AB5-4285-9883-D9AB40730E21}" type="parTrans" cxnId="{F58CF115-FF5A-496A-B55E-A839B31196E4}">
      <dgm:prSet/>
      <dgm:spPr/>
      <dgm:t>
        <a:bodyPr/>
        <a:lstStyle/>
        <a:p>
          <a:endParaRPr lang="uk-UA"/>
        </a:p>
      </dgm:t>
    </dgm:pt>
    <dgm:pt modelId="{A777F90C-3BFC-4A8B-984A-4788544C72DD}" type="sibTrans" cxnId="{F58CF115-FF5A-496A-B55E-A839B31196E4}">
      <dgm:prSet/>
      <dgm:spPr/>
      <dgm:t>
        <a:bodyPr/>
        <a:lstStyle/>
        <a:p>
          <a:endParaRPr lang="uk-UA"/>
        </a:p>
      </dgm:t>
    </dgm:pt>
    <dgm:pt modelId="{2F69D6FA-14EE-434F-9471-6B70F9DC2DDC}">
      <dgm:prSet phldrT="[Текст]"/>
      <dgm:spPr/>
      <dgm:t>
        <a:bodyPr/>
        <a:lstStyle/>
        <a:p>
          <a:r>
            <a:rPr lang="ru-RU" b="0" i="0" dirty="0" smtClean="0"/>
            <a:t>Допомагає людині визначити своє місце у суспільстві</a:t>
          </a:r>
          <a:endParaRPr lang="uk-UA" dirty="0"/>
        </a:p>
      </dgm:t>
    </dgm:pt>
    <dgm:pt modelId="{75730C5D-0DD1-4FBD-8D11-2A909CF01982}" type="parTrans" cxnId="{414C2211-6172-44CF-A6F9-A3C439BAAD4A}">
      <dgm:prSet/>
      <dgm:spPr/>
      <dgm:t>
        <a:bodyPr/>
        <a:lstStyle/>
        <a:p>
          <a:endParaRPr lang="uk-UA"/>
        </a:p>
      </dgm:t>
    </dgm:pt>
    <dgm:pt modelId="{4ED4E8D9-C4C8-440F-90ED-C1585AEA34A4}" type="sibTrans" cxnId="{414C2211-6172-44CF-A6F9-A3C439BAAD4A}">
      <dgm:prSet/>
      <dgm:spPr/>
      <dgm:t>
        <a:bodyPr/>
        <a:lstStyle/>
        <a:p>
          <a:endParaRPr lang="uk-UA"/>
        </a:p>
      </dgm:t>
    </dgm:pt>
    <dgm:pt modelId="{DD5F326D-F2D6-4A5C-88EB-6C82DCA4D393}">
      <dgm:prSet phldrT="[Текст]"/>
      <dgm:spPr/>
      <dgm:t>
        <a:bodyPr/>
        <a:lstStyle/>
        <a:p>
          <a:r>
            <a:rPr lang="uk-UA" b="0" i="0" dirty="0" smtClean="0"/>
            <a:t>Допомагає вирішувати соціальні суперечності</a:t>
          </a:r>
          <a:endParaRPr lang="uk-UA" dirty="0"/>
        </a:p>
      </dgm:t>
    </dgm:pt>
    <dgm:pt modelId="{96EFE71E-3F01-4EEE-A043-E0911EFD72C0}" type="parTrans" cxnId="{A1DBC304-561C-4120-950D-AA1165CCD7B8}">
      <dgm:prSet/>
      <dgm:spPr/>
      <dgm:t>
        <a:bodyPr/>
        <a:lstStyle/>
        <a:p>
          <a:endParaRPr lang="uk-UA"/>
        </a:p>
      </dgm:t>
    </dgm:pt>
    <dgm:pt modelId="{15344AD4-62F1-46D7-84E9-C5E364C22EF8}" type="sibTrans" cxnId="{A1DBC304-561C-4120-950D-AA1165CCD7B8}">
      <dgm:prSet/>
      <dgm:spPr/>
      <dgm:t>
        <a:bodyPr/>
        <a:lstStyle/>
        <a:p>
          <a:endParaRPr lang="uk-UA"/>
        </a:p>
      </dgm:t>
    </dgm:pt>
    <dgm:pt modelId="{9635B7C4-B2F2-4F6D-8359-08C5E3440A96}" type="pres">
      <dgm:prSet presAssocID="{0B5FDDCD-CAA7-448E-BF47-2A019C3F7B82}" presName="compositeShape" presStyleCnt="0">
        <dgm:presLayoutVars>
          <dgm:dir/>
          <dgm:resizeHandles/>
        </dgm:presLayoutVars>
      </dgm:prSet>
      <dgm:spPr/>
      <dgm:t>
        <a:bodyPr/>
        <a:lstStyle/>
        <a:p>
          <a:endParaRPr lang="ru-RU"/>
        </a:p>
      </dgm:t>
    </dgm:pt>
    <dgm:pt modelId="{6EC788D8-D336-43F9-BBB3-8F787F7A0B9E}" type="pres">
      <dgm:prSet presAssocID="{0B5FDDCD-CAA7-448E-BF47-2A019C3F7B82}" presName="pyramid" presStyleLbl="node1" presStyleIdx="0" presStyleCnt="1" custLinFactNeighborX="-360" custLinFactNeighborY="-603"/>
      <dgm:spPr/>
    </dgm:pt>
    <dgm:pt modelId="{825D2313-ADA9-4288-8E33-BF6D4E541396}" type="pres">
      <dgm:prSet presAssocID="{0B5FDDCD-CAA7-448E-BF47-2A019C3F7B82}" presName="theList" presStyleCnt="0"/>
      <dgm:spPr/>
    </dgm:pt>
    <dgm:pt modelId="{8F0C6B6C-5DEB-45D9-A982-8DAA495995A9}" type="pres">
      <dgm:prSet presAssocID="{5BC45EEA-5329-4CE8-875D-EB5E855A3022}" presName="aNode" presStyleLbl="fgAcc1" presStyleIdx="0" presStyleCnt="4" custLinFactY="-5466" custLinFactNeighborX="-571" custLinFactNeighborY="-100000">
        <dgm:presLayoutVars>
          <dgm:bulletEnabled val="1"/>
        </dgm:presLayoutVars>
      </dgm:prSet>
      <dgm:spPr/>
      <dgm:t>
        <a:bodyPr/>
        <a:lstStyle/>
        <a:p>
          <a:endParaRPr lang="uk-UA"/>
        </a:p>
      </dgm:t>
    </dgm:pt>
    <dgm:pt modelId="{D6460A69-AC42-443A-836E-13271AFFEB24}" type="pres">
      <dgm:prSet presAssocID="{5BC45EEA-5329-4CE8-875D-EB5E855A3022}" presName="aSpace" presStyleCnt="0"/>
      <dgm:spPr/>
    </dgm:pt>
    <dgm:pt modelId="{FDC3FB52-CD68-484A-8088-F9D1AEEA09BB}" type="pres">
      <dgm:prSet presAssocID="{0E50FA57-5ACE-465A-A92E-D05C1CF37765}" presName="aNode" presStyleLbl="fgAcc1" presStyleIdx="1" presStyleCnt="4" custLinFactNeighborX="2925" custLinFactNeighborY="30156">
        <dgm:presLayoutVars>
          <dgm:bulletEnabled val="1"/>
        </dgm:presLayoutVars>
      </dgm:prSet>
      <dgm:spPr/>
      <dgm:t>
        <a:bodyPr/>
        <a:lstStyle/>
        <a:p>
          <a:endParaRPr lang="uk-UA"/>
        </a:p>
      </dgm:t>
    </dgm:pt>
    <dgm:pt modelId="{54F06B61-17B0-43FA-BEFD-65343818D2F2}" type="pres">
      <dgm:prSet presAssocID="{0E50FA57-5ACE-465A-A92E-D05C1CF37765}" presName="aSpace" presStyleCnt="0"/>
      <dgm:spPr/>
    </dgm:pt>
    <dgm:pt modelId="{CD9DBED9-289B-4879-BBE7-D78F9F40B9BA}" type="pres">
      <dgm:prSet presAssocID="{2F69D6FA-14EE-434F-9471-6B70F9DC2DDC}" presName="aNode" presStyleLbl="fgAcc1" presStyleIdx="2" presStyleCnt="4" custLinFactY="19397" custLinFactNeighborX="-571" custLinFactNeighborY="100000">
        <dgm:presLayoutVars>
          <dgm:bulletEnabled val="1"/>
        </dgm:presLayoutVars>
      </dgm:prSet>
      <dgm:spPr/>
      <dgm:t>
        <a:bodyPr/>
        <a:lstStyle/>
        <a:p>
          <a:endParaRPr lang="uk-UA"/>
        </a:p>
      </dgm:t>
    </dgm:pt>
    <dgm:pt modelId="{E508163E-629D-4077-B83B-A1D53BA77705}" type="pres">
      <dgm:prSet presAssocID="{2F69D6FA-14EE-434F-9471-6B70F9DC2DDC}" presName="aSpace" presStyleCnt="0"/>
      <dgm:spPr/>
    </dgm:pt>
    <dgm:pt modelId="{76A1E1AE-9CDE-46EE-B3A8-910B5444F5FC}" type="pres">
      <dgm:prSet presAssocID="{DD5F326D-F2D6-4A5C-88EB-6C82DCA4D393}" presName="aNode" presStyleLbl="fgAcc1" presStyleIdx="3" presStyleCnt="4" custLinFactY="41132" custLinFactNeighborX="-571" custLinFactNeighborY="100000">
        <dgm:presLayoutVars>
          <dgm:bulletEnabled val="1"/>
        </dgm:presLayoutVars>
      </dgm:prSet>
      <dgm:spPr/>
      <dgm:t>
        <a:bodyPr/>
        <a:lstStyle/>
        <a:p>
          <a:endParaRPr lang="uk-UA"/>
        </a:p>
      </dgm:t>
    </dgm:pt>
    <dgm:pt modelId="{A363C772-4F03-401D-B798-D8A6A793BD72}" type="pres">
      <dgm:prSet presAssocID="{DD5F326D-F2D6-4A5C-88EB-6C82DCA4D393}" presName="aSpace" presStyleCnt="0"/>
      <dgm:spPr/>
    </dgm:pt>
  </dgm:ptLst>
  <dgm:cxnLst>
    <dgm:cxn modelId="{414C2211-6172-44CF-A6F9-A3C439BAAD4A}" srcId="{0B5FDDCD-CAA7-448E-BF47-2A019C3F7B82}" destId="{2F69D6FA-14EE-434F-9471-6B70F9DC2DDC}" srcOrd="2" destOrd="0" parTransId="{75730C5D-0DD1-4FBD-8D11-2A909CF01982}" sibTransId="{4ED4E8D9-C4C8-440F-90ED-C1585AEA34A4}"/>
    <dgm:cxn modelId="{2AB06E9E-6615-4E97-9705-008A88E8A036}" type="presOf" srcId="{0B5FDDCD-CAA7-448E-BF47-2A019C3F7B82}" destId="{9635B7C4-B2F2-4F6D-8359-08C5E3440A96}" srcOrd="0" destOrd="0" presId="urn:microsoft.com/office/officeart/2005/8/layout/pyramid2"/>
    <dgm:cxn modelId="{AC45DAFE-15BA-487A-8C3E-23DFE6160649}" type="presOf" srcId="{2F69D6FA-14EE-434F-9471-6B70F9DC2DDC}" destId="{CD9DBED9-289B-4879-BBE7-D78F9F40B9BA}" srcOrd="0" destOrd="0" presId="urn:microsoft.com/office/officeart/2005/8/layout/pyramid2"/>
    <dgm:cxn modelId="{A272793F-6596-49C3-AAA5-4E3C062C9034}" type="presOf" srcId="{5BC45EEA-5329-4CE8-875D-EB5E855A3022}" destId="{8F0C6B6C-5DEB-45D9-A982-8DAA495995A9}" srcOrd="0" destOrd="0" presId="urn:microsoft.com/office/officeart/2005/8/layout/pyramid2"/>
    <dgm:cxn modelId="{A1DBC304-561C-4120-950D-AA1165CCD7B8}" srcId="{0B5FDDCD-CAA7-448E-BF47-2A019C3F7B82}" destId="{DD5F326D-F2D6-4A5C-88EB-6C82DCA4D393}" srcOrd="3" destOrd="0" parTransId="{96EFE71E-3F01-4EEE-A043-E0911EFD72C0}" sibTransId="{15344AD4-62F1-46D7-84E9-C5E364C22EF8}"/>
    <dgm:cxn modelId="{C37C084F-C17E-426A-95B8-399C008CD142}" type="presOf" srcId="{0E50FA57-5ACE-465A-A92E-D05C1CF37765}" destId="{FDC3FB52-CD68-484A-8088-F9D1AEEA09BB}" srcOrd="0" destOrd="0" presId="urn:microsoft.com/office/officeart/2005/8/layout/pyramid2"/>
    <dgm:cxn modelId="{22CAA3F2-DEA5-4D71-A4E2-FA3C5C62D9F3}" type="presOf" srcId="{DD5F326D-F2D6-4A5C-88EB-6C82DCA4D393}" destId="{76A1E1AE-9CDE-46EE-B3A8-910B5444F5FC}" srcOrd="0" destOrd="0" presId="urn:microsoft.com/office/officeart/2005/8/layout/pyramid2"/>
    <dgm:cxn modelId="{F58CF115-FF5A-496A-B55E-A839B31196E4}" srcId="{0B5FDDCD-CAA7-448E-BF47-2A019C3F7B82}" destId="{0E50FA57-5ACE-465A-A92E-D05C1CF37765}" srcOrd="1" destOrd="0" parTransId="{EF1CA6EC-3AB5-4285-9883-D9AB40730E21}" sibTransId="{A777F90C-3BFC-4A8B-984A-4788544C72DD}"/>
    <dgm:cxn modelId="{8393E33B-445A-4EC7-8672-5A5D4672FC26}" srcId="{0B5FDDCD-CAA7-448E-BF47-2A019C3F7B82}" destId="{5BC45EEA-5329-4CE8-875D-EB5E855A3022}" srcOrd="0" destOrd="0" parTransId="{EF1BC5F4-0EEE-4E5F-9D56-A2ED8A756F72}" sibTransId="{9AD27116-D5C2-42FA-A86C-AEAC56DA2E3A}"/>
    <dgm:cxn modelId="{01468292-1F3E-408E-9230-5A2B13844975}" type="presParOf" srcId="{9635B7C4-B2F2-4F6D-8359-08C5E3440A96}" destId="{6EC788D8-D336-43F9-BBB3-8F787F7A0B9E}" srcOrd="0" destOrd="0" presId="urn:microsoft.com/office/officeart/2005/8/layout/pyramid2"/>
    <dgm:cxn modelId="{858D7B56-DFC5-4F90-BA60-2102BC7BA081}" type="presParOf" srcId="{9635B7C4-B2F2-4F6D-8359-08C5E3440A96}" destId="{825D2313-ADA9-4288-8E33-BF6D4E541396}" srcOrd="1" destOrd="0" presId="urn:microsoft.com/office/officeart/2005/8/layout/pyramid2"/>
    <dgm:cxn modelId="{731B8E01-1EB3-429C-9462-B6549AF9F064}" type="presParOf" srcId="{825D2313-ADA9-4288-8E33-BF6D4E541396}" destId="{8F0C6B6C-5DEB-45D9-A982-8DAA495995A9}" srcOrd="0" destOrd="0" presId="urn:microsoft.com/office/officeart/2005/8/layout/pyramid2"/>
    <dgm:cxn modelId="{8C677968-8920-441E-BAAB-1691122EB6DE}" type="presParOf" srcId="{825D2313-ADA9-4288-8E33-BF6D4E541396}" destId="{D6460A69-AC42-443A-836E-13271AFFEB24}" srcOrd="1" destOrd="0" presId="urn:microsoft.com/office/officeart/2005/8/layout/pyramid2"/>
    <dgm:cxn modelId="{65A74240-50C2-4F7A-9A51-6570E55DB4C9}" type="presParOf" srcId="{825D2313-ADA9-4288-8E33-BF6D4E541396}" destId="{FDC3FB52-CD68-484A-8088-F9D1AEEA09BB}" srcOrd="2" destOrd="0" presId="urn:microsoft.com/office/officeart/2005/8/layout/pyramid2"/>
    <dgm:cxn modelId="{86C9BE37-DC96-4627-8E36-50267FA70103}" type="presParOf" srcId="{825D2313-ADA9-4288-8E33-BF6D4E541396}" destId="{54F06B61-17B0-43FA-BEFD-65343818D2F2}" srcOrd="3" destOrd="0" presId="urn:microsoft.com/office/officeart/2005/8/layout/pyramid2"/>
    <dgm:cxn modelId="{F24BF758-2F50-464F-9F7C-919D6809D5DD}" type="presParOf" srcId="{825D2313-ADA9-4288-8E33-BF6D4E541396}" destId="{CD9DBED9-289B-4879-BBE7-D78F9F40B9BA}" srcOrd="4" destOrd="0" presId="urn:microsoft.com/office/officeart/2005/8/layout/pyramid2"/>
    <dgm:cxn modelId="{3F1DB2E3-6DEF-492F-BCAD-6CFA3C7AAE24}" type="presParOf" srcId="{825D2313-ADA9-4288-8E33-BF6D4E541396}" destId="{E508163E-629D-4077-B83B-A1D53BA77705}" srcOrd="5" destOrd="0" presId="urn:microsoft.com/office/officeart/2005/8/layout/pyramid2"/>
    <dgm:cxn modelId="{03FA8A8E-F62D-43AD-AE59-A41F58F35D87}" type="presParOf" srcId="{825D2313-ADA9-4288-8E33-BF6D4E541396}" destId="{76A1E1AE-9CDE-46EE-B3A8-910B5444F5FC}" srcOrd="6" destOrd="0" presId="urn:microsoft.com/office/officeart/2005/8/layout/pyramid2"/>
    <dgm:cxn modelId="{3031E0A4-1624-4A27-83F1-19161F27506A}" type="presParOf" srcId="{825D2313-ADA9-4288-8E33-BF6D4E541396}" destId="{A363C772-4F03-401D-B798-D8A6A793BD72}"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20B00F-FC7B-4FAF-9852-246E4DBEB095}"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uk-UA"/>
        </a:p>
      </dgm:t>
    </dgm:pt>
    <dgm:pt modelId="{4B41F30F-323F-4FEE-A3E3-144CEC8C5009}">
      <dgm:prSet phldrT="[Текст]"/>
      <dgm:spPr/>
      <dgm:t>
        <a:bodyPr/>
        <a:lstStyle/>
        <a:p>
          <a:r>
            <a:rPr lang="uk-UA" b="0" i="0" dirty="0" smtClean="0"/>
            <a:t>Еміль Дюркгейм</a:t>
          </a:r>
          <a:endParaRPr lang="uk-UA" dirty="0"/>
        </a:p>
      </dgm:t>
    </dgm:pt>
    <dgm:pt modelId="{F623AE22-B13E-4E2F-8FB6-EE95E74B4EAB}" type="parTrans" cxnId="{23EAC2B2-4936-4E20-A13B-5FF3AD7E3C8E}">
      <dgm:prSet/>
      <dgm:spPr/>
      <dgm:t>
        <a:bodyPr/>
        <a:lstStyle/>
        <a:p>
          <a:endParaRPr lang="uk-UA"/>
        </a:p>
      </dgm:t>
    </dgm:pt>
    <dgm:pt modelId="{D4C897EB-B527-40E8-96D6-666A67C49038}" type="sibTrans" cxnId="{23EAC2B2-4936-4E20-A13B-5FF3AD7E3C8E}">
      <dgm:prSet/>
      <dgm:spPr/>
      <dgm:t>
        <a:bodyPr/>
        <a:lstStyle/>
        <a:p>
          <a:endParaRPr lang="uk-UA"/>
        </a:p>
      </dgm:t>
    </dgm:pt>
    <dgm:pt modelId="{DCE6943A-F912-41EE-AF8B-DF354549CB0C}">
      <dgm:prSet phldrT="[Текст]"/>
      <dgm:spPr/>
      <dgm:t>
        <a:bodyPr/>
        <a:lstStyle/>
        <a:p>
          <a:r>
            <a:rPr lang="uk-UA" b="0" i="0" dirty="0" smtClean="0"/>
            <a:t>Георг Зіммель</a:t>
          </a:r>
          <a:endParaRPr lang="uk-UA" dirty="0"/>
        </a:p>
      </dgm:t>
    </dgm:pt>
    <dgm:pt modelId="{E58F6A0F-6767-41FF-8F55-F2598E741EB5}" type="parTrans" cxnId="{3974E042-A6FB-4307-BD47-37CB8D120845}">
      <dgm:prSet/>
      <dgm:spPr/>
      <dgm:t>
        <a:bodyPr/>
        <a:lstStyle/>
        <a:p>
          <a:endParaRPr lang="uk-UA"/>
        </a:p>
      </dgm:t>
    </dgm:pt>
    <dgm:pt modelId="{2F68BFD7-6C4F-4998-A8A1-85AF4FFE619E}" type="sibTrans" cxnId="{3974E042-A6FB-4307-BD47-37CB8D120845}">
      <dgm:prSet/>
      <dgm:spPr/>
      <dgm:t>
        <a:bodyPr/>
        <a:lstStyle/>
        <a:p>
          <a:endParaRPr lang="uk-UA"/>
        </a:p>
      </dgm:t>
    </dgm:pt>
    <dgm:pt modelId="{B72F8354-9A5D-47CA-AEE1-3896A34225D8}">
      <dgm:prSet phldrT="[Текст]"/>
      <dgm:spPr/>
      <dgm:t>
        <a:bodyPr/>
        <a:lstStyle/>
        <a:p>
          <a:r>
            <a:rPr lang="uk-UA" dirty="0" smtClean="0"/>
            <a:t>Герберт</a:t>
          </a:r>
        </a:p>
        <a:p>
          <a:r>
            <a:rPr lang="uk-UA" dirty="0" smtClean="0"/>
            <a:t>Спенсер</a:t>
          </a:r>
          <a:endParaRPr lang="uk-UA" dirty="0"/>
        </a:p>
      </dgm:t>
    </dgm:pt>
    <dgm:pt modelId="{03FB0AEA-D799-4452-A985-030CFA5AEB93}" type="parTrans" cxnId="{FD55C0F4-727C-405C-8271-47F80FD70448}">
      <dgm:prSet/>
      <dgm:spPr/>
      <dgm:t>
        <a:bodyPr/>
        <a:lstStyle/>
        <a:p>
          <a:endParaRPr lang="uk-UA"/>
        </a:p>
      </dgm:t>
    </dgm:pt>
    <dgm:pt modelId="{D0254BAD-EBE0-4B20-BE73-0B3E304543D1}" type="sibTrans" cxnId="{FD55C0F4-727C-405C-8271-47F80FD70448}">
      <dgm:prSet/>
      <dgm:spPr/>
      <dgm:t>
        <a:bodyPr/>
        <a:lstStyle/>
        <a:p>
          <a:endParaRPr lang="uk-UA"/>
        </a:p>
      </dgm:t>
    </dgm:pt>
    <dgm:pt modelId="{F1D3F0E1-9809-4FA9-8EF3-EA141B982E9F}">
      <dgm:prSet phldrT="[Текст]"/>
      <dgm:spPr/>
      <dgm:t>
        <a:bodyPr/>
        <a:lstStyle/>
        <a:p>
          <a:r>
            <a:rPr lang="uk-UA" b="0" i="0" dirty="0" smtClean="0"/>
            <a:t>Вільфредо Парето</a:t>
          </a:r>
          <a:endParaRPr lang="uk-UA" dirty="0"/>
        </a:p>
      </dgm:t>
    </dgm:pt>
    <dgm:pt modelId="{87CD3856-BFAD-4C14-AE79-D60419DAB749}" type="parTrans" cxnId="{F8B25B7B-65A7-4933-81A3-7A06BAC7A718}">
      <dgm:prSet/>
      <dgm:spPr/>
      <dgm:t>
        <a:bodyPr/>
        <a:lstStyle/>
        <a:p>
          <a:endParaRPr lang="uk-UA"/>
        </a:p>
      </dgm:t>
    </dgm:pt>
    <dgm:pt modelId="{C247E55F-FA57-4635-9C58-F8CE2BE06B14}" type="sibTrans" cxnId="{F8B25B7B-65A7-4933-81A3-7A06BAC7A718}">
      <dgm:prSet/>
      <dgm:spPr/>
      <dgm:t>
        <a:bodyPr/>
        <a:lstStyle/>
        <a:p>
          <a:endParaRPr lang="uk-UA"/>
        </a:p>
      </dgm:t>
    </dgm:pt>
    <dgm:pt modelId="{53DF239D-2EF6-4E16-A770-1B5D0E7E960C}">
      <dgm:prSet phldrT="[Текст]"/>
      <dgm:spPr/>
      <dgm:t>
        <a:bodyPr/>
        <a:lstStyle/>
        <a:p>
          <a:r>
            <a:rPr lang="uk-UA" b="0" i="0" dirty="0" smtClean="0"/>
            <a:t>Макс Вебер</a:t>
          </a:r>
          <a:endParaRPr lang="uk-UA" dirty="0"/>
        </a:p>
      </dgm:t>
    </dgm:pt>
    <dgm:pt modelId="{D728D8BA-1015-4ABF-8168-EBE4EED687C2}" type="parTrans" cxnId="{A528966A-40E4-425C-BF18-7F63D6D0BFF1}">
      <dgm:prSet/>
      <dgm:spPr/>
      <dgm:t>
        <a:bodyPr/>
        <a:lstStyle/>
        <a:p>
          <a:endParaRPr lang="uk-UA"/>
        </a:p>
      </dgm:t>
    </dgm:pt>
    <dgm:pt modelId="{6315BEC6-67DB-4A2C-98C1-2BC9D0EE11C2}" type="sibTrans" cxnId="{A528966A-40E4-425C-BF18-7F63D6D0BFF1}">
      <dgm:prSet/>
      <dgm:spPr/>
      <dgm:t>
        <a:bodyPr/>
        <a:lstStyle/>
        <a:p>
          <a:endParaRPr lang="uk-UA"/>
        </a:p>
      </dgm:t>
    </dgm:pt>
    <dgm:pt modelId="{BFB6111F-08C3-47A1-AE70-D70148F07615}" type="pres">
      <dgm:prSet presAssocID="{0B20B00F-FC7B-4FAF-9852-246E4DBEB095}" presName="Name0" presStyleCnt="0">
        <dgm:presLayoutVars>
          <dgm:dir/>
          <dgm:resizeHandles val="exact"/>
        </dgm:presLayoutVars>
      </dgm:prSet>
      <dgm:spPr/>
      <dgm:t>
        <a:bodyPr/>
        <a:lstStyle/>
        <a:p>
          <a:endParaRPr lang="ru-RU"/>
        </a:p>
      </dgm:t>
    </dgm:pt>
    <dgm:pt modelId="{774607B4-7E75-4E31-A1C0-C47CF9E305F6}" type="pres">
      <dgm:prSet presAssocID="{0B20B00F-FC7B-4FAF-9852-246E4DBEB095}" presName="cycle" presStyleCnt="0"/>
      <dgm:spPr/>
    </dgm:pt>
    <dgm:pt modelId="{E2FB99B9-4707-458A-8BEE-9411C3832BE5}" type="pres">
      <dgm:prSet presAssocID="{4B41F30F-323F-4FEE-A3E3-144CEC8C5009}" presName="nodeFirstNode" presStyleLbl="node1" presStyleIdx="0" presStyleCnt="5">
        <dgm:presLayoutVars>
          <dgm:bulletEnabled val="1"/>
        </dgm:presLayoutVars>
      </dgm:prSet>
      <dgm:spPr/>
      <dgm:t>
        <a:bodyPr/>
        <a:lstStyle/>
        <a:p>
          <a:endParaRPr lang="uk-UA"/>
        </a:p>
      </dgm:t>
    </dgm:pt>
    <dgm:pt modelId="{8252B631-544D-4526-A51B-972B834C7A89}" type="pres">
      <dgm:prSet presAssocID="{D4C897EB-B527-40E8-96D6-666A67C49038}" presName="sibTransFirstNode" presStyleLbl="bgShp" presStyleIdx="0" presStyleCnt="1"/>
      <dgm:spPr/>
      <dgm:t>
        <a:bodyPr/>
        <a:lstStyle/>
        <a:p>
          <a:endParaRPr lang="ru-RU"/>
        </a:p>
      </dgm:t>
    </dgm:pt>
    <dgm:pt modelId="{109C70C6-5442-4EBE-87C9-041FEDF8987C}" type="pres">
      <dgm:prSet presAssocID="{DCE6943A-F912-41EE-AF8B-DF354549CB0C}" presName="nodeFollowingNodes" presStyleLbl="node1" presStyleIdx="1" presStyleCnt="5">
        <dgm:presLayoutVars>
          <dgm:bulletEnabled val="1"/>
        </dgm:presLayoutVars>
      </dgm:prSet>
      <dgm:spPr/>
      <dgm:t>
        <a:bodyPr/>
        <a:lstStyle/>
        <a:p>
          <a:endParaRPr lang="uk-UA"/>
        </a:p>
      </dgm:t>
    </dgm:pt>
    <dgm:pt modelId="{5F0F517B-3BA5-440B-9DBE-9AAD41B9C1B4}" type="pres">
      <dgm:prSet presAssocID="{B72F8354-9A5D-47CA-AEE1-3896A34225D8}" presName="nodeFollowingNodes" presStyleLbl="node1" presStyleIdx="2" presStyleCnt="5" custRadScaleRad="99534" custRadScaleInc="-421">
        <dgm:presLayoutVars>
          <dgm:bulletEnabled val="1"/>
        </dgm:presLayoutVars>
      </dgm:prSet>
      <dgm:spPr/>
      <dgm:t>
        <a:bodyPr/>
        <a:lstStyle/>
        <a:p>
          <a:endParaRPr lang="uk-UA"/>
        </a:p>
      </dgm:t>
    </dgm:pt>
    <dgm:pt modelId="{6946EE40-7C2B-4BA1-95A6-321AF23EE9C7}" type="pres">
      <dgm:prSet presAssocID="{F1D3F0E1-9809-4FA9-8EF3-EA141B982E9F}" presName="nodeFollowingNodes" presStyleLbl="node1" presStyleIdx="3" presStyleCnt="5">
        <dgm:presLayoutVars>
          <dgm:bulletEnabled val="1"/>
        </dgm:presLayoutVars>
      </dgm:prSet>
      <dgm:spPr/>
      <dgm:t>
        <a:bodyPr/>
        <a:lstStyle/>
        <a:p>
          <a:endParaRPr lang="uk-UA"/>
        </a:p>
      </dgm:t>
    </dgm:pt>
    <dgm:pt modelId="{52D6ABE5-5BB3-4B1D-928B-F6B003C92520}" type="pres">
      <dgm:prSet presAssocID="{53DF239D-2EF6-4E16-A770-1B5D0E7E960C}" presName="nodeFollowingNodes" presStyleLbl="node1" presStyleIdx="4" presStyleCnt="5">
        <dgm:presLayoutVars>
          <dgm:bulletEnabled val="1"/>
        </dgm:presLayoutVars>
      </dgm:prSet>
      <dgm:spPr/>
      <dgm:t>
        <a:bodyPr/>
        <a:lstStyle/>
        <a:p>
          <a:endParaRPr lang="uk-UA"/>
        </a:p>
      </dgm:t>
    </dgm:pt>
  </dgm:ptLst>
  <dgm:cxnLst>
    <dgm:cxn modelId="{06341F20-4B3C-45BC-971D-E7A4C5B40F52}" type="presOf" srcId="{4B41F30F-323F-4FEE-A3E3-144CEC8C5009}" destId="{E2FB99B9-4707-458A-8BEE-9411C3832BE5}" srcOrd="0" destOrd="0" presId="urn:microsoft.com/office/officeart/2005/8/layout/cycle3"/>
    <dgm:cxn modelId="{F8B25B7B-65A7-4933-81A3-7A06BAC7A718}" srcId="{0B20B00F-FC7B-4FAF-9852-246E4DBEB095}" destId="{F1D3F0E1-9809-4FA9-8EF3-EA141B982E9F}" srcOrd="3" destOrd="0" parTransId="{87CD3856-BFAD-4C14-AE79-D60419DAB749}" sibTransId="{C247E55F-FA57-4635-9C58-F8CE2BE06B14}"/>
    <dgm:cxn modelId="{0D9527C6-66D4-4C9E-BFAB-F114D0180F3C}" type="presOf" srcId="{0B20B00F-FC7B-4FAF-9852-246E4DBEB095}" destId="{BFB6111F-08C3-47A1-AE70-D70148F07615}" srcOrd="0" destOrd="0" presId="urn:microsoft.com/office/officeart/2005/8/layout/cycle3"/>
    <dgm:cxn modelId="{A8AFD028-5333-4F24-AA1C-7886002DDC7D}" type="presOf" srcId="{DCE6943A-F912-41EE-AF8B-DF354549CB0C}" destId="{109C70C6-5442-4EBE-87C9-041FEDF8987C}" srcOrd="0" destOrd="0" presId="urn:microsoft.com/office/officeart/2005/8/layout/cycle3"/>
    <dgm:cxn modelId="{F961ABC3-9C7D-48D1-A403-C985E7E8192E}" type="presOf" srcId="{53DF239D-2EF6-4E16-A770-1B5D0E7E960C}" destId="{52D6ABE5-5BB3-4B1D-928B-F6B003C92520}" srcOrd="0" destOrd="0" presId="urn:microsoft.com/office/officeart/2005/8/layout/cycle3"/>
    <dgm:cxn modelId="{3974E042-A6FB-4307-BD47-37CB8D120845}" srcId="{0B20B00F-FC7B-4FAF-9852-246E4DBEB095}" destId="{DCE6943A-F912-41EE-AF8B-DF354549CB0C}" srcOrd="1" destOrd="0" parTransId="{E58F6A0F-6767-41FF-8F55-F2598E741EB5}" sibTransId="{2F68BFD7-6C4F-4998-A8A1-85AF4FFE619E}"/>
    <dgm:cxn modelId="{F9A69D40-ABA6-4493-9031-74DB840B7A1A}" type="presOf" srcId="{D4C897EB-B527-40E8-96D6-666A67C49038}" destId="{8252B631-544D-4526-A51B-972B834C7A89}" srcOrd="0" destOrd="0" presId="urn:microsoft.com/office/officeart/2005/8/layout/cycle3"/>
    <dgm:cxn modelId="{23EAC2B2-4936-4E20-A13B-5FF3AD7E3C8E}" srcId="{0B20B00F-FC7B-4FAF-9852-246E4DBEB095}" destId="{4B41F30F-323F-4FEE-A3E3-144CEC8C5009}" srcOrd="0" destOrd="0" parTransId="{F623AE22-B13E-4E2F-8FB6-EE95E74B4EAB}" sibTransId="{D4C897EB-B527-40E8-96D6-666A67C49038}"/>
    <dgm:cxn modelId="{A528966A-40E4-425C-BF18-7F63D6D0BFF1}" srcId="{0B20B00F-FC7B-4FAF-9852-246E4DBEB095}" destId="{53DF239D-2EF6-4E16-A770-1B5D0E7E960C}" srcOrd="4" destOrd="0" parTransId="{D728D8BA-1015-4ABF-8168-EBE4EED687C2}" sibTransId="{6315BEC6-67DB-4A2C-98C1-2BC9D0EE11C2}"/>
    <dgm:cxn modelId="{FD55C0F4-727C-405C-8271-47F80FD70448}" srcId="{0B20B00F-FC7B-4FAF-9852-246E4DBEB095}" destId="{B72F8354-9A5D-47CA-AEE1-3896A34225D8}" srcOrd="2" destOrd="0" parTransId="{03FB0AEA-D799-4452-A985-030CFA5AEB93}" sibTransId="{D0254BAD-EBE0-4B20-BE73-0B3E304543D1}"/>
    <dgm:cxn modelId="{9D22977D-92FC-4EBB-AF2E-703EF491CCCE}" type="presOf" srcId="{B72F8354-9A5D-47CA-AEE1-3896A34225D8}" destId="{5F0F517B-3BA5-440B-9DBE-9AAD41B9C1B4}" srcOrd="0" destOrd="0" presId="urn:microsoft.com/office/officeart/2005/8/layout/cycle3"/>
    <dgm:cxn modelId="{71D575C2-DB25-4700-A7B9-0793E9919728}" type="presOf" srcId="{F1D3F0E1-9809-4FA9-8EF3-EA141B982E9F}" destId="{6946EE40-7C2B-4BA1-95A6-321AF23EE9C7}" srcOrd="0" destOrd="0" presId="urn:microsoft.com/office/officeart/2005/8/layout/cycle3"/>
    <dgm:cxn modelId="{7C57A338-EA81-4178-80CE-F1B31D86BCB0}" type="presParOf" srcId="{BFB6111F-08C3-47A1-AE70-D70148F07615}" destId="{774607B4-7E75-4E31-A1C0-C47CF9E305F6}" srcOrd="0" destOrd="0" presId="urn:microsoft.com/office/officeart/2005/8/layout/cycle3"/>
    <dgm:cxn modelId="{92751DD4-7244-424B-83CA-A2ABD6DCF7DD}" type="presParOf" srcId="{774607B4-7E75-4E31-A1C0-C47CF9E305F6}" destId="{E2FB99B9-4707-458A-8BEE-9411C3832BE5}" srcOrd="0" destOrd="0" presId="urn:microsoft.com/office/officeart/2005/8/layout/cycle3"/>
    <dgm:cxn modelId="{B18E3DFB-CB56-4C3F-8F84-470F3C160C50}" type="presParOf" srcId="{774607B4-7E75-4E31-A1C0-C47CF9E305F6}" destId="{8252B631-544D-4526-A51B-972B834C7A89}" srcOrd="1" destOrd="0" presId="urn:microsoft.com/office/officeart/2005/8/layout/cycle3"/>
    <dgm:cxn modelId="{FC04504C-6135-4380-8017-1424E4498BD7}" type="presParOf" srcId="{774607B4-7E75-4E31-A1C0-C47CF9E305F6}" destId="{109C70C6-5442-4EBE-87C9-041FEDF8987C}" srcOrd="2" destOrd="0" presId="urn:microsoft.com/office/officeart/2005/8/layout/cycle3"/>
    <dgm:cxn modelId="{A96B9F6B-A38F-4C4C-8ACE-8A188D80FDAF}" type="presParOf" srcId="{774607B4-7E75-4E31-A1C0-C47CF9E305F6}" destId="{5F0F517B-3BA5-440B-9DBE-9AAD41B9C1B4}" srcOrd="3" destOrd="0" presId="urn:microsoft.com/office/officeart/2005/8/layout/cycle3"/>
    <dgm:cxn modelId="{063533CE-CE1A-4A3C-A5DB-6535F6275197}" type="presParOf" srcId="{774607B4-7E75-4E31-A1C0-C47CF9E305F6}" destId="{6946EE40-7C2B-4BA1-95A6-321AF23EE9C7}" srcOrd="4" destOrd="0" presId="urn:microsoft.com/office/officeart/2005/8/layout/cycle3"/>
    <dgm:cxn modelId="{372E4472-6A5E-44DB-ADBF-951F55E6E8A4}" type="presParOf" srcId="{774607B4-7E75-4E31-A1C0-C47CF9E305F6}" destId="{52D6ABE5-5BB3-4B1D-928B-F6B003C92520}"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09BDC5-4A28-4226-8A68-8312E422763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uk-UA"/>
        </a:p>
      </dgm:t>
    </dgm:pt>
    <dgm:pt modelId="{9741DE71-100D-4C73-9EC2-6C440063D7D3}">
      <dgm:prSet phldrT="[Текст]"/>
      <dgm:spPr/>
      <dgm:t>
        <a:bodyPr/>
        <a:lstStyle/>
        <a:p>
          <a:r>
            <a:rPr lang="uk-UA" b="0" i="0" dirty="0" smtClean="0"/>
            <a:t>прикладна соціологія</a:t>
          </a:r>
          <a:endParaRPr lang="uk-UA" dirty="0"/>
        </a:p>
      </dgm:t>
    </dgm:pt>
    <dgm:pt modelId="{2F72DEE4-AE04-4FD0-B315-64AEC1B67C27}" type="parTrans" cxnId="{4FCDBA54-E711-4F05-9E9B-9FC2979F2C2D}">
      <dgm:prSet/>
      <dgm:spPr/>
      <dgm:t>
        <a:bodyPr/>
        <a:lstStyle/>
        <a:p>
          <a:endParaRPr lang="uk-UA"/>
        </a:p>
      </dgm:t>
    </dgm:pt>
    <dgm:pt modelId="{188D59C8-36E3-44EF-960E-8216D548E186}" type="sibTrans" cxnId="{4FCDBA54-E711-4F05-9E9B-9FC2979F2C2D}">
      <dgm:prSet/>
      <dgm:spPr/>
      <dgm:t>
        <a:bodyPr/>
        <a:lstStyle/>
        <a:p>
          <a:endParaRPr lang="uk-UA"/>
        </a:p>
      </dgm:t>
    </dgm:pt>
    <dgm:pt modelId="{4CFCDB77-A851-4C76-962B-D34C4D0F5473}">
      <dgm:prSet phldrT="[Текст]"/>
      <dgm:spPr/>
      <dgm:t>
        <a:bodyPr/>
        <a:lstStyle/>
        <a:p>
          <a:r>
            <a:rPr lang="uk-UA" b="0" i="0" dirty="0" smtClean="0"/>
            <a:t>вивчає конкретні соціальні події і факти (за допомогою соціологічних опитувань, анкетування та ін.)</a:t>
          </a:r>
          <a:endParaRPr lang="uk-UA" dirty="0"/>
        </a:p>
      </dgm:t>
    </dgm:pt>
    <dgm:pt modelId="{0402F829-0013-4540-BF17-3FB534103373}" type="parTrans" cxnId="{D784FE45-F665-48C4-9F8E-B1C9C7FA4AF1}">
      <dgm:prSet/>
      <dgm:spPr/>
      <dgm:t>
        <a:bodyPr/>
        <a:lstStyle/>
        <a:p>
          <a:endParaRPr lang="uk-UA"/>
        </a:p>
      </dgm:t>
    </dgm:pt>
    <dgm:pt modelId="{B8C99FD1-D331-4D64-B467-9D515D49DF89}" type="sibTrans" cxnId="{D784FE45-F665-48C4-9F8E-B1C9C7FA4AF1}">
      <dgm:prSet/>
      <dgm:spPr/>
      <dgm:t>
        <a:bodyPr/>
        <a:lstStyle/>
        <a:p>
          <a:endParaRPr lang="uk-UA"/>
        </a:p>
      </dgm:t>
    </dgm:pt>
    <dgm:pt modelId="{CF573936-D0A1-405C-AA43-2D6CA685C5E9}">
      <dgm:prSet phldrT="[Текст]"/>
      <dgm:spPr/>
      <dgm:t>
        <a:bodyPr/>
        <a:lstStyle/>
        <a:p>
          <a:r>
            <a:rPr lang="uk-UA" b="0" i="0" dirty="0" smtClean="0"/>
            <a:t>теоретична соціологія</a:t>
          </a:r>
          <a:endParaRPr lang="uk-UA" dirty="0"/>
        </a:p>
      </dgm:t>
    </dgm:pt>
    <dgm:pt modelId="{1C28C824-E264-4D69-A846-0C54848C12F0}" type="parTrans" cxnId="{18728296-E584-411D-9A6D-BB3E3B0B9FA0}">
      <dgm:prSet/>
      <dgm:spPr/>
      <dgm:t>
        <a:bodyPr/>
        <a:lstStyle/>
        <a:p>
          <a:endParaRPr lang="uk-UA"/>
        </a:p>
      </dgm:t>
    </dgm:pt>
    <dgm:pt modelId="{680972F7-122F-4A4F-8324-9ECF1E53EC4E}" type="sibTrans" cxnId="{18728296-E584-411D-9A6D-BB3E3B0B9FA0}">
      <dgm:prSet/>
      <dgm:spPr/>
      <dgm:t>
        <a:bodyPr/>
        <a:lstStyle/>
        <a:p>
          <a:endParaRPr lang="uk-UA"/>
        </a:p>
      </dgm:t>
    </dgm:pt>
    <dgm:pt modelId="{D7CEE66A-194A-4CD3-89EB-782B7DB2063E}">
      <dgm:prSet phldrT="[Текст]"/>
      <dgm:spPr/>
      <dgm:t>
        <a:bodyPr/>
        <a:lstStyle/>
        <a:p>
          <a:r>
            <a:rPr lang="uk-UA" b="0" i="0" dirty="0" smtClean="0"/>
            <a:t>виробляє соціологічні теорії про становлення і діяльність соціальних спільнот, механізми їх життєдіяльності і функціонування, базуючись на філософських аспектах.</a:t>
          </a:r>
          <a:endParaRPr lang="uk-UA" dirty="0"/>
        </a:p>
      </dgm:t>
    </dgm:pt>
    <dgm:pt modelId="{6C413D44-D0B3-4C44-BA5C-08A69CC731F8}" type="parTrans" cxnId="{77CD1C53-CC24-450F-AF31-9640BC303BF5}">
      <dgm:prSet/>
      <dgm:spPr/>
      <dgm:t>
        <a:bodyPr/>
        <a:lstStyle/>
        <a:p>
          <a:endParaRPr lang="uk-UA"/>
        </a:p>
      </dgm:t>
    </dgm:pt>
    <dgm:pt modelId="{95301747-DFBD-407C-82A7-986F9F5BDBDC}" type="sibTrans" cxnId="{77CD1C53-CC24-450F-AF31-9640BC303BF5}">
      <dgm:prSet/>
      <dgm:spPr/>
      <dgm:t>
        <a:bodyPr/>
        <a:lstStyle/>
        <a:p>
          <a:endParaRPr lang="uk-UA"/>
        </a:p>
      </dgm:t>
    </dgm:pt>
    <dgm:pt modelId="{7FF66F1F-DBAE-4A86-B5B3-3C8B444ED3FB}" type="pres">
      <dgm:prSet presAssocID="{9D09BDC5-4A28-4226-8A68-8312E4227631}" presName="linearFlow" presStyleCnt="0">
        <dgm:presLayoutVars>
          <dgm:dir/>
          <dgm:animLvl val="lvl"/>
          <dgm:resizeHandles val="exact"/>
        </dgm:presLayoutVars>
      </dgm:prSet>
      <dgm:spPr/>
      <dgm:t>
        <a:bodyPr/>
        <a:lstStyle/>
        <a:p>
          <a:endParaRPr lang="ru-RU"/>
        </a:p>
      </dgm:t>
    </dgm:pt>
    <dgm:pt modelId="{C200812B-7710-4424-A7D6-B2AEF21041DA}" type="pres">
      <dgm:prSet presAssocID="{9741DE71-100D-4C73-9EC2-6C440063D7D3}" presName="composite" presStyleCnt="0"/>
      <dgm:spPr/>
    </dgm:pt>
    <dgm:pt modelId="{3AAFAD59-F4A6-4C7C-92D2-F81258FEE291}" type="pres">
      <dgm:prSet presAssocID="{9741DE71-100D-4C73-9EC2-6C440063D7D3}" presName="parentText" presStyleLbl="alignNode1" presStyleIdx="0" presStyleCnt="2" custScaleX="93544">
        <dgm:presLayoutVars>
          <dgm:chMax val="1"/>
          <dgm:bulletEnabled val="1"/>
        </dgm:presLayoutVars>
      </dgm:prSet>
      <dgm:spPr/>
      <dgm:t>
        <a:bodyPr/>
        <a:lstStyle/>
        <a:p>
          <a:endParaRPr lang="uk-UA"/>
        </a:p>
      </dgm:t>
    </dgm:pt>
    <dgm:pt modelId="{7974C091-3AA4-4CD7-BE12-A1C5AE2BB650}" type="pres">
      <dgm:prSet presAssocID="{9741DE71-100D-4C73-9EC2-6C440063D7D3}" presName="descendantText" presStyleLbl="alignAcc1" presStyleIdx="0" presStyleCnt="2" custLinFactNeighborX="991" custLinFactNeighborY="1867">
        <dgm:presLayoutVars>
          <dgm:bulletEnabled val="1"/>
        </dgm:presLayoutVars>
      </dgm:prSet>
      <dgm:spPr/>
      <dgm:t>
        <a:bodyPr/>
        <a:lstStyle/>
        <a:p>
          <a:endParaRPr lang="uk-UA"/>
        </a:p>
      </dgm:t>
    </dgm:pt>
    <dgm:pt modelId="{4B7201E4-8BF7-4CEB-A74B-C2148D4FE44E}" type="pres">
      <dgm:prSet presAssocID="{188D59C8-36E3-44EF-960E-8216D548E186}" presName="sp" presStyleCnt="0"/>
      <dgm:spPr/>
    </dgm:pt>
    <dgm:pt modelId="{2DC9DC5F-625D-45F6-8D12-48532D365091}" type="pres">
      <dgm:prSet presAssocID="{CF573936-D0A1-405C-AA43-2D6CA685C5E9}" presName="composite" presStyleCnt="0"/>
      <dgm:spPr/>
    </dgm:pt>
    <dgm:pt modelId="{0911D956-26C8-40A7-861F-BAE2ECE20044}" type="pres">
      <dgm:prSet presAssocID="{CF573936-D0A1-405C-AA43-2D6CA685C5E9}" presName="parentText" presStyleLbl="alignNode1" presStyleIdx="1" presStyleCnt="2">
        <dgm:presLayoutVars>
          <dgm:chMax val="1"/>
          <dgm:bulletEnabled val="1"/>
        </dgm:presLayoutVars>
      </dgm:prSet>
      <dgm:spPr/>
      <dgm:t>
        <a:bodyPr/>
        <a:lstStyle/>
        <a:p>
          <a:endParaRPr lang="uk-UA"/>
        </a:p>
      </dgm:t>
    </dgm:pt>
    <dgm:pt modelId="{0D44830D-55EE-4400-B650-612DC5673675}" type="pres">
      <dgm:prSet presAssocID="{CF573936-D0A1-405C-AA43-2D6CA685C5E9}" presName="descendantText" presStyleLbl="alignAcc1" presStyleIdx="1" presStyleCnt="2">
        <dgm:presLayoutVars>
          <dgm:bulletEnabled val="1"/>
        </dgm:presLayoutVars>
      </dgm:prSet>
      <dgm:spPr/>
      <dgm:t>
        <a:bodyPr/>
        <a:lstStyle/>
        <a:p>
          <a:endParaRPr lang="uk-UA"/>
        </a:p>
      </dgm:t>
    </dgm:pt>
  </dgm:ptLst>
  <dgm:cxnLst>
    <dgm:cxn modelId="{D784FE45-F665-48C4-9F8E-B1C9C7FA4AF1}" srcId="{9741DE71-100D-4C73-9EC2-6C440063D7D3}" destId="{4CFCDB77-A851-4C76-962B-D34C4D0F5473}" srcOrd="0" destOrd="0" parTransId="{0402F829-0013-4540-BF17-3FB534103373}" sibTransId="{B8C99FD1-D331-4D64-B467-9D515D49DF89}"/>
    <dgm:cxn modelId="{405F6046-A850-4F5A-92DC-EC6A6FACD2BF}" type="presOf" srcId="{9741DE71-100D-4C73-9EC2-6C440063D7D3}" destId="{3AAFAD59-F4A6-4C7C-92D2-F81258FEE291}" srcOrd="0" destOrd="0" presId="urn:microsoft.com/office/officeart/2005/8/layout/chevron2"/>
    <dgm:cxn modelId="{1F827242-3840-49AC-97F2-54C628A00958}" type="presOf" srcId="{CF573936-D0A1-405C-AA43-2D6CA685C5E9}" destId="{0911D956-26C8-40A7-861F-BAE2ECE20044}" srcOrd="0" destOrd="0" presId="urn:microsoft.com/office/officeart/2005/8/layout/chevron2"/>
    <dgm:cxn modelId="{77CD1C53-CC24-450F-AF31-9640BC303BF5}" srcId="{CF573936-D0A1-405C-AA43-2D6CA685C5E9}" destId="{D7CEE66A-194A-4CD3-89EB-782B7DB2063E}" srcOrd="0" destOrd="0" parTransId="{6C413D44-D0B3-4C44-BA5C-08A69CC731F8}" sibTransId="{95301747-DFBD-407C-82A7-986F9F5BDBDC}"/>
    <dgm:cxn modelId="{18728296-E584-411D-9A6D-BB3E3B0B9FA0}" srcId="{9D09BDC5-4A28-4226-8A68-8312E4227631}" destId="{CF573936-D0A1-405C-AA43-2D6CA685C5E9}" srcOrd="1" destOrd="0" parTransId="{1C28C824-E264-4D69-A846-0C54848C12F0}" sibTransId="{680972F7-122F-4A4F-8324-9ECF1E53EC4E}"/>
    <dgm:cxn modelId="{15FE0BBE-189B-4D01-B071-B67CF0271992}" type="presOf" srcId="{4CFCDB77-A851-4C76-962B-D34C4D0F5473}" destId="{7974C091-3AA4-4CD7-BE12-A1C5AE2BB650}" srcOrd="0" destOrd="0" presId="urn:microsoft.com/office/officeart/2005/8/layout/chevron2"/>
    <dgm:cxn modelId="{4FCDBA54-E711-4F05-9E9B-9FC2979F2C2D}" srcId="{9D09BDC5-4A28-4226-8A68-8312E4227631}" destId="{9741DE71-100D-4C73-9EC2-6C440063D7D3}" srcOrd="0" destOrd="0" parTransId="{2F72DEE4-AE04-4FD0-B315-64AEC1B67C27}" sibTransId="{188D59C8-36E3-44EF-960E-8216D548E186}"/>
    <dgm:cxn modelId="{2F0DA680-7690-44E1-A072-65F929D63718}" type="presOf" srcId="{D7CEE66A-194A-4CD3-89EB-782B7DB2063E}" destId="{0D44830D-55EE-4400-B650-612DC5673675}" srcOrd="0" destOrd="0" presId="urn:microsoft.com/office/officeart/2005/8/layout/chevron2"/>
    <dgm:cxn modelId="{6496E83D-B098-4C6A-ACBE-23CBDBCE8314}" type="presOf" srcId="{9D09BDC5-4A28-4226-8A68-8312E4227631}" destId="{7FF66F1F-DBAE-4A86-B5B3-3C8B444ED3FB}" srcOrd="0" destOrd="0" presId="urn:microsoft.com/office/officeart/2005/8/layout/chevron2"/>
    <dgm:cxn modelId="{B838D5E7-3969-44E8-8A1F-FA3A830647FB}" type="presParOf" srcId="{7FF66F1F-DBAE-4A86-B5B3-3C8B444ED3FB}" destId="{C200812B-7710-4424-A7D6-B2AEF21041DA}" srcOrd="0" destOrd="0" presId="urn:microsoft.com/office/officeart/2005/8/layout/chevron2"/>
    <dgm:cxn modelId="{FB76CD32-B5EE-4AC7-AC0D-5450E10BC9A3}" type="presParOf" srcId="{C200812B-7710-4424-A7D6-B2AEF21041DA}" destId="{3AAFAD59-F4A6-4C7C-92D2-F81258FEE291}" srcOrd="0" destOrd="0" presId="urn:microsoft.com/office/officeart/2005/8/layout/chevron2"/>
    <dgm:cxn modelId="{C133F216-C591-4C28-A800-B3E8D18DEAA1}" type="presParOf" srcId="{C200812B-7710-4424-A7D6-B2AEF21041DA}" destId="{7974C091-3AA4-4CD7-BE12-A1C5AE2BB650}" srcOrd="1" destOrd="0" presId="urn:microsoft.com/office/officeart/2005/8/layout/chevron2"/>
    <dgm:cxn modelId="{EDE12187-043A-4C76-9A43-F34BB8699B17}" type="presParOf" srcId="{7FF66F1F-DBAE-4A86-B5B3-3C8B444ED3FB}" destId="{4B7201E4-8BF7-4CEB-A74B-C2148D4FE44E}" srcOrd="1" destOrd="0" presId="urn:microsoft.com/office/officeart/2005/8/layout/chevron2"/>
    <dgm:cxn modelId="{6E1BC296-46D6-4B35-B3BA-9B0BFB117B90}" type="presParOf" srcId="{7FF66F1F-DBAE-4A86-B5B3-3C8B444ED3FB}" destId="{2DC9DC5F-625D-45F6-8D12-48532D365091}" srcOrd="2" destOrd="0" presId="urn:microsoft.com/office/officeart/2005/8/layout/chevron2"/>
    <dgm:cxn modelId="{2BB55DB9-0BE5-4E99-BD47-CB07F107C70B}" type="presParOf" srcId="{2DC9DC5F-625D-45F6-8D12-48532D365091}" destId="{0911D956-26C8-40A7-861F-BAE2ECE20044}" srcOrd="0" destOrd="0" presId="urn:microsoft.com/office/officeart/2005/8/layout/chevron2"/>
    <dgm:cxn modelId="{1145D081-B7E6-4100-B3AC-F2A36713117E}" type="presParOf" srcId="{2DC9DC5F-625D-45F6-8D12-48532D365091}" destId="{0D44830D-55EE-4400-B650-612DC567367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027ABA0-FC9E-4085-A409-26AF9ACDEA93}" type="doc">
      <dgm:prSet loTypeId="urn:microsoft.com/office/officeart/2005/8/layout/pyramid2" loCatId="pyramid" qsTypeId="urn:microsoft.com/office/officeart/2005/8/quickstyle/simple1" qsCatId="simple" csTypeId="urn:microsoft.com/office/officeart/2005/8/colors/accent1_2" csCatId="accent1" phldr="1"/>
      <dgm:spPr/>
    </dgm:pt>
    <dgm:pt modelId="{D07D1A63-C30F-4B18-8539-CACDD99A5CA8}">
      <dgm:prSet phldrT="[Текст]"/>
      <dgm:spPr/>
      <dgm:t>
        <a:bodyPr/>
        <a:lstStyle/>
        <a:p>
          <a:r>
            <a:rPr lang="uk-UA" b="0" i="0" dirty="0" smtClean="0"/>
            <a:t>опитування (анкетування та інтерв'ювання)</a:t>
          </a:r>
          <a:endParaRPr lang="uk-UA" dirty="0"/>
        </a:p>
      </dgm:t>
    </dgm:pt>
    <dgm:pt modelId="{13F9ABDE-C807-4063-A945-EF13C75EDC66}" type="parTrans" cxnId="{C31023DA-D044-4A34-B380-407579C6A2E0}">
      <dgm:prSet/>
      <dgm:spPr/>
      <dgm:t>
        <a:bodyPr/>
        <a:lstStyle/>
        <a:p>
          <a:endParaRPr lang="uk-UA"/>
        </a:p>
      </dgm:t>
    </dgm:pt>
    <dgm:pt modelId="{C40C467B-0C65-4680-9912-B7536B08A85D}" type="sibTrans" cxnId="{C31023DA-D044-4A34-B380-407579C6A2E0}">
      <dgm:prSet/>
      <dgm:spPr/>
      <dgm:t>
        <a:bodyPr/>
        <a:lstStyle/>
        <a:p>
          <a:endParaRPr lang="uk-UA"/>
        </a:p>
      </dgm:t>
    </dgm:pt>
    <dgm:pt modelId="{3840E56E-8260-4C44-BDF6-CF88F11FE076}">
      <dgm:prSet phldrT="[Текст]"/>
      <dgm:spPr/>
      <dgm:t>
        <a:bodyPr/>
        <a:lstStyle/>
        <a:p>
          <a:r>
            <a:rPr lang="ru-RU" b="0" i="0" dirty="0" err="1" smtClean="0"/>
            <a:t>аналіз</a:t>
          </a:r>
          <a:r>
            <a:rPr lang="ru-RU" b="0" i="0" dirty="0" smtClean="0"/>
            <a:t> </a:t>
          </a:r>
          <a:r>
            <a:rPr lang="ru-RU" b="0" i="0" dirty="0" err="1" smtClean="0"/>
            <a:t>документів</a:t>
          </a:r>
          <a:r>
            <a:rPr lang="ru-RU" b="0" i="0" dirty="0" smtClean="0"/>
            <a:t> (</a:t>
          </a:r>
          <a:r>
            <a:rPr lang="ru-RU" b="0" i="0" dirty="0" err="1" smtClean="0"/>
            <a:t>якісний</a:t>
          </a:r>
          <a:r>
            <a:rPr lang="ru-RU" b="0" i="0" dirty="0" smtClean="0"/>
            <a:t> і </a:t>
          </a:r>
          <a:r>
            <a:rPr lang="ru-RU" b="0" i="0" dirty="0" err="1" smtClean="0"/>
            <a:t>кількісний</a:t>
          </a:r>
          <a:r>
            <a:rPr lang="ru-RU" b="0" i="0" dirty="0" smtClean="0"/>
            <a:t> (контент-</a:t>
          </a:r>
          <a:r>
            <a:rPr lang="ru-RU" b="0" i="0" dirty="0" err="1" smtClean="0"/>
            <a:t>аналіз</a:t>
          </a:r>
          <a:r>
            <a:rPr lang="ru-RU" b="0" i="0" dirty="0" smtClean="0"/>
            <a:t>)</a:t>
          </a:r>
          <a:endParaRPr lang="uk-UA" dirty="0"/>
        </a:p>
      </dgm:t>
    </dgm:pt>
    <dgm:pt modelId="{5F56C62A-1509-4FFF-8229-F7A1EA8CC62E}" type="parTrans" cxnId="{56F4219C-A013-44EF-9871-C6F458AB9447}">
      <dgm:prSet/>
      <dgm:spPr/>
      <dgm:t>
        <a:bodyPr/>
        <a:lstStyle/>
        <a:p>
          <a:endParaRPr lang="uk-UA"/>
        </a:p>
      </dgm:t>
    </dgm:pt>
    <dgm:pt modelId="{DBC4FE88-258F-450E-BF93-E5C2442D035E}" type="sibTrans" cxnId="{56F4219C-A013-44EF-9871-C6F458AB9447}">
      <dgm:prSet/>
      <dgm:spPr/>
      <dgm:t>
        <a:bodyPr/>
        <a:lstStyle/>
        <a:p>
          <a:endParaRPr lang="uk-UA"/>
        </a:p>
      </dgm:t>
    </dgm:pt>
    <dgm:pt modelId="{8CADB90A-6D73-4780-85FA-ACC3DBBC8A09}">
      <dgm:prSet phldrT="[Текст]"/>
      <dgm:spPr/>
      <dgm:t>
        <a:bodyPr/>
        <a:lstStyle/>
        <a:p>
          <a:r>
            <a:rPr lang="uk-UA" b="0" i="0" dirty="0" smtClean="0"/>
            <a:t>спостереження (невключене і включене)</a:t>
          </a:r>
          <a:endParaRPr lang="uk-UA" dirty="0"/>
        </a:p>
      </dgm:t>
    </dgm:pt>
    <dgm:pt modelId="{6F834000-7060-4071-ABFB-67FE45690622}" type="parTrans" cxnId="{96935CA4-1DEE-47F2-BFF2-B619C1E84FD2}">
      <dgm:prSet/>
      <dgm:spPr/>
      <dgm:t>
        <a:bodyPr/>
        <a:lstStyle/>
        <a:p>
          <a:endParaRPr lang="uk-UA"/>
        </a:p>
      </dgm:t>
    </dgm:pt>
    <dgm:pt modelId="{4319979A-70B5-4214-BD72-CAF1DF835F5D}" type="sibTrans" cxnId="{96935CA4-1DEE-47F2-BFF2-B619C1E84FD2}">
      <dgm:prSet/>
      <dgm:spPr/>
      <dgm:t>
        <a:bodyPr/>
        <a:lstStyle/>
        <a:p>
          <a:endParaRPr lang="uk-UA"/>
        </a:p>
      </dgm:t>
    </dgm:pt>
    <dgm:pt modelId="{F4507724-FFA5-4AD2-837C-ABEF4FDA3273}">
      <dgm:prSet phldrT="[Текст]"/>
      <dgm:spPr/>
      <dgm:t>
        <a:bodyPr/>
        <a:lstStyle/>
        <a:p>
          <a:r>
            <a:rPr lang="uk-UA" b="0" i="0" dirty="0" smtClean="0"/>
            <a:t>експеримент (природній і штучний)</a:t>
          </a:r>
          <a:endParaRPr lang="uk-UA" dirty="0"/>
        </a:p>
      </dgm:t>
    </dgm:pt>
    <dgm:pt modelId="{3B2C708A-BA80-4881-A81A-461B0F9C4E32}" type="parTrans" cxnId="{CD1E22F9-1157-4984-9B06-166E4E165C25}">
      <dgm:prSet/>
      <dgm:spPr/>
      <dgm:t>
        <a:bodyPr/>
        <a:lstStyle/>
        <a:p>
          <a:endParaRPr lang="uk-UA"/>
        </a:p>
      </dgm:t>
    </dgm:pt>
    <dgm:pt modelId="{73C9C706-6614-4589-883D-758F99223416}" type="sibTrans" cxnId="{CD1E22F9-1157-4984-9B06-166E4E165C25}">
      <dgm:prSet/>
      <dgm:spPr/>
      <dgm:t>
        <a:bodyPr/>
        <a:lstStyle/>
        <a:p>
          <a:endParaRPr lang="uk-UA"/>
        </a:p>
      </dgm:t>
    </dgm:pt>
    <dgm:pt modelId="{EBF727F9-35EF-4086-A471-F905C06EA166}" type="pres">
      <dgm:prSet presAssocID="{F027ABA0-FC9E-4085-A409-26AF9ACDEA93}" presName="compositeShape" presStyleCnt="0">
        <dgm:presLayoutVars>
          <dgm:dir/>
          <dgm:resizeHandles/>
        </dgm:presLayoutVars>
      </dgm:prSet>
      <dgm:spPr/>
    </dgm:pt>
    <dgm:pt modelId="{902DBA94-0677-4686-94D2-1BDFF8BF958B}" type="pres">
      <dgm:prSet presAssocID="{F027ABA0-FC9E-4085-A409-26AF9ACDEA93}" presName="pyramid" presStyleLbl="node1" presStyleIdx="0" presStyleCnt="1" custLinFactNeighborX="-13259" custLinFactNeighborY="-709"/>
      <dgm:spPr/>
    </dgm:pt>
    <dgm:pt modelId="{D330BB41-F7FE-497E-8F92-B5A2604E6C61}" type="pres">
      <dgm:prSet presAssocID="{F027ABA0-FC9E-4085-A409-26AF9ACDEA93}" presName="theList" presStyleCnt="0"/>
      <dgm:spPr/>
    </dgm:pt>
    <dgm:pt modelId="{BE9BE615-78D4-47A1-868C-4EE419D82B22}" type="pres">
      <dgm:prSet presAssocID="{D07D1A63-C30F-4B18-8539-CACDD99A5CA8}" presName="aNode" presStyleLbl="fgAcc1" presStyleIdx="0" presStyleCnt="4" custLinFactY="-29794" custLinFactNeighborX="2222" custLinFactNeighborY="-100000">
        <dgm:presLayoutVars>
          <dgm:bulletEnabled val="1"/>
        </dgm:presLayoutVars>
      </dgm:prSet>
      <dgm:spPr/>
      <dgm:t>
        <a:bodyPr/>
        <a:lstStyle/>
        <a:p>
          <a:endParaRPr lang="uk-UA"/>
        </a:p>
      </dgm:t>
    </dgm:pt>
    <dgm:pt modelId="{EFAFA1A8-F0DF-4EEA-96D4-98876724A5D6}" type="pres">
      <dgm:prSet presAssocID="{D07D1A63-C30F-4B18-8539-CACDD99A5CA8}" presName="aSpace" presStyleCnt="0"/>
      <dgm:spPr/>
    </dgm:pt>
    <dgm:pt modelId="{933E47EE-64D3-4376-9B6E-0EA9826DFD2F}" type="pres">
      <dgm:prSet presAssocID="{3840E56E-8260-4C44-BDF6-CF88F11FE076}" presName="aNode" presStyleLbl="fgAcc1" presStyleIdx="1" presStyleCnt="4" custLinFactY="-31159" custLinFactNeighborX="506" custLinFactNeighborY="-100000">
        <dgm:presLayoutVars>
          <dgm:bulletEnabled val="1"/>
        </dgm:presLayoutVars>
      </dgm:prSet>
      <dgm:spPr/>
      <dgm:t>
        <a:bodyPr/>
        <a:lstStyle/>
        <a:p>
          <a:endParaRPr lang="uk-UA"/>
        </a:p>
      </dgm:t>
    </dgm:pt>
    <dgm:pt modelId="{ED67F4BF-A52D-4705-B979-BE0E69156C1C}" type="pres">
      <dgm:prSet presAssocID="{3840E56E-8260-4C44-BDF6-CF88F11FE076}" presName="aSpace" presStyleCnt="0"/>
      <dgm:spPr/>
    </dgm:pt>
    <dgm:pt modelId="{4E96B18C-1831-4243-B6FC-8399F7E7DE38}" type="pres">
      <dgm:prSet presAssocID="{8CADB90A-6D73-4780-85FA-ACC3DBBC8A09}" presName="aNode" presStyleLbl="fgAcc1" presStyleIdx="2" presStyleCnt="4" custLinFactY="-20139" custLinFactNeighborX="2222" custLinFactNeighborY="-100000">
        <dgm:presLayoutVars>
          <dgm:bulletEnabled val="1"/>
        </dgm:presLayoutVars>
      </dgm:prSet>
      <dgm:spPr/>
      <dgm:t>
        <a:bodyPr/>
        <a:lstStyle/>
        <a:p>
          <a:endParaRPr lang="uk-UA"/>
        </a:p>
      </dgm:t>
    </dgm:pt>
    <dgm:pt modelId="{9DB9BC7E-7385-44A3-BE1E-31C101FB0B57}" type="pres">
      <dgm:prSet presAssocID="{8CADB90A-6D73-4780-85FA-ACC3DBBC8A09}" presName="aSpace" presStyleCnt="0"/>
      <dgm:spPr/>
    </dgm:pt>
    <dgm:pt modelId="{5ADE5082-CB2F-488D-9A23-086386EA9546}" type="pres">
      <dgm:prSet presAssocID="{F4507724-FFA5-4AD2-837C-ABEF4FDA3273}" presName="aNode" presStyleLbl="fgAcc1" presStyleIdx="3" presStyleCnt="4">
        <dgm:presLayoutVars>
          <dgm:bulletEnabled val="1"/>
        </dgm:presLayoutVars>
      </dgm:prSet>
      <dgm:spPr/>
      <dgm:t>
        <a:bodyPr/>
        <a:lstStyle/>
        <a:p>
          <a:endParaRPr lang="uk-UA"/>
        </a:p>
      </dgm:t>
    </dgm:pt>
    <dgm:pt modelId="{2CA01288-C78D-4BDA-A89F-0C40CBB2B38A}" type="pres">
      <dgm:prSet presAssocID="{F4507724-FFA5-4AD2-837C-ABEF4FDA3273}" presName="aSpace" presStyleCnt="0"/>
      <dgm:spPr/>
    </dgm:pt>
  </dgm:ptLst>
  <dgm:cxnLst>
    <dgm:cxn modelId="{106AF8A2-34E0-4A9C-8E9D-9F0DD79571D1}" type="presOf" srcId="{3840E56E-8260-4C44-BDF6-CF88F11FE076}" destId="{933E47EE-64D3-4376-9B6E-0EA9826DFD2F}" srcOrd="0" destOrd="0" presId="urn:microsoft.com/office/officeart/2005/8/layout/pyramid2"/>
    <dgm:cxn modelId="{3916CD38-C993-4B99-91A0-8273FB8D97D5}" type="presOf" srcId="{8CADB90A-6D73-4780-85FA-ACC3DBBC8A09}" destId="{4E96B18C-1831-4243-B6FC-8399F7E7DE38}" srcOrd="0" destOrd="0" presId="urn:microsoft.com/office/officeart/2005/8/layout/pyramid2"/>
    <dgm:cxn modelId="{58371745-F7FB-40FB-9048-B9E8A6D6CD24}" type="presOf" srcId="{F027ABA0-FC9E-4085-A409-26AF9ACDEA93}" destId="{EBF727F9-35EF-4086-A471-F905C06EA166}" srcOrd="0" destOrd="0" presId="urn:microsoft.com/office/officeart/2005/8/layout/pyramid2"/>
    <dgm:cxn modelId="{96935CA4-1DEE-47F2-BFF2-B619C1E84FD2}" srcId="{F027ABA0-FC9E-4085-A409-26AF9ACDEA93}" destId="{8CADB90A-6D73-4780-85FA-ACC3DBBC8A09}" srcOrd="2" destOrd="0" parTransId="{6F834000-7060-4071-ABFB-67FE45690622}" sibTransId="{4319979A-70B5-4214-BD72-CAF1DF835F5D}"/>
    <dgm:cxn modelId="{C31023DA-D044-4A34-B380-407579C6A2E0}" srcId="{F027ABA0-FC9E-4085-A409-26AF9ACDEA93}" destId="{D07D1A63-C30F-4B18-8539-CACDD99A5CA8}" srcOrd="0" destOrd="0" parTransId="{13F9ABDE-C807-4063-A945-EF13C75EDC66}" sibTransId="{C40C467B-0C65-4680-9912-B7536B08A85D}"/>
    <dgm:cxn modelId="{56F4219C-A013-44EF-9871-C6F458AB9447}" srcId="{F027ABA0-FC9E-4085-A409-26AF9ACDEA93}" destId="{3840E56E-8260-4C44-BDF6-CF88F11FE076}" srcOrd="1" destOrd="0" parTransId="{5F56C62A-1509-4FFF-8229-F7A1EA8CC62E}" sibTransId="{DBC4FE88-258F-450E-BF93-E5C2442D035E}"/>
    <dgm:cxn modelId="{F4A94AD3-4639-48D5-BA4C-3F1BE403B306}" type="presOf" srcId="{D07D1A63-C30F-4B18-8539-CACDD99A5CA8}" destId="{BE9BE615-78D4-47A1-868C-4EE419D82B22}" srcOrd="0" destOrd="0" presId="urn:microsoft.com/office/officeart/2005/8/layout/pyramid2"/>
    <dgm:cxn modelId="{DFDCFE47-8A09-4730-9502-6DE76F72FBFC}" type="presOf" srcId="{F4507724-FFA5-4AD2-837C-ABEF4FDA3273}" destId="{5ADE5082-CB2F-488D-9A23-086386EA9546}" srcOrd="0" destOrd="0" presId="urn:microsoft.com/office/officeart/2005/8/layout/pyramid2"/>
    <dgm:cxn modelId="{CD1E22F9-1157-4984-9B06-166E4E165C25}" srcId="{F027ABA0-FC9E-4085-A409-26AF9ACDEA93}" destId="{F4507724-FFA5-4AD2-837C-ABEF4FDA3273}" srcOrd="3" destOrd="0" parTransId="{3B2C708A-BA80-4881-A81A-461B0F9C4E32}" sibTransId="{73C9C706-6614-4589-883D-758F99223416}"/>
    <dgm:cxn modelId="{CA34EF65-22A1-4D9A-8DE6-EA33A626306B}" type="presParOf" srcId="{EBF727F9-35EF-4086-A471-F905C06EA166}" destId="{902DBA94-0677-4686-94D2-1BDFF8BF958B}" srcOrd="0" destOrd="0" presId="urn:microsoft.com/office/officeart/2005/8/layout/pyramid2"/>
    <dgm:cxn modelId="{F1047982-6E2C-49F0-B3DC-400AE0FED834}" type="presParOf" srcId="{EBF727F9-35EF-4086-A471-F905C06EA166}" destId="{D330BB41-F7FE-497E-8F92-B5A2604E6C61}" srcOrd="1" destOrd="0" presId="urn:microsoft.com/office/officeart/2005/8/layout/pyramid2"/>
    <dgm:cxn modelId="{414E5043-4E65-4C5D-9530-4E77B837963A}" type="presParOf" srcId="{D330BB41-F7FE-497E-8F92-B5A2604E6C61}" destId="{BE9BE615-78D4-47A1-868C-4EE419D82B22}" srcOrd="0" destOrd="0" presId="urn:microsoft.com/office/officeart/2005/8/layout/pyramid2"/>
    <dgm:cxn modelId="{21CAACA8-0FC1-47DD-BAAD-77DDCF35FB89}" type="presParOf" srcId="{D330BB41-F7FE-497E-8F92-B5A2604E6C61}" destId="{EFAFA1A8-F0DF-4EEA-96D4-98876724A5D6}" srcOrd="1" destOrd="0" presId="urn:microsoft.com/office/officeart/2005/8/layout/pyramid2"/>
    <dgm:cxn modelId="{58990612-83FA-4A03-AB2A-514E471E6EB9}" type="presParOf" srcId="{D330BB41-F7FE-497E-8F92-B5A2604E6C61}" destId="{933E47EE-64D3-4376-9B6E-0EA9826DFD2F}" srcOrd="2" destOrd="0" presId="urn:microsoft.com/office/officeart/2005/8/layout/pyramid2"/>
    <dgm:cxn modelId="{817AA89D-139B-49FF-98F8-22BF2C5EA002}" type="presParOf" srcId="{D330BB41-F7FE-497E-8F92-B5A2604E6C61}" destId="{ED67F4BF-A52D-4705-B979-BE0E69156C1C}" srcOrd="3" destOrd="0" presId="urn:microsoft.com/office/officeart/2005/8/layout/pyramid2"/>
    <dgm:cxn modelId="{0481CC8F-0554-4BBA-86A2-240515667010}" type="presParOf" srcId="{D330BB41-F7FE-497E-8F92-B5A2604E6C61}" destId="{4E96B18C-1831-4243-B6FC-8399F7E7DE38}" srcOrd="4" destOrd="0" presId="urn:microsoft.com/office/officeart/2005/8/layout/pyramid2"/>
    <dgm:cxn modelId="{8BCF2965-D076-4A83-B2C5-554E1E7E0B0F}" type="presParOf" srcId="{D330BB41-F7FE-497E-8F92-B5A2604E6C61}" destId="{9DB9BC7E-7385-44A3-BE1E-31C101FB0B57}" srcOrd="5" destOrd="0" presId="urn:microsoft.com/office/officeart/2005/8/layout/pyramid2"/>
    <dgm:cxn modelId="{0B835ECA-C12B-47EA-91E9-19E05BA42FEB}" type="presParOf" srcId="{D330BB41-F7FE-497E-8F92-B5A2604E6C61}" destId="{5ADE5082-CB2F-488D-9A23-086386EA9546}" srcOrd="6" destOrd="0" presId="urn:microsoft.com/office/officeart/2005/8/layout/pyramid2"/>
    <dgm:cxn modelId="{5FAC5944-BBE8-43AF-BDDE-1E27E85CC57C}" type="presParOf" srcId="{D330BB41-F7FE-497E-8F92-B5A2604E6C61}" destId="{2CA01288-C78D-4BDA-A89F-0C40CBB2B38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84259B-9251-4596-90EE-9EC6A2FE902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55366BBB-7CBC-44A6-82F4-5CF51A75E903}">
      <dgm:prSet phldrT="[Текст]"/>
      <dgm:spPr/>
      <dgm:t>
        <a:bodyPr/>
        <a:lstStyle/>
        <a:p>
          <a:r>
            <a:rPr lang="uk-UA" dirty="0" smtClean="0"/>
            <a:t>1</a:t>
          </a:r>
          <a:endParaRPr lang="uk-UA" dirty="0"/>
        </a:p>
      </dgm:t>
    </dgm:pt>
    <dgm:pt modelId="{4E536465-25BD-45CF-B5FF-B4EE059A762D}" type="parTrans" cxnId="{01D81802-0447-489B-BE7A-5C105A801FAA}">
      <dgm:prSet/>
      <dgm:spPr/>
      <dgm:t>
        <a:bodyPr/>
        <a:lstStyle/>
        <a:p>
          <a:endParaRPr lang="uk-UA"/>
        </a:p>
      </dgm:t>
    </dgm:pt>
    <dgm:pt modelId="{7E6A8ED1-BCA0-4716-AA94-60CBA92859E8}" type="sibTrans" cxnId="{01D81802-0447-489B-BE7A-5C105A801FAA}">
      <dgm:prSet/>
      <dgm:spPr/>
      <dgm:t>
        <a:bodyPr/>
        <a:lstStyle/>
        <a:p>
          <a:endParaRPr lang="uk-UA"/>
        </a:p>
      </dgm:t>
    </dgm:pt>
    <dgm:pt modelId="{43F3017D-9494-493C-99FE-586622EA8F54}">
      <dgm:prSet phldrT="[Текст]"/>
      <dgm:spPr/>
      <dgm:t>
        <a:bodyPr/>
        <a:lstStyle/>
        <a:p>
          <a:r>
            <a:rPr lang="ru-RU" b="0" i="0" dirty="0" err="1" smtClean="0"/>
            <a:t>Погляд</a:t>
          </a:r>
          <a:r>
            <a:rPr lang="ru-RU" b="0" i="0" dirty="0" smtClean="0"/>
            <a:t> на </a:t>
          </a:r>
          <a:r>
            <a:rPr lang="ru-RU" b="0" i="0" dirty="0" err="1" smtClean="0"/>
            <a:t>суспільство</a:t>
          </a:r>
          <a:r>
            <a:rPr lang="ru-RU" b="0" i="0" dirty="0" smtClean="0"/>
            <a:t> як </a:t>
          </a:r>
          <a:r>
            <a:rPr lang="ru-RU" b="0" i="0" dirty="0" err="1" smtClean="0"/>
            <a:t>певну</a:t>
          </a:r>
          <a:r>
            <a:rPr lang="ru-RU" b="0" i="0" dirty="0" smtClean="0"/>
            <a:t> </a:t>
          </a:r>
          <a:r>
            <a:rPr lang="ru-RU" b="0" i="0" dirty="0" err="1" smtClean="0"/>
            <a:t>цілісність</a:t>
          </a:r>
          <a:r>
            <a:rPr lang="ru-RU" b="0" i="0" dirty="0" smtClean="0"/>
            <a:t>, </a:t>
          </a:r>
          <a:r>
            <a:rPr lang="ru-RU" b="0" i="0" dirty="0" err="1" smtClean="0"/>
            <a:t>цілісну</a:t>
          </a:r>
          <a:r>
            <a:rPr lang="ru-RU" b="0" i="0" dirty="0" smtClean="0"/>
            <a:t> систему, </a:t>
          </a:r>
          <a:r>
            <a:rPr lang="ru-RU" b="0" i="0" dirty="0" err="1" smtClean="0"/>
            <a:t>що</a:t>
          </a:r>
          <a:r>
            <a:rPr lang="ru-RU" b="0" i="0" dirty="0" smtClean="0"/>
            <a:t> </a:t>
          </a:r>
          <a:r>
            <a:rPr lang="ru-RU" b="0" i="0" dirty="0" err="1" smtClean="0"/>
            <a:t>розвивається</a:t>
          </a:r>
          <a:r>
            <a:rPr lang="ru-RU" b="0" i="0" dirty="0" smtClean="0"/>
            <a:t> за </a:t>
          </a:r>
          <a:r>
            <a:rPr lang="ru-RU" b="0" i="0" dirty="0" err="1" smtClean="0"/>
            <a:t>своїми</a:t>
          </a:r>
          <a:r>
            <a:rPr lang="ru-RU" b="0" i="0" dirty="0" smtClean="0"/>
            <a:t> </a:t>
          </a:r>
          <a:r>
            <a:rPr lang="ru-RU" b="0" i="0" dirty="0" err="1" smtClean="0"/>
            <a:t>специфічними</a:t>
          </a:r>
          <a:r>
            <a:rPr lang="ru-RU" b="0" i="0" dirty="0" smtClean="0"/>
            <a:t> законами.</a:t>
          </a:r>
          <a:endParaRPr lang="uk-UA" dirty="0"/>
        </a:p>
      </dgm:t>
    </dgm:pt>
    <dgm:pt modelId="{DB3E6A35-6928-4319-B0C9-7B05AE7DD11C}" type="parTrans" cxnId="{04812511-06B1-4F57-B0BF-83B7153383BC}">
      <dgm:prSet/>
      <dgm:spPr/>
      <dgm:t>
        <a:bodyPr/>
        <a:lstStyle/>
        <a:p>
          <a:endParaRPr lang="uk-UA"/>
        </a:p>
      </dgm:t>
    </dgm:pt>
    <dgm:pt modelId="{DDB81985-5AB5-4D21-9A96-B7A526428E62}" type="sibTrans" cxnId="{04812511-06B1-4F57-B0BF-83B7153383BC}">
      <dgm:prSet/>
      <dgm:spPr/>
      <dgm:t>
        <a:bodyPr/>
        <a:lstStyle/>
        <a:p>
          <a:endParaRPr lang="uk-UA"/>
        </a:p>
      </dgm:t>
    </dgm:pt>
    <dgm:pt modelId="{728AA53A-D06D-4C7E-8C22-6A145EBD6193}">
      <dgm:prSet phldrT="[Текст]"/>
      <dgm:spPr/>
      <dgm:t>
        <a:bodyPr/>
        <a:lstStyle/>
        <a:p>
          <a:r>
            <a:rPr lang="uk-UA" dirty="0" smtClean="0"/>
            <a:t>2</a:t>
          </a:r>
          <a:endParaRPr lang="uk-UA" dirty="0"/>
        </a:p>
      </dgm:t>
    </dgm:pt>
    <dgm:pt modelId="{97158AE8-5142-4076-9516-075C49234C82}" type="parTrans" cxnId="{8980F47D-4679-4F31-A92C-5123FC3D5F82}">
      <dgm:prSet/>
      <dgm:spPr/>
      <dgm:t>
        <a:bodyPr/>
        <a:lstStyle/>
        <a:p>
          <a:endParaRPr lang="uk-UA"/>
        </a:p>
      </dgm:t>
    </dgm:pt>
    <dgm:pt modelId="{AF352FB7-013B-462C-856F-1460CBF152CC}" type="sibTrans" cxnId="{8980F47D-4679-4F31-A92C-5123FC3D5F82}">
      <dgm:prSet/>
      <dgm:spPr/>
      <dgm:t>
        <a:bodyPr/>
        <a:lstStyle/>
        <a:p>
          <a:endParaRPr lang="uk-UA"/>
        </a:p>
      </dgm:t>
    </dgm:pt>
    <dgm:pt modelId="{D5254C84-195E-49C1-8B00-3AF4ACAC869E}">
      <dgm:prSet phldrT="[Текст]"/>
      <dgm:spPr/>
      <dgm:t>
        <a:bodyPr/>
        <a:lstStyle/>
        <a:p>
          <a:r>
            <a:rPr lang="ru-RU" b="0" i="0" dirty="0" smtClean="0"/>
            <a:t>Установка на </a:t>
          </a:r>
          <a:r>
            <a:rPr lang="ru-RU" b="0" i="0" dirty="0" err="1" smtClean="0"/>
            <a:t>вивчення</a:t>
          </a:r>
          <a:r>
            <a:rPr lang="ru-RU" b="0" i="0" dirty="0" smtClean="0"/>
            <a:t> </a:t>
          </a:r>
          <a:r>
            <a:rPr lang="ru-RU" b="0" i="0" dirty="0" err="1" smtClean="0"/>
            <a:t>суспільних</a:t>
          </a:r>
          <a:r>
            <a:rPr lang="ru-RU" b="0" i="0" dirty="0" smtClean="0"/>
            <a:t> </a:t>
          </a:r>
          <a:r>
            <a:rPr lang="ru-RU" b="0" i="0" dirty="0" err="1" smtClean="0"/>
            <a:t>відносин</a:t>
          </a:r>
          <a:r>
            <a:rPr lang="ru-RU" b="0" i="0" dirty="0" smtClean="0"/>
            <a:t>, </a:t>
          </a:r>
          <a:r>
            <a:rPr lang="ru-RU" b="0" i="0" dirty="0" err="1" smtClean="0"/>
            <a:t>що</a:t>
          </a:r>
          <a:r>
            <a:rPr lang="ru-RU" b="0" i="0" dirty="0" smtClean="0"/>
            <a:t> реально </a:t>
          </a:r>
          <a:r>
            <a:rPr lang="ru-RU" b="0" i="0" dirty="0" err="1" smtClean="0"/>
            <a:t>існують</a:t>
          </a:r>
          <a:r>
            <a:rPr lang="ru-RU" b="0" i="0" dirty="0" smtClean="0"/>
            <a:t>, на </a:t>
          </a:r>
          <a:r>
            <a:rPr lang="ru-RU" b="0" i="0" dirty="0" err="1" smtClean="0"/>
            <a:t>відміну</a:t>
          </a:r>
          <a:r>
            <a:rPr lang="ru-RU" b="0" i="0" dirty="0" smtClean="0"/>
            <a:t> від </a:t>
          </a:r>
          <a:r>
            <a:rPr lang="ru-RU" b="0" i="0" dirty="0" err="1" smtClean="0"/>
            <a:t>утопічного</a:t>
          </a:r>
          <a:r>
            <a:rPr lang="ru-RU" b="0" i="0" dirty="0" smtClean="0"/>
            <a:t> </a:t>
          </a:r>
          <a:r>
            <a:rPr lang="ru-RU" b="0" i="0" dirty="0" err="1" smtClean="0"/>
            <a:t>конструювання</a:t>
          </a:r>
          <a:r>
            <a:rPr lang="ru-RU" b="0" i="0" dirty="0" smtClean="0"/>
            <a:t> </a:t>
          </a:r>
          <a:r>
            <a:rPr lang="ru-RU" b="0" i="0" dirty="0" err="1" smtClean="0"/>
            <a:t>ідеального</a:t>
          </a:r>
          <a:r>
            <a:rPr lang="ru-RU" b="0" i="0" dirty="0" smtClean="0"/>
            <a:t> </a:t>
          </a:r>
          <a:r>
            <a:rPr lang="ru-RU" b="0" i="0" dirty="0" err="1" smtClean="0"/>
            <a:t>суспільства</a:t>
          </a:r>
          <a:r>
            <a:rPr lang="ru-RU" b="0" i="0" dirty="0" smtClean="0"/>
            <a:t>.</a:t>
          </a:r>
          <a:endParaRPr lang="uk-UA" dirty="0"/>
        </a:p>
      </dgm:t>
    </dgm:pt>
    <dgm:pt modelId="{14301861-1890-4581-BD8E-C18310EBC79D}" type="parTrans" cxnId="{DEF38B3A-C80D-4EEB-BE5D-531C0779A037}">
      <dgm:prSet/>
      <dgm:spPr/>
      <dgm:t>
        <a:bodyPr/>
        <a:lstStyle/>
        <a:p>
          <a:endParaRPr lang="uk-UA"/>
        </a:p>
      </dgm:t>
    </dgm:pt>
    <dgm:pt modelId="{501B09A5-C1CE-468C-A325-F52BB366D5BF}" type="sibTrans" cxnId="{DEF38B3A-C80D-4EEB-BE5D-531C0779A037}">
      <dgm:prSet/>
      <dgm:spPr/>
      <dgm:t>
        <a:bodyPr/>
        <a:lstStyle/>
        <a:p>
          <a:endParaRPr lang="uk-UA"/>
        </a:p>
      </dgm:t>
    </dgm:pt>
    <dgm:pt modelId="{20A1A323-B1C7-4AF5-83EF-0C30888B3DF6}">
      <dgm:prSet phldrT="[Текст]"/>
      <dgm:spPr/>
      <dgm:t>
        <a:bodyPr/>
        <a:lstStyle/>
        <a:p>
          <a:r>
            <a:rPr lang="uk-UA" dirty="0" smtClean="0"/>
            <a:t>3</a:t>
          </a:r>
          <a:endParaRPr lang="uk-UA" dirty="0"/>
        </a:p>
      </dgm:t>
    </dgm:pt>
    <dgm:pt modelId="{30281EAB-6C98-4A17-8F53-CC297B3B99CD}" type="parTrans" cxnId="{F368A432-517A-44BA-8FEE-AEF850F58269}">
      <dgm:prSet/>
      <dgm:spPr/>
      <dgm:t>
        <a:bodyPr/>
        <a:lstStyle/>
        <a:p>
          <a:endParaRPr lang="uk-UA"/>
        </a:p>
      </dgm:t>
    </dgm:pt>
    <dgm:pt modelId="{A5A237E9-0046-425D-8B71-2963B367517F}" type="sibTrans" cxnId="{F368A432-517A-44BA-8FEE-AEF850F58269}">
      <dgm:prSet/>
      <dgm:spPr/>
      <dgm:t>
        <a:bodyPr/>
        <a:lstStyle/>
        <a:p>
          <a:endParaRPr lang="uk-UA"/>
        </a:p>
      </dgm:t>
    </dgm:pt>
    <dgm:pt modelId="{6B12B8FF-619D-4B61-A506-EC0A064206EC}">
      <dgm:prSet phldrT="[Текст]"/>
      <dgm:spPr/>
      <dgm:t>
        <a:bodyPr/>
        <a:lstStyle/>
        <a:p>
          <a:r>
            <a:rPr lang="ru-RU" b="0" i="0" dirty="0" err="1" smtClean="0"/>
            <a:t>Спирання</a:t>
          </a:r>
          <a:r>
            <a:rPr lang="ru-RU" b="0" i="0" dirty="0" smtClean="0"/>
            <a:t> на </a:t>
          </a:r>
          <a:r>
            <a:rPr lang="ru-RU" b="0" i="0" dirty="0" err="1" smtClean="0"/>
            <a:t>емпіричні</a:t>
          </a:r>
          <a:r>
            <a:rPr lang="ru-RU" b="0" i="0" dirty="0" smtClean="0"/>
            <a:t> </a:t>
          </a:r>
          <a:r>
            <a:rPr lang="ru-RU" b="0" i="0" dirty="0" err="1" smtClean="0"/>
            <a:t>методи</a:t>
          </a:r>
          <a:r>
            <a:rPr lang="ru-RU" b="0" i="0" dirty="0" smtClean="0"/>
            <a:t> </a:t>
          </a:r>
          <a:r>
            <a:rPr lang="ru-RU" b="0" i="0" dirty="0" err="1" smtClean="0"/>
            <a:t>дослідження</a:t>
          </a:r>
          <a:r>
            <a:rPr lang="ru-RU" b="0" i="0" dirty="0" smtClean="0"/>
            <a:t>.</a:t>
          </a:r>
          <a:endParaRPr lang="uk-UA" dirty="0"/>
        </a:p>
      </dgm:t>
    </dgm:pt>
    <dgm:pt modelId="{EFAB1731-B85F-4E0B-9870-563C4398AF2C}" type="parTrans" cxnId="{00FF3B76-A4B5-4534-9FEC-0727B5961E63}">
      <dgm:prSet/>
      <dgm:spPr/>
      <dgm:t>
        <a:bodyPr/>
        <a:lstStyle/>
        <a:p>
          <a:endParaRPr lang="uk-UA"/>
        </a:p>
      </dgm:t>
    </dgm:pt>
    <dgm:pt modelId="{8C1545D5-99E3-4CCE-85FE-A9E9FE6E7C63}" type="sibTrans" cxnId="{00FF3B76-A4B5-4534-9FEC-0727B5961E63}">
      <dgm:prSet/>
      <dgm:spPr/>
      <dgm:t>
        <a:bodyPr/>
        <a:lstStyle/>
        <a:p>
          <a:endParaRPr lang="uk-UA"/>
        </a:p>
      </dgm:t>
    </dgm:pt>
    <dgm:pt modelId="{9D6B8BC8-A6B3-4443-B022-15B9BB6D5F31}" type="pres">
      <dgm:prSet presAssocID="{ED84259B-9251-4596-90EE-9EC6A2FE9023}" presName="Name0" presStyleCnt="0">
        <dgm:presLayoutVars>
          <dgm:dir/>
          <dgm:animLvl val="lvl"/>
          <dgm:resizeHandles val="exact"/>
        </dgm:presLayoutVars>
      </dgm:prSet>
      <dgm:spPr/>
      <dgm:t>
        <a:bodyPr/>
        <a:lstStyle/>
        <a:p>
          <a:endParaRPr lang="ru-RU"/>
        </a:p>
      </dgm:t>
    </dgm:pt>
    <dgm:pt modelId="{EC3AD1EA-8740-4AFA-9D33-416B6B3F0DBA}" type="pres">
      <dgm:prSet presAssocID="{55366BBB-7CBC-44A6-82F4-5CF51A75E903}" presName="composite" presStyleCnt="0"/>
      <dgm:spPr/>
    </dgm:pt>
    <dgm:pt modelId="{F3F320D2-73F0-4ECD-A41B-01DC2ED5B937}" type="pres">
      <dgm:prSet presAssocID="{55366BBB-7CBC-44A6-82F4-5CF51A75E903}" presName="parTx" presStyleLbl="alignNode1" presStyleIdx="0" presStyleCnt="3">
        <dgm:presLayoutVars>
          <dgm:chMax val="0"/>
          <dgm:chPref val="0"/>
          <dgm:bulletEnabled val="1"/>
        </dgm:presLayoutVars>
      </dgm:prSet>
      <dgm:spPr/>
      <dgm:t>
        <a:bodyPr/>
        <a:lstStyle/>
        <a:p>
          <a:endParaRPr lang="ru-RU"/>
        </a:p>
      </dgm:t>
    </dgm:pt>
    <dgm:pt modelId="{80B06C2A-31DF-4605-A4FF-9B7ADD006965}" type="pres">
      <dgm:prSet presAssocID="{55366BBB-7CBC-44A6-82F4-5CF51A75E903}" presName="desTx" presStyleLbl="alignAccFollowNode1" presStyleIdx="0" presStyleCnt="3">
        <dgm:presLayoutVars>
          <dgm:bulletEnabled val="1"/>
        </dgm:presLayoutVars>
      </dgm:prSet>
      <dgm:spPr/>
      <dgm:t>
        <a:bodyPr/>
        <a:lstStyle/>
        <a:p>
          <a:endParaRPr lang="uk-UA"/>
        </a:p>
      </dgm:t>
    </dgm:pt>
    <dgm:pt modelId="{C41321FD-8B6B-431C-ABD8-BF2B8E415431}" type="pres">
      <dgm:prSet presAssocID="{7E6A8ED1-BCA0-4716-AA94-60CBA92859E8}" presName="space" presStyleCnt="0"/>
      <dgm:spPr/>
    </dgm:pt>
    <dgm:pt modelId="{9092F5DA-5562-4668-ABE8-84C85C893336}" type="pres">
      <dgm:prSet presAssocID="{728AA53A-D06D-4C7E-8C22-6A145EBD6193}" presName="composite" presStyleCnt="0"/>
      <dgm:spPr/>
    </dgm:pt>
    <dgm:pt modelId="{68B41661-DE9A-4D37-94B8-B5911EDD80B8}" type="pres">
      <dgm:prSet presAssocID="{728AA53A-D06D-4C7E-8C22-6A145EBD6193}" presName="parTx" presStyleLbl="alignNode1" presStyleIdx="1" presStyleCnt="3">
        <dgm:presLayoutVars>
          <dgm:chMax val="0"/>
          <dgm:chPref val="0"/>
          <dgm:bulletEnabled val="1"/>
        </dgm:presLayoutVars>
      </dgm:prSet>
      <dgm:spPr/>
      <dgm:t>
        <a:bodyPr/>
        <a:lstStyle/>
        <a:p>
          <a:endParaRPr lang="ru-RU"/>
        </a:p>
      </dgm:t>
    </dgm:pt>
    <dgm:pt modelId="{FF1AE690-7C0B-42CC-9AD1-09CD2D1B482A}" type="pres">
      <dgm:prSet presAssocID="{728AA53A-D06D-4C7E-8C22-6A145EBD6193}" presName="desTx" presStyleLbl="alignAccFollowNode1" presStyleIdx="1" presStyleCnt="3">
        <dgm:presLayoutVars>
          <dgm:bulletEnabled val="1"/>
        </dgm:presLayoutVars>
      </dgm:prSet>
      <dgm:spPr/>
      <dgm:t>
        <a:bodyPr/>
        <a:lstStyle/>
        <a:p>
          <a:endParaRPr lang="uk-UA"/>
        </a:p>
      </dgm:t>
    </dgm:pt>
    <dgm:pt modelId="{6E0DE0CB-69FB-438F-A515-E980DFE12C05}" type="pres">
      <dgm:prSet presAssocID="{AF352FB7-013B-462C-856F-1460CBF152CC}" presName="space" presStyleCnt="0"/>
      <dgm:spPr/>
    </dgm:pt>
    <dgm:pt modelId="{A8C2DE3A-7E6C-4858-BED1-64F3FBA8491F}" type="pres">
      <dgm:prSet presAssocID="{20A1A323-B1C7-4AF5-83EF-0C30888B3DF6}" presName="composite" presStyleCnt="0"/>
      <dgm:spPr/>
    </dgm:pt>
    <dgm:pt modelId="{D1E19AA4-AC18-4D2A-B0A3-82F9C7A8F890}" type="pres">
      <dgm:prSet presAssocID="{20A1A323-B1C7-4AF5-83EF-0C30888B3DF6}" presName="parTx" presStyleLbl="alignNode1" presStyleIdx="2" presStyleCnt="3">
        <dgm:presLayoutVars>
          <dgm:chMax val="0"/>
          <dgm:chPref val="0"/>
          <dgm:bulletEnabled val="1"/>
        </dgm:presLayoutVars>
      </dgm:prSet>
      <dgm:spPr/>
      <dgm:t>
        <a:bodyPr/>
        <a:lstStyle/>
        <a:p>
          <a:endParaRPr lang="ru-RU"/>
        </a:p>
      </dgm:t>
    </dgm:pt>
    <dgm:pt modelId="{265329DD-F395-4467-BC6A-49CD7F8ED42D}" type="pres">
      <dgm:prSet presAssocID="{20A1A323-B1C7-4AF5-83EF-0C30888B3DF6}" presName="desTx" presStyleLbl="alignAccFollowNode1" presStyleIdx="2" presStyleCnt="3">
        <dgm:presLayoutVars>
          <dgm:bulletEnabled val="1"/>
        </dgm:presLayoutVars>
      </dgm:prSet>
      <dgm:spPr/>
      <dgm:t>
        <a:bodyPr/>
        <a:lstStyle/>
        <a:p>
          <a:endParaRPr lang="uk-UA"/>
        </a:p>
      </dgm:t>
    </dgm:pt>
  </dgm:ptLst>
  <dgm:cxnLst>
    <dgm:cxn modelId="{F368A432-517A-44BA-8FEE-AEF850F58269}" srcId="{ED84259B-9251-4596-90EE-9EC6A2FE9023}" destId="{20A1A323-B1C7-4AF5-83EF-0C30888B3DF6}" srcOrd="2" destOrd="0" parTransId="{30281EAB-6C98-4A17-8F53-CC297B3B99CD}" sibTransId="{A5A237E9-0046-425D-8B71-2963B367517F}"/>
    <dgm:cxn modelId="{07569740-D1BA-4CE8-8057-FBD10170ED52}" type="presOf" srcId="{D5254C84-195E-49C1-8B00-3AF4ACAC869E}" destId="{FF1AE690-7C0B-42CC-9AD1-09CD2D1B482A}" srcOrd="0" destOrd="0" presId="urn:microsoft.com/office/officeart/2005/8/layout/hList1"/>
    <dgm:cxn modelId="{DEF38B3A-C80D-4EEB-BE5D-531C0779A037}" srcId="{728AA53A-D06D-4C7E-8C22-6A145EBD6193}" destId="{D5254C84-195E-49C1-8B00-3AF4ACAC869E}" srcOrd="0" destOrd="0" parTransId="{14301861-1890-4581-BD8E-C18310EBC79D}" sibTransId="{501B09A5-C1CE-468C-A325-F52BB366D5BF}"/>
    <dgm:cxn modelId="{907647E8-E797-4C2E-90D8-61960D171AC4}" type="presOf" srcId="{ED84259B-9251-4596-90EE-9EC6A2FE9023}" destId="{9D6B8BC8-A6B3-4443-B022-15B9BB6D5F31}" srcOrd="0" destOrd="0" presId="urn:microsoft.com/office/officeart/2005/8/layout/hList1"/>
    <dgm:cxn modelId="{9AD6CE77-B956-4BF8-B206-627B3D00B4BD}" type="presOf" srcId="{728AA53A-D06D-4C7E-8C22-6A145EBD6193}" destId="{68B41661-DE9A-4D37-94B8-B5911EDD80B8}" srcOrd="0" destOrd="0" presId="urn:microsoft.com/office/officeart/2005/8/layout/hList1"/>
    <dgm:cxn modelId="{36C97467-43F0-439B-BAE0-70BB8D3BDDA1}" type="presOf" srcId="{43F3017D-9494-493C-99FE-586622EA8F54}" destId="{80B06C2A-31DF-4605-A4FF-9B7ADD006965}" srcOrd="0" destOrd="0" presId="urn:microsoft.com/office/officeart/2005/8/layout/hList1"/>
    <dgm:cxn modelId="{C2DA461F-C224-4437-90AD-DAB7E34B7C5E}" type="presOf" srcId="{20A1A323-B1C7-4AF5-83EF-0C30888B3DF6}" destId="{D1E19AA4-AC18-4D2A-B0A3-82F9C7A8F890}" srcOrd="0" destOrd="0" presId="urn:microsoft.com/office/officeart/2005/8/layout/hList1"/>
    <dgm:cxn modelId="{00FF3B76-A4B5-4534-9FEC-0727B5961E63}" srcId="{20A1A323-B1C7-4AF5-83EF-0C30888B3DF6}" destId="{6B12B8FF-619D-4B61-A506-EC0A064206EC}" srcOrd="0" destOrd="0" parTransId="{EFAB1731-B85F-4E0B-9870-563C4398AF2C}" sibTransId="{8C1545D5-99E3-4CCE-85FE-A9E9FE6E7C63}"/>
    <dgm:cxn modelId="{5C05FD31-DF07-4D62-B520-8A2BF4C8B78D}" type="presOf" srcId="{55366BBB-7CBC-44A6-82F4-5CF51A75E903}" destId="{F3F320D2-73F0-4ECD-A41B-01DC2ED5B937}" srcOrd="0" destOrd="0" presId="urn:microsoft.com/office/officeart/2005/8/layout/hList1"/>
    <dgm:cxn modelId="{FE493926-4213-4D33-ADEF-C68A614D8EB0}" type="presOf" srcId="{6B12B8FF-619D-4B61-A506-EC0A064206EC}" destId="{265329DD-F395-4467-BC6A-49CD7F8ED42D}" srcOrd="0" destOrd="0" presId="urn:microsoft.com/office/officeart/2005/8/layout/hList1"/>
    <dgm:cxn modelId="{01D81802-0447-489B-BE7A-5C105A801FAA}" srcId="{ED84259B-9251-4596-90EE-9EC6A2FE9023}" destId="{55366BBB-7CBC-44A6-82F4-5CF51A75E903}" srcOrd="0" destOrd="0" parTransId="{4E536465-25BD-45CF-B5FF-B4EE059A762D}" sibTransId="{7E6A8ED1-BCA0-4716-AA94-60CBA92859E8}"/>
    <dgm:cxn modelId="{04812511-06B1-4F57-B0BF-83B7153383BC}" srcId="{55366BBB-7CBC-44A6-82F4-5CF51A75E903}" destId="{43F3017D-9494-493C-99FE-586622EA8F54}" srcOrd="0" destOrd="0" parTransId="{DB3E6A35-6928-4319-B0C9-7B05AE7DD11C}" sibTransId="{DDB81985-5AB5-4D21-9A96-B7A526428E62}"/>
    <dgm:cxn modelId="{8980F47D-4679-4F31-A92C-5123FC3D5F82}" srcId="{ED84259B-9251-4596-90EE-9EC6A2FE9023}" destId="{728AA53A-D06D-4C7E-8C22-6A145EBD6193}" srcOrd="1" destOrd="0" parTransId="{97158AE8-5142-4076-9516-075C49234C82}" sibTransId="{AF352FB7-013B-462C-856F-1460CBF152CC}"/>
    <dgm:cxn modelId="{2EFA0CF9-CDA2-413A-9DF2-62B5967A0095}" type="presParOf" srcId="{9D6B8BC8-A6B3-4443-B022-15B9BB6D5F31}" destId="{EC3AD1EA-8740-4AFA-9D33-416B6B3F0DBA}" srcOrd="0" destOrd="0" presId="urn:microsoft.com/office/officeart/2005/8/layout/hList1"/>
    <dgm:cxn modelId="{3DCD1A45-ED5F-4AB1-BD5B-2CA4741B8DD3}" type="presParOf" srcId="{EC3AD1EA-8740-4AFA-9D33-416B6B3F0DBA}" destId="{F3F320D2-73F0-4ECD-A41B-01DC2ED5B937}" srcOrd="0" destOrd="0" presId="urn:microsoft.com/office/officeart/2005/8/layout/hList1"/>
    <dgm:cxn modelId="{28149926-1685-46CC-814A-A384DF637665}" type="presParOf" srcId="{EC3AD1EA-8740-4AFA-9D33-416B6B3F0DBA}" destId="{80B06C2A-31DF-4605-A4FF-9B7ADD006965}" srcOrd="1" destOrd="0" presId="urn:microsoft.com/office/officeart/2005/8/layout/hList1"/>
    <dgm:cxn modelId="{2F8A47FD-3E3A-4FBA-837E-267840061368}" type="presParOf" srcId="{9D6B8BC8-A6B3-4443-B022-15B9BB6D5F31}" destId="{C41321FD-8B6B-431C-ABD8-BF2B8E415431}" srcOrd="1" destOrd="0" presId="urn:microsoft.com/office/officeart/2005/8/layout/hList1"/>
    <dgm:cxn modelId="{9C0EF4F7-1A40-414D-82CF-D05BF6F4A97D}" type="presParOf" srcId="{9D6B8BC8-A6B3-4443-B022-15B9BB6D5F31}" destId="{9092F5DA-5562-4668-ABE8-84C85C893336}" srcOrd="2" destOrd="0" presId="urn:microsoft.com/office/officeart/2005/8/layout/hList1"/>
    <dgm:cxn modelId="{BED8E8C1-AD96-44EC-B9D3-3138696476CB}" type="presParOf" srcId="{9092F5DA-5562-4668-ABE8-84C85C893336}" destId="{68B41661-DE9A-4D37-94B8-B5911EDD80B8}" srcOrd="0" destOrd="0" presId="urn:microsoft.com/office/officeart/2005/8/layout/hList1"/>
    <dgm:cxn modelId="{3E2CEF3F-94A2-414C-BB6C-F4EDC537D781}" type="presParOf" srcId="{9092F5DA-5562-4668-ABE8-84C85C893336}" destId="{FF1AE690-7C0B-42CC-9AD1-09CD2D1B482A}" srcOrd="1" destOrd="0" presId="urn:microsoft.com/office/officeart/2005/8/layout/hList1"/>
    <dgm:cxn modelId="{DD69C7A1-57DF-44D2-ADCF-B1676E4D21F3}" type="presParOf" srcId="{9D6B8BC8-A6B3-4443-B022-15B9BB6D5F31}" destId="{6E0DE0CB-69FB-438F-A515-E980DFE12C05}" srcOrd="3" destOrd="0" presId="urn:microsoft.com/office/officeart/2005/8/layout/hList1"/>
    <dgm:cxn modelId="{AAAD674E-BC8F-4E4A-98F9-0477E343E614}" type="presParOf" srcId="{9D6B8BC8-A6B3-4443-B022-15B9BB6D5F31}" destId="{A8C2DE3A-7E6C-4858-BED1-64F3FBA8491F}" srcOrd="4" destOrd="0" presId="urn:microsoft.com/office/officeart/2005/8/layout/hList1"/>
    <dgm:cxn modelId="{78B0348A-25FE-435D-9C87-D0BCCB0199E2}" type="presParOf" srcId="{A8C2DE3A-7E6C-4858-BED1-64F3FBA8491F}" destId="{D1E19AA4-AC18-4D2A-B0A3-82F9C7A8F890}" srcOrd="0" destOrd="0" presId="urn:microsoft.com/office/officeart/2005/8/layout/hList1"/>
    <dgm:cxn modelId="{3ED03352-2F7C-436D-8B8C-A9B469D23500}" type="presParOf" srcId="{A8C2DE3A-7E6C-4858-BED1-64F3FBA8491F}" destId="{265329DD-F395-4467-BC6A-49CD7F8ED42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4DC436-3434-49AF-BD00-FE2780B2EC3E}">
      <dsp:nvSpPr>
        <dsp:cNvPr id="0" name=""/>
        <dsp:cNvSpPr/>
      </dsp:nvSpPr>
      <dsp:spPr>
        <a:xfrm rot="5400000">
          <a:off x="-222804" y="500496"/>
          <a:ext cx="1564834" cy="1143066"/>
        </a:xfrm>
        <a:prstGeom prst="chevron">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w="9525" cap="flat" cmpd="sng" algn="ctr">
          <a:solidFill>
            <a:schemeClr val="accent1">
              <a:hueOff val="0"/>
              <a:satOff val="0"/>
              <a:lumOff val="0"/>
              <a:alphaOff val="0"/>
            </a:schemeClr>
          </a:solidFill>
          <a:prstDash val="solid"/>
        </a:ln>
        <a:effectLst>
          <a:outerShdw blurRad="63500" dist="25400" dir="14700000" algn="t" rotWithShape="0">
            <a:srgbClr val="000000">
              <a:alpha val="5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uk-UA" sz="1300" kern="1200" dirty="0"/>
        </a:p>
      </dsp:txBody>
      <dsp:txXfrm rot="-5400000">
        <a:off x="-11920" y="861145"/>
        <a:ext cx="1143066" cy="421768"/>
      </dsp:txXfrm>
    </dsp:sp>
    <dsp:sp modelId="{190592AD-F7AA-490F-AA77-CDF03788B38F}">
      <dsp:nvSpPr>
        <dsp:cNvPr id="0" name=""/>
        <dsp:cNvSpPr/>
      </dsp:nvSpPr>
      <dsp:spPr>
        <a:xfrm rot="5400000">
          <a:off x="4069878" y="-2907768"/>
          <a:ext cx="1486757" cy="741190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b="0" i="0" kern="1200" dirty="0" smtClean="0">
              <a:effectLst/>
              <a:latin typeface="Verdana" pitchFamily="34" charset="0"/>
              <a:ea typeface="Verdana" pitchFamily="34" charset="0"/>
              <a:cs typeface="Verdana" pitchFamily="34" charset="0"/>
            </a:rPr>
            <a:t>Складаючись із гуманітарних наук, соціологія витворює ядро соціальних наук. </a:t>
          </a:r>
          <a:r>
            <a:rPr lang="uk-UA" sz="1200" b="1" i="0" kern="1200" dirty="0" smtClean="0">
              <a:effectLst/>
              <a:latin typeface="Verdana" pitchFamily="34" charset="0"/>
              <a:ea typeface="Verdana" pitchFamily="34" charset="0"/>
              <a:cs typeface="Verdana" pitchFamily="34" charset="0"/>
            </a:rPr>
            <a:t>Об'єктом соціології </a:t>
          </a:r>
          <a:r>
            <a:rPr lang="uk-UA" sz="1200" b="0" i="0" kern="1200" dirty="0" smtClean="0">
              <a:effectLst/>
              <a:latin typeface="Verdana" pitchFamily="34" charset="0"/>
              <a:ea typeface="Verdana" pitchFamily="34" charset="0"/>
              <a:cs typeface="Verdana" pitchFamily="34" charset="0"/>
            </a:rPr>
            <a:t>є соціальна реальність у всій багатоманітності, але оскільки вона досить мінлива, то </a:t>
          </a:r>
          <a:r>
            <a:rPr lang="uk-UA" sz="1200" b="1" i="0" kern="1200" dirty="0" smtClean="0">
              <a:effectLst/>
              <a:latin typeface="Verdana" pitchFamily="34" charset="0"/>
              <a:ea typeface="Verdana" pitchFamily="34" charset="0"/>
              <a:cs typeface="Verdana" pitchFamily="34" charset="0"/>
            </a:rPr>
            <a:t>предмет соціології </a:t>
          </a:r>
          <a:r>
            <a:rPr lang="uk-UA" sz="1200" b="0" i="0" kern="1200" dirty="0" smtClean="0">
              <a:effectLst/>
              <a:latin typeface="Verdana" pitchFamily="34" charset="0"/>
              <a:ea typeface="Verdana" pitchFamily="34" charset="0"/>
              <a:cs typeface="Verdana" pitchFamily="34" charset="0"/>
            </a:rPr>
            <a:t>надзвичайно складно визначити, він не може бути постійним, статичним. Таким чином, соціологія вивчає всі сторони соціального співжиття людей в спільнотах і союзах, в той час, як інші соціальні дисципліни, такі як політологія чи економіка, встановлюють своїми предметами певні специфічні аспектні області соціального (політика — легітимне здійснення влади, економіка — дефіцит).</a:t>
          </a:r>
          <a:r>
            <a:rPr lang="uk-UA" sz="1200" b="0" i="0" kern="1200" dirty="0" smtClean="0">
              <a:effectLst/>
            </a:rPr>
            <a:t> </a:t>
          </a:r>
          <a:endParaRPr lang="uk-UA" sz="1200" b="0" kern="1200" dirty="0">
            <a:effectLst/>
          </a:endParaRPr>
        </a:p>
      </dsp:txBody>
      <dsp:txXfrm rot="-5400000">
        <a:off x="1107306" y="127381"/>
        <a:ext cx="7339326" cy="1341603"/>
      </dsp:txXfrm>
    </dsp:sp>
    <dsp:sp modelId="{F2FD29FA-C808-4D96-B024-8EE13E01A4A0}">
      <dsp:nvSpPr>
        <dsp:cNvPr id="0" name=""/>
        <dsp:cNvSpPr/>
      </dsp:nvSpPr>
      <dsp:spPr>
        <a:xfrm rot="5400000">
          <a:off x="-246645" y="2356434"/>
          <a:ext cx="1564834" cy="1095384"/>
        </a:xfrm>
        <a:prstGeom prst="chevron">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w="9525" cap="flat" cmpd="sng" algn="ctr">
          <a:solidFill>
            <a:schemeClr val="accent1">
              <a:hueOff val="0"/>
              <a:satOff val="0"/>
              <a:lumOff val="0"/>
              <a:alphaOff val="0"/>
            </a:schemeClr>
          </a:solidFill>
          <a:prstDash val="solid"/>
        </a:ln>
        <a:effectLst>
          <a:outerShdw blurRad="63500" dist="25400" dir="14700000" algn="t" rotWithShape="0">
            <a:srgbClr val="000000">
              <a:alpha val="5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uk-UA" sz="1300" kern="1200" dirty="0" smtClean="0"/>
        </a:p>
        <a:p>
          <a:pPr lvl="0" algn="ctr" defTabSz="577850">
            <a:lnSpc>
              <a:spcPct val="90000"/>
            </a:lnSpc>
            <a:spcBef>
              <a:spcPct val="0"/>
            </a:spcBef>
            <a:spcAft>
              <a:spcPct val="35000"/>
            </a:spcAft>
          </a:pPr>
          <a:endParaRPr lang="uk-UA" sz="1300" kern="1200" dirty="0"/>
        </a:p>
      </dsp:txBody>
      <dsp:txXfrm rot="-5400000">
        <a:off x="-11920" y="2669401"/>
        <a:ext cx="1095384" cy="469450"/>
      </dsp:txXfrm>
    </dsp:sp>
    <dsp:sp modelId="{7A88D605-5647-4900-BBA1-B387FFC5E900}">
      <dsp:nvSpPr>
        <dsp:cNvPr id="0" name=""/>
        <dsp:cNvSpPr/>
      </dsp:nvSpPr>
      <dsp:spPr>
        <a:xfrm rot="5400000">
          <a:off x="3943312" y="-858283"/>
          <a:ext cx="1850080" cy="689388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b="0" i="0" kern="1200" dirty="0" smtClean="0">
              <a:latin typeface="Verdana" pitchFamily="34" charset="0"/>
              <a:ea typeface="Verdana" pitchFamily="34" charset="0"/>
              <a:cs typeface="Verdana" pitchFamily="34" charset="0"/>
            </a:rPr>
            <a:t>Соціологія звертається до розуміння і систематизації </a:t>
          </a:r>
          <a:endParaRPr lang="uk-UA" sz="1400" kern="1200" dirty="0">
            <a:latin typeface="Verdana" pitchFamily="34" charset="0"/>
            <a:ea typeface="Verdana" pitchFamily="34" charset="0"/>
            <a:cs typeface="Verdana" pitchFamily="34" charset="0"/>
          </a:endParaRPr>
        </a:p>
        <a:p>
          <a:pPr marL="114300" lvl="1" indent="-114300" algn="l" defTabSz="622300">
            <a:lnSpc>
              <a:spcPct val="90000"/>
            </a:lnSpc>
            <a:spcBef>
              <a:spcPct val="0"/>
            </a:spcBef>
            <a:spcAft>
              <a:spcPct val="15000"/>
            </a:spcAft>
            <a:buChar char="••"/>
          </a:pPr>
          <a:r>
            <a:rPr lang="uk-UA" sz="1400" b="1" i="0" kern="1200" dirty="0" smtClean="0">
              <a:latin typeface="Verdana" pitchFamily="34" charset="0"/>
              <a:ea typeface="Verdana" pitchFamily="34" charset="0"/>
              <a:cs typeface="Verdana" pitchFamily="34" charset="0"/>
            </a:rPr>
            <a:t>соціальної дії</a:t>
          </a:r>
          <a:r>
            <a:rPr lang="uk-UA" sz="1400" b="0" i="0" kern="1200" dirty="0" smtClean="0">
              <a:latin typeface="Verdana" pitchFamily="34" charset="0"/>
              <a:ea typeface="Verdana" pitchFamily="34" charset="0"/>
              <a:cs typeface="Verdana" pitchFamily="34" charset="0"/>
            </a:rPr>
            <a:t> — теорії дій, оскільки згідно з ними поведінка регулюється цінностями і нормами. Її дослідницьким предметом є як суспільство в цілісності, так і його окремі частини: соціальні системи, інститути, організації, групи. При цьому, вона має справу з суспільною інтеграцією і дезінтеграцією, із соціальними конфліктами та соціальними змінами.</a:t>
          </a:r>
          <a:endParaRPr lang="uk-UA" sz="1400" kern="1200" dirty="0">
            <a:latin typeface="Verdana" pitchFamily="34" charset="0"/>
            <a:ea typeface="Verdana" pitchFamily="34" charset="0"/>
            <a:cs typeface="Verdana" pitchFamily="34" charset="0"/>
          </a:endParaRPr>
        </a:p>
      </dsp:txBody>
      <dsp:txXfrm rot="-5400000">
        <a:off x="1421410" y="1753932"/>
        <a:ext cx="6803572" cy="1669454"/>
      </dsp:txXfrm>
    </dsp:sp>
    <dsp:sp modelId="{140E660D-B94F-4AB0-89D2-8F6AB50BDFA7}">
      <dsp:nvSpPr>
        <dsp:cNvPr id="0" name=""/>
        <dsp:cNvSpPr/>
      </dsp:nvSpPr>
      <dsp:spPr>
        <a:xfrm rot="5400000">
          <a:off x="-246645" y="4233148"/>
          <a:ext cx="1564834" cy="1095384"/>
        </a:xfrm>
        <a:prstGeom prst="chevron">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w="9525" cap="flat" cmpd="sng" algn="ctr">
          <a:solidFill>
            <a:schemeClr val="accent1">
              <a:hueOff val="0"/>
              <a:satOff val="0"/>
              <a:lumOff val="0"/>
              <a:alphaOff val="0"/>
            </a:schemeClr>
          </a:solidFill>
          <a:prstDash val="solid"/>
        </a:ln>
        <a:effectLst>
          <a:outerShdw blurRad="63500" dist="25400" dir="14700000" algn="t" rotWithShape="0">
            <a:srgbClr val="000000">
              <a:alpha val="5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uk-UA" sz="1300" kern="1200" dirty="0" smtClean="0"/>
        </a:p>
        <a:p>
          <a:pPr lvl="0" algn="ctr" defTabSz="577850">
            <a:lnSpc>
              <a:spcPct val="90000"/>
            </a:lnSpc>
            <a:spcBef>
              <a:spcPct val="0"/>
            </a:spcBef>
            <a:spcAft>
              <a:spcPct val="35000"/>
            </a:spcAft>
          </a:pPr>
          <a:endParaRPr lang="uk-UA" sz="1300" kern="1200" dirty="0"/>
        </a:p>
      </dsp:txBody>
      <dsp:txXfrm rot="-5400000">
        <a:off x="-11920" y="4546115"/>
        <a:ext cx="1095384" cy="469450"/>
      </dsp:txXfrm>
    </dsp:sp>
    <dsp:sp modelId="{0B87FE4D-DE63-4DE6-A3B1-ECFF1733B567}">
      <dsp:nvSpPr>
        <dsp:cNvPr id="0" name=""/>
        <dsp:cNvSpPr/>
      </dsp:nvSpPr>
      <dsp:spPr>
        <a:xfrm rot="5400000">
          <a:off x="3838658" y="1119079"/>
          <a:ext cx="1939314" cy="705865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b="0" i="0" kern="1200" dirty="0" smtClean="0">
              <a:latin typeface="Verdana" pitchFamily="34" charset="0"/>
              <a:ea typeface="Verdana" pitchFamily="34" charset="0"/>
              <a:cs typeface="Verdana" pitchFamily="34" charset="0"/>
            </a:rPr>
            <a:t>Також соціальні структури, праця, сім'я, соціальні мережі, засоби комунікації (мас-медіа), міграція, буденність, технологія, життєсвіт — теми, якими займається соціологія. Для багатьох з них встановлювались спеціальні, галузеві соціології, інші — як от питання щодо взаємодії дії та структур — стали загальною темою соціології. Соціологічна постанова питання часто перетинається з соціальною психологією, з іншими соціальними науками, з філософією, рештою гуманітарних дисциплін, а також почастинно і суміжними природничими науками, наприклад, з нейробіологією.</a:t>
          </a:r>
          <a:endParaRPr lang="uk-UA" sz="1200" kern="1200" dirty="0">
            <a:latin typeface="Verdana" pitchFamily="34" charset="0"/>
            <a:ea typeface="Verdana" pitchFamily="34" charset="0"/>
            <a:cs typeface="Verdana" pitchFamily="34" charset="0"/>
          </a:endParaRPr>
        </a:p>
      </dsp:txBody>
      <dsp:txXfrm rot="-5400000">
        <a:off x="1278989" y="3773418"/>
        <a:ext cx="6963982" cy="1749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E4152-E487-4660-8F30-64A048031123}">
      <dsp:nvSpPr>
        <dsp:cNvPr id="0" name=""/>
        <dsp:cNvSpPr/>
      </dsp:nvSpPr>
      <dsp:spPr>
        <a:xfrm>
          <a:off x="6192696" y="2122293"/>
          <a:ext cx="2609920" cy="3135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ctr" defTabSz="622300">
            <a:lnSpc>
              <a:spcPct val="90000"/>
            </a:lnSpc>
            <a:spcBef>
              <a:spcPct val="0"/>
            </a:spcBef>
            <a:spcAft>
              <a:spcPct val="15000"/>
            </a:spcAft>
            <a:buChar char="••"/>
          </a:pPr>
          <a:r>
            <a:rPr lang="ru-RU" sz="1400" b="0" i="0" kern="1200" dirty="0" smtClean="0"/>
            <a:t>визначається діапазон можливостей і вірогідностей, пропонуються кілька сценаріїв подальшого розвитку подій</a:t>
          </a:r>
          <a:endParaRPr lang="uk-UA" sz="1400" kern="1200" dirty="0"/>
        </a:p>
      </dsp:txBody>
      <dsp:txXfrm>
        <a:off x="7029181" y="2959701"/>
        <a:ext cx="1719926" cy="2244679"/>
      </dsp:txXfrm>
    </dsp:sp>
    <dsp:sp modelId="{EA88C8D3-DE29-4105-83DE-AF457FED1741}">
      <dsp:nvSpPr>
        <dsp:cNvPr id="0" name=""/>
        <dsp:cNvSpPr/>
      </dsp:nvSpPr>
      <dsp:spPr>
        <a:xfrm>
          <a:off x="241726" y="2836318"/>
          <a:ext cx="2343299" cy="15179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uk-UA" sz="1600" b="0" i="0" kern="1200" dirty="0" smtClean="0"/>
            <a:t>на основі зібраної інформації</a:t>
          </a:r>
          <a:endParaRPr lang="uk-UA" sz="1600" kern="1200" dirty="0"/>
        </a:p>
      </dsp:txBody>
      <dsp:txXfrm>
        <a:off x="275070" y="3249143"/>
        <a:ext cx="1573621" cy="1071757"/>
      </dsp:txXfrm>
    </dsp:sp>
    <dsp:sp modelId="{81A8FE86-EC3C-4759-ACBC-999671606EF2}">
      <dsp:nvSpPr>
        <dsp:cNvPr id="0" name=""/>
        <dsp:cNvSpPr/>
      </dsp:nvSpPr>
      <dsp:spPr>
        <a:xfrm>
          <a:off x="5266589" y="-378810"/>
          <a:ext cx="3386466" cy="20438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ru-RU" sz="1400" b="0" i="0" kern="1200" dirty="0" smtClean="0">
              <a:latin typeface="Verdana" pitchFamily="34" charset="0"/>
              <a:ea typeface="Verdana" pitchFamily="34" charset="0"/>
              <a:cs typeface="Verdana" pitchFamily="34" charset="0"/>
            </a:rPr>
            <a:t>систематичний опис і накопичення матеріалу</a:t>
          </a:r>
          <a:endParaRPr lang="uk-UA" sz="1400" b="0" kern="1200" dirty="0">
            <a:latin typeface="Verdana" pitchFamily="34" charset="0"/>
            <a:ea typeface="Verdana" pitchFamily="34" charset="0"/>
            <a:cs typeface="Verdana" pitchFamily="34" charset="0"/>
          </a:endParaRPr>
        </a:p>
      </dsp:txBody>
      <dsp:txXfrm>
        <a:off x="6327426" y="-333913"/>
        <a:ext cx="2280732" cy="1443088"/>
      </dsp:txXfrm>
    </dsp:sp>
    <dsp:sp modelId="{83D21704-1800-431E-B35E-07E630A79469}">
      <dsp:nvSpPr>
        <dsp:cNvPr id="0" name=""/>
        <dsp:cNvSpPr/>
      </dsp:nvSpPr>
      <dsp:spPr>
        <a:xfrm>
          <a:off x="0" y="-461278"/>
          <a:ext cx="3767041" cy="2208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uk-UA" sz="1200" b="0" i="0" kern="1200" dirty="0" smtClean="0">
              <a:latin typeface="Verdana" pitchFamily="34" charset="0"/>
              <a:ea typeface="Verdana" pitchFamily="34" charset="0"/>
              <a:cs typeface="Verdana" pitchFamily="34" charset="0"/>
            </a:rPr>
            <a:t>здобуває та формує нові знання про різні сфери соціального життя, розкриває перспективи соціального розвитку, виявляє у суспільстві те, що вимагає радикальних перетворень та змін</a:t>
          </a:r>
          <a:endParaRPr lang="uk-UA" sz="1200" kern="1200" dirty="0">
            <a:latin typeface="Verdana" pitchFamily="34" charset="0"/>
            <a:ea typeface="Verdana" pitchFamily="34" charset="0"/>
            <a:cs typeface="Verdana" pitchFamily="34" charset="0"/>
          </a:endParaRPr>
        </a:p>
      </dsp:txBody>
      <dsp:txXfrm>
        <a:off x="48520" y="-412758"/>
        <a:ext cx="2539888" cy="1559545"/>
      </dsp:txXfrm>
    </dsp:sp>
    <dsp:sp modelId="{07DE6164-DD4A-4583-874A-1278762C84DA}">
      <dsp:nvSpPr>
        <dsp:cNvPr id="0" name=""/>
        <dsp:cNvSpPr/>
      </dsp:nvSpPr>
      <dsp:spPr>
        <a:xfrm>
          <a:off x="2112505" y="386232"/>
          <a:ext cx="2483157" cy="205394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uk-UA" sz="1600" b="1" i="0" kern="1200" dirty="0" smtClean="0"/>
            <a:t>Теоретико-пізнавальна</a:t>
          </a:r>
          <a:r>
            <a:rPr lang="uk-UA" sz="1600" b="0" i="0" kern="1200" dirty="0" smtClean="0"/>
            <a:t> </a:t>
          </a:r>
          <a:endParaRPr lang="uk-UA" sz="1600" kern="1200" dirty="0"/>
        </a:p>
      </dsp:txBody>
      <dsp:txXfrm>
        <a:off x="2839805" y="987818"/>
        <a:ext cx="1755857" cy="1452358"/>
      </dsp:txXfrm>
    </dsp:sp>
    <dsp:sp modelId="{0091870E-F024-4447-96C4-84AF049F4049}">
      <dsp:nvSpPr>
        <dsp:cNvPr id="0" name=""/>
        <dsp:cNvSpPr/>
      </dsp:nvSpPr>
      <dsp:spPr>
        <a:xfrm rot="5400000">
          <a:off x="4717820" y="235401"/>
          <a:ext cx="2053944" cy="2333753"/>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uk-UA" sz="1400" b="1" i="0" kern="1200" dirty="0" smtClean="0"/>
            <a:t>Описово-інформаційна</a:t>
          </a:r>
          <a:endParaRPr lang="uk-UA" sz="1400" kern="1200" dirty="0"/>
        </a:p>
      </dsp:txBody>
      <dsp:txXfrm rot="-5400000">
        <a:off x="4577916" y="976891"/>
        <a:ext cx="1650213" cy="1452358"/>
      </dsp:txXfrm>
    </dsp:sp>
    <dsp:sp modelId="{D583ABE1-500E-4633-B145-388FE5A7A1E3}">
      <dsp:nvSpPr>
        <dsp:cNvPr id="0" name=""/>
        <dsp:cNvSpPr/>
      </dsp:nvSpPr>
      <dsp:spPr>
        <a:xfrm rot="10800000">
          <a:off x="4577915" y="2467185"/>
          <a:ext cx="2333753" cy="205394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uk-UA" sz="1500" b="1" i="0" kern="1200" dirty="0" smtClean="0"/>
            <a:t>Прогностична функція</a:t>
          </a:r>
          <a:endParaRPr lang="uk-UA" sz="1500" kern="1200" dirty="0"/>
        </a:p>
      </dsp:txBody>
      <dsp:txXfrm rot="10800000">
        <a:off x="4577915" y="2467185"/>
        <a:ext cx="1650213" cy="1452358"/>
      </dsp:txXfrm>
    </dsp:sp>
    <dsp:sp modelId="{46D6E62B-5C27-41D6-96B2-B44B47E845DA}">
      <dsp:nvSpPr>
        <dsp:cNvPr id="0" name=""/>
        <dsp:cNvSpPr/>
      </dsp:nvSpPr>
      <dsp:spPr>
        <a:xfrm rot="16200000">
          <a:off x="2327112" y="2252578"/>
          <a:ext cx="2053944" cy="248315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uk-UA" sz="1500" b="1" i="0" kern="1200" dirty="0" smtClean="0"/>
            <a:t>Соціальне планування</a:t>
          </a:r>
          <a:endParaRPr lang="uk-UA" sz="1500" kern="1200" dirty="0"/>
        </a:p>
      </dsp:txBody>
      <dsp:txXfrm rot="5400000">
        <a:off x="2839806" y="2467184"/>
        <a:ext cx="1755857" cy="1452358"/>
      </dsp:txXfrm>
    </dsp:sp>
    <dsp:sp modelId="{9DA7ECD9-FD89-482D-85AE-612C8676F252}">
      <dsp:nvSpPr>
        <dsp:cNvPr id="0" name=""/>
        <dsp:cNvSpPr/>
      </dsp:nvSpPr>
      <dsp:spPr>
        <a:xfrm>
          <a:off x="4073913" y="2060695"/>
          <a:ext cx="709156" cy="616657"/>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653435-2650-469F-BDA7-740117AF60CD}">
      <dsp:nvSpPr>
        <dsp:cNvPr id="0" name=""/>
        <dsp:cNvSpPr/>
      </dsp:nvSpPr>
      <dsp:spPr>
        <a:xfrm rot="10800000">
          <a:off x="4073913" y="2297871"/>
          <a:ext cx="709156" cy="616657"/>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788D8-D336-43F9-BBB3-8F787F7A0B9E}">
      <dsp:nvSpPr>
        <dsp:cNvPr id="0" name=""/>
        <dsp:cNvSpPr/>
      </dsp:nvSpPr>
      <dsp:spPr>
        <a:xfrm>
          <a:off x="586394" y="0"/>
          <a:ext cx="6338143" cy="633814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0C6B6C-5DEB-45D9-A982-8DAA495995A9}">
      <dsp:nvSpPr>
        <dsp:cNvPr id="0" name=""/>
        <dsp:cNvSpPr/>
      </dsp:nvSpPr>
      <dsp:spPr>
        <a:xfrm>
          <a:off x="3754759" y="432045"/>
          <a:ext cx="4119792" cy="112650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0" i="0" kern="1200" dirty="0" smtClean="0"/>
            <a:t>Сприяє формуванню знань про суспільство</a:t>
          </a:r>
          <a:endParaRPr lang="uk-UA" sz="2000" kern="1200" dirty="0"/>
        </a:p>
      </dsp:txBody>
      <dsp:txXfrm>
        <a:off x="3809750" y="487036"/>
        <a:ext cx="4009810" cy="1016523"/>
      </dsp:txXfrm>
    </dsp:sp>
    <dsp:sp modelId="{FDC3FB52-CD68-484A-8088-F9D1AEEA09BB}">
      <dsp:nvSpPr>
        <dsp:cNvPr id="0" name=""/>
        <dsp:cNvSpPr/>
      </dsp:nvSpPr>
      <dsp:spPr>
        <a:xfrm>
          <a:off x="3898787" y="1944216"/>
          <a:ext cx="4119792" cy="112650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0" i="0" kern="1200" dirty="0" smtClean="0"/>
            <a:t>Пояснює логіку процесів соціального розвитку</a:t>
          </a:r>
          <a:endParaRPr lang="uk-UA" sz="2000" kern="1200" dirty="0"/>
        </a:p>
      </dsp:txBody>
      <dsp:txXfrm>
        <a:off x="3953778" y="1999207"/>
        <a:ext cx="4009810" cy="1016523"/>
      </dsp:txXfrm>
    </dsp:sp>
    <dsp:sp modelId="{CD9DBED9-289B-4879-BBE7-D78F9F40B9BA}">
      <dsp:nvSpPr>
        <dsp:cNvPr id="0" name=""/>
        <dsp:cNvSpPr/>
      </dsp:nvSpPr>
      <dsp:spPr>
        <a:xfrm>
          <a:off x="3754759" y="3528393"/>
          <a:ext cx="4119792" cy="112650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0" i="0" kern="1200" dirty="0" smtClean="0"/>
            <a:t>Допомагає людині визначити своє місце у суспільстві</a:t>
          </a:r>
          <a:endParaRPr lang="uk-UA" sz="2000" kern="1200" dirty="0"/>
        </a:p>
      </dsp:txBody>
      <dsp:txXfrm>
        <a:off x="3809750" y="3583384"/>
        <a:ext cx="4009810" cy="1016523"/>
      </dsp:txXfrm>
    </dsp:sp>
    <dsp:sp modelId="{76A1E1AE-9CDE-46EE-B3A8-910B5444F5FC}">
      <dsp:nvSpPr>
        <dsp:cNvPr id="0" name=""/>
        <dsp:cNvSpPr/>
      </dsp:nvSpPr>
      <dsp:spPr>
        <a:xfrm>
          <a:off x="3754759" y="5040558"/>
          <a:ext cx="4119792" cy="112650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smtClean="0"/>
            <a:t>Допомагає вирішувати соціальні суперечності</a:t>
          </a:r>
          <a:endParaRPr lang="uk-UA" sz="2000" kern="1200" dirty="0"/>
        </a:p>
      </dsp:txBody>
      <dsp:txXfrm>
        <a:off x="3809750" y="5095549"/>
        <a:ext cx="4009810" cy="10165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52B631-544D-4526-A51B-972B834C7A89}">
      <dsp:nvSpPr>
        <dsp:cNvPr id="0" name=""/>
        <dsp:cNvSpPr/>
      </dsp:nvSpPr>
      <dsp:spPr>
        <a:xfrm>
          <a:off x="1846077" y="-26643"/>
          <a:ext cx="4537445" cy="4537445"/>
        </a:xfrm>
        <a:prstGeom prst="circularArrow">
          <a:avLst>
            <a:gd name="adj1" fmla="val 5544"/>
            <a:gd name="adj2" fmla="val 330680"/>
            <a:gd name="adj3" fmla="val 13766065"/>
            <a:gd name="adj4" fmla="val 17391968"/>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FB99B9-4707-458A-8BEE-9411C3832BE5}">
      <dsp:nvSpPr>
        <dsp:cNvPr id="0" name=""/>
        <dsp:cNvSpPr/>
      </dsp:nvSpPr>
      <dsp:spPr>
        <a:xfrm>
          <a:off x="3047925" y="2388"/>
          <a:ext cx="2133748" cy="1066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uk-UA" sz="2300" b="0" i="0" kern="1200" dirty="0" smtClean="0"/>
            <a:t>Еміль Дюркгейм</a:t>
          </a:r>
          <a:endParaRPr lang="uk-UA" sz="2300" kern="1200" dirty="0"/>
        </a:p>
      </dsp:txBody>
      <dsp:txXfrm>
        <a:off x="3100005" y="54468"/>
        <a:ext cx="2029588" cy="962714"/>
      </dsp:txXfrm>
    </dsp:sp>
    <dsp:sp modelId="{109C70C6-5442-4EBE-87C9-041FEDF8987C}">
      <dsp:nvSpPr>
        <dsp:cNvPr id="0" name=""/>
        <dsp:cNvSpPr/>
      </dsp:nvSpPr>
      <dsp:spPr>
        <a:xfrm>
          <a:off x="4888167" y="1339402"/>
          <a:ext cx="2133748" cy="1066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uk-UA" sz="2300" b="0" i="0" kern="1200" dirty="0" smtClean="0"/>
            <a:t>Георг Зіммель</a:t>
          </a:r>
          <a:endParaRPr lang="uk-UA" sz="2300" kern="1200" dirty="0"/>
        </a:p>
      </dsp:txBody>
      <dsp:txXfrm>
        <a:off x="4940247" y="1391482"/>
        <a:ext cx="2029588" cy="962714"/>
      </dsp:txXfrm>
    </dsp:sp>
    <dsp:sp modelId="{5F0F517B-3BA5-440B-9DBE-9AAD41B9C1B4}">
      <dsp:nvSpPr>
        <dsp:cNvPr id="0" name=""/>
        <dsp:cNvSpPr/>
      </dsp:nvSpPr>
      <dsp:spPr>
        <a:xfrm>
          <a:off x="4186815" y="3490436"/>
          <a:ext cx="2133748" cy="1066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uk-UA" sz="2300" kern="1200" dirty="0" smtClean="0"/>
            <a:t>Герберт</a:t>
          </a:r>
        </a:p>
        <a:p>
          <a:pPr lvl="0" algn="ctr" defTabSz="1022350">
            <a:lnSpc>
              <a:spcPct val="90000"/>
            </a:lnSpc>
            <a:spcBef>
              <a:spcPct val="0"/>
            </a:spcBef>
            <a:spcAft>
              <a:spcPct val="35000"/>
            </a:spcAft>
          </a:pPr>
          <a:r>
            <a:rPr lang="uk-UA" sz="2300" kern="1200" dirty="0" smtClean="0"/>
            <a:t>Спенсер</a:t>
          </a:r>
          <a:endParaRPr lang="uk-UA" sz="2300" kern="1200" dirty="0"/>
        </a:p>
      </dsp:txBody>
      <dsp:txXfrm>
        <a:off x="4238895" y="3542516"/>
        <a:ext cx="2029588" cy="962714"/>
      </dsp:txXfrm>
    </dsp:sp>
    <dsp:sp modelId="{6946EE40-7C2B-4BA1-95A6-321AF23EE9C7}">
      <dsp:nvSpPr>
        <dsp:cNvPr id="0" name=""/>
        <dsp:cNvSpPr/>
      </dsp:nvSpPr>
      <dsp:spPr>
        <a:xfrm>
          <a:off x="1910593" y="3502736"/>
          <a:ext cx="2133748" cy="1066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uk-UA" sz="2300" b="0" i="0" kern="1200" dirty="0" smtClean="0"/>
            <a:t>Вільфредо Парето</a:t>
          </a:r>
          <a:endParaRPr lang="uk-UA" sz="2300" kern="1200" dirty="0"/>
        </a:p>
      </dsp:txBody>
      <dsp:txXfrm>
        <a:off x="1962673" y="3554816"/>
        <a:ext cx="2029588" cy="962714"/>
      </dsp:txXfrm>
    </dsp:sp>
    <dsp:sp modelId="{52D6ABE5-5BB3-4B1D-928B-F6B003C92520}">
      <dsp:nvSpPr>
        <dsp:cNvPr id="0" name=""/>
        <dsp:cNvSpPr/>
      </dsp:nvSpPr>
      <dsp:spPr>
        <a:xfrm>
          <a:off x="1207683" y="1339402"/>
          <a:ext cx="2133748" cy="1066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uk-UA" sz="2300" b="0" i="0" kern="1200" dirty="0" smtClean="0"/>
            <a:t>Макс Вебер</a:t>
          </a:r>
          <a:endParaRPr lang="uk-UA" sz="2300" kern="1200" dirty="0"/>
        </a:p>
      </dsp:txBody>
      <dsp:txXfrm>
        <a:off x="1259763" y="1391482"/>
        <a:ext cx="2029588" cy="9627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AFAD59-F4A6-4C7C-92D2-F81258FEE291}">
      <dsp:nvSpPr>
        <dsp:cNvPr id="0" name=""/>
        <dsp:cNvSpPr/>
      </dsp:nvSpPr>
      <dsp:spPr>
        <a:xfrm rot="5400000">
          <a:off x="-469688" y="473307"/>
          <a:ext cx="2424410" cy="14850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uk-UA" sz="2000" b="0" i="0" kern="1200" dirty="0" smtClean="0"/>
            <a:t>прикладна соціологія</a:t>
          </a:r>
          <a:endParaRPr lang="uk-UA" sz="2000" kern="1200" dirty="0"/>
        </a:p>
      </dsp:txBody>
      <dsp:txXfrm rot="-5400000">
        <a:off x="1" y="746134"/>
        <a:ext cx="1485032" cy="939378"/>
      </dsp:txXfrm>
    </dsp:sp>
    <dsp:sp modelId="{7974C091-3AA4-4CD7-BE12-A1C5AE2BB650}">
      <dsp:nvSpPr>
        <dsp:cNvPr id="0" name=""/>
        <dsp:cNvSpPr/>
      </dsp:nvSpPr>
      <dsp:spPr>
        <a:xfrm rot="5400000">
          <a:off x="4442933" y="-2821347"/>
          <a:ext cx="1630648" cy="73414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uk-UA" sz="2300" b="0" i="0" kern="1200" dirty="0" smtClean="0"/>
            <a:t>вивчає конкретні соціальні події і факти (за допомогою соціологічних опитувань, анкетування та ін.)</a:t>
          </a:r>
          <a:endParaRPr lang="uk-UA" sz="2300" kern="1200" dirty="0"/>
        </a:p>
      </dsp:txBody>
      <dsp:txXfrm rot="-5400000">
        <a:off x="1587523" y="113665"/>
        <a:ext cx="7261866" cy="1471444"/>
      </dsp:txXfrm>
    </dsp:sp>
    <dsp:sp modelId="{0911D956-26C8-40A7-861F-BAE2ECE20044}">
      <dsp:nvSpPr>
        <dsp:cNvPr id="0" name=""/>
        <dsp:cNvSpPr/>
      </dsp:nvSpPr>
      <dsp:spPr>
        <a:xfrm rot="5400000">
          <a:off x="-418443" y="2562415"/>
          <a:ext cx="2424410" cy="158752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uk-UA" sz="2000" b="0" i="0" kern="1200" dirty="0" smtClean="0"/>
            <a:t>теоретична соціологія</a:t>
          </a:r>
          <a:endParaRPr lang="uk-UA" sz="2000" kern="1200" dirty="0"/>
        </a:p>
      </dsp:txBody>
      <dsp:txXfrm rot="-5400000">
        <a:off x="1" y="2937734"/>
        <a:ext cx="1587523" cy="836887"/>
      </dsp:txXfrm>
    </dsp:sp>
    <dsp:sp modelId="{0D44830D-55EE-4400-B650-612DC5673675}">
      <dsp:nvSpPr>
        <dsp:cNvPr id="0" name=""/>
        <dsp:cNvSpPr/>
      </dsp:nvSpPr>
      <dsp:spPr>
        <a:xfrm rot="5400000">
          <a:off x="4442933" y="-711438"/>
          <a:ext cx="1630648" cy="73414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uk-UA" sz="2300" b="0" i="0" kern="1200" dirty="0" smtClean="0"/>
            <a:t>виробляє соціологічні теорії про становлення і діяльність соціальних спільнот, механізми їх життєдіяльності і функціонування, базуючись на філософських аспектах.</a:t>
          </a:r>
          <a:endParaRPr lang="uk-UA" sz="2300" kern="1200" dirty="0"/>
        </a:p>
      </dsp:txBody>
      <dsp:txXfrm rot="-5400000">
        <a:off x="1587523" y="2223574"/>
        <a:ext cx="7261866" cy="14714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DBA94-0677-4686-94D2-1BDFF8BF958B}">
      <dsp:nvSpPr>
        <dsp:cNvPr id="0" name=""/>
        <dsp:cNvSpPr/>
      </dsp:nvSpPr>
      <dsp:spPr>
        <a:xfrm>
          <a:off x="0" y="0"/>
          <a:ext cx="6454775" cy="6454775"/>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9BE615-78D4-47A1-868C-4EE419D82B22}">
      <dsp:nvSpPr>
        <dsp:cNvPr id="0" name=""/>
        <dsp:cNvSpPr/>
      </dsp:nvSpPr>
      <dsp:spPr>
        <a:xfrm>
          <a:off x="3898766" y="160896"/>
          <a:ext cx="4195603" cy="11472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uk-UA" sz="2200" b="0" i="0" kern="1200" dirty="0" smtClean="0"/>
            <a:t>опитування (анкетування та інтерв'ювання)</a:t>
          </a:r>
          <a:endParaRPr lang="uk-UA" sz="2200" kern="1200" dirty="0"/>
        </a:p>
      </dsp:txBody>
      <dsp:txXfrm>
        <a:off x="3954769" y="216899"/>
        <a:ext cx="4083597" cy="1035229"/>
      </dsp:txXfrm>
    </dsp:sp>
    <dsp:sp modelId="{933E47EE-64D3-4376-9B6E-0EA9826DFD2F}">
      <dsp:nvSpPr>
        <dsp:cNvPr id="0" name=""/>
        <dsp:cNvSpPr/>
      </dsp:nvSpPr>
      <dsp:spPr>
        <a:xfrm>
          <a:off x="3826769" y="1435876"/>
          <a:ext cx="4195603" cy="11472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b="0" i="0" kern="1200" dirty="0" err="1" smtClean="0"/>
            <a:t>аналіз</a:t>
          </a:r>
          <a:r>
            <a:rPr lang="ru-RU" sz="2200" b="0" i="0" kern="1200" dirty="0" smtClean="0"/>
            <a:t> </a:t>
          </a:r>
          <a:r>
            <a:rPr lang="ru-RU" sz="2200" b="0" i="0" kern="1200" dirty="0" err="1" smtClean="0"/>
            <a:t>документів</a:t>
          </a:r>
          <a:r>
            <a:rPr lang="ru-RU" sz="2200" b="0" i="0" kern="1200" dirty="0" smtClean="0"/>
            <a:t> (</a:t>
          </a:r>
          <a:r>
            <a:rPr lang="ru-RU" sz="2200" b="0" i="0" kern="1200" dirty="0" err="1" smtClean="0"/>
            <a:t>якісний</a:t>
          </a:r>
          <a:r>
            <a:rPr lang="ru-RU" sz="2200" b="0" i="0" kern="1200" dirty="0" smtClean="0"/>
            <a:t> і </a:t>
          </a:r>
          <a:r>
            <a:rPr lang="ru-RU" sz="2200" b="0" i="0" kern="1200" dirty="0" err="1" smtClean="0"/>
            <a:t>кількісний</a:t>
          </a:r>
          <a:r>
            <a:rPr lang="ru-RU" sz="2200" b="0" i="0" kern="1200" dirty="0" smtClean="0"/>
            <a:t> (контент-</a:t>
          </a:r>
          <a:r>
            <a:rPr lang="ru-RU" sz="2200" b="0" i="0" kern="1200" dirty="0" err="1" smtClean="0"/>
            <a:t>аналіз</a:t>
          </a:r>
          <a:r>
            <a:rPr lang="ru-RU" sz="2200" b="0" i="0" kern="1200" dirty="0" smtClean="0"/>
            <a:t>)</a:t>
          </a:r>
          <a:endParaRPr lang="uk-UA" sz="2200" kern="1200" dirty="0"/>
        </a:p>
      </dsp:txBody>
      <dsp:txXfrm>
        <a:off x="3882772" y="1491879"/>
        <a:ext cx="4083597" cy="1035229"/>
      </dsp:txXfrm>
    </dsp:sp>
    <dsp:sp modelId="{4E96B18C-1831-4243-B6FC-8399F7E7DE38}">
      <dsp:nvSpPr>
        <dsp:cNvPr id="0" name=""/>
        <dsp:cNvSpPr/>
      </dsp:nvSpPr>
      <dsp:spPr>
        <a:xfrm>
          <a:off x="3898766" y="2852941"/>
          <a:ext cx="4195603" cy="11472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uk-UA" sz="2200" b="0" i="0" kern="1200" dirty="0" smtClean="0"/>
            <a:t>спостереження (невключене і включене)</a:t>
          </a:r>
          <a:endParaRPr lang="uk-UA" sz="2200" kern="1200" dirty="0"/>
        </a:p>
      </dsp:txBody>
      <dsp:txXfrm>
        <a:off x="3954769" y="2908944"/>
        <a:ext cx="4083597" cy="1035229"/>
      </dsp:txXfrm>
    </dsp:sp>
    <dsp:sp modelId="{5ADE5082-CB2F-488D-9A23-086386EA9546}">
      <dsp:nvSpPr>
        <dsp:cNvPr id="0" name=""/>
        <dsp:cNvSpPr/>
      </dsp:nvSpPr>
      <dsp:spPr>
        <a:xfrm>
          <a:off x="3805539" y="4518027"/>
          <a:ext cx="4195603" cy="11472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uk-UA" sz="2200" b="0" i="0" kern="1200" dirty="0" smtClean="0"/>
            <a:t>експеримент (природній і штучний)</a:t>
          </a:r>
          <a:endParaRPr lang="uk-UA" sz="2200" kern="1200" dirty="0"/>
        </a:p>
      </dsp:txBody>
      <dsp:txXfrm>
        <a:off x="3861542" y="4574030"/>
        <a:ext cx="4083597" cy="10352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320D2-73F0-4ECD-A41B-01DC2ED5B937}">
      <dsp:nvSpPr>
        <dsp:cNvPr id="0" name=""/>
        <dsp:cNvSpPr/>
      </dsp:nvSpPr>
      <dsp:spPr>
        <a:xfrm>
          <a:off x="2571" y="291810"/>
          <a:ext cx="2507456"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uk-UA" sz="2000" kern="1200" dirty="0" smtClean="0"/>
            <a:t>1</a:t>
          </a:r>
          <a:endParaRPr lang="uk-UA" sz="2000" kern="1200" dirty="0"/>
        </a:p>
      </dsp:txBody>
      <dsp:txXfrm>
        <a:off x="2571" y="291810"/>
        <a:ext cx="2507456" cy="576000"/>
      </dsp:txXfrm>
    </dsp:sp>
    <dsp:sp modelId="{80B06C2A-31DF-4605-A4FF-9B7ADD006965}">
      <dsp:nvSpPr>
        <dsp:cNvPr id="0" name=""/>
        <dsp:cNvSpPr/>
      </dsp:nvSpPr>
      <dsp:spPr>
        <a:xfrm>
          <a:off x="2571" y="867810"/>
          <a:ext cx="2507456" cy="341237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ru-RU" sz="2000" b="0" i="0" kern="1200" dirty="0" err="1" smtClean="0"/>
            <a:t>Погляд</a:t>
          </a:r>
          <a:r>
            <a:rPr lang="ru-RU" sz="2000" b="0" i="0" kern="1200" dirty="0" smtClean="0"/>
            <a:t> на </a:t>
          </a:r>
          <a:r>
            <a:rPr lang="ru-RU" sz="2000" b="0" i="0" kern="1200" dirty="0" err="1" smtClean="0"/>
            <a:t>суспільство</a:t>
          </a:r>
          <a:r>
            <a:rPr lang="ru-RU" sz="2000" b="0" i="0" kern="1200" dirty="0" smtClean="0"/>
            <a:t> як </a:t>
          </a:r>
          <a:r>
            <a:rPr lang="ru-RU" sz="2000" b="0" i="0" kern="1200" dirty="0" err="1" smtClean="0"/>
            <a:t>певну</a:t>
          </a:r>
          <a:r>
            <a:rPr lang="ru-RU" sz="2000" b="0" i="0" kern="1200" dirty="0" smtClean="0"/>
            <a:t> </a:t>
          </a:r>
          <a:r>
            <a:rPr lang="ru-RU" sz="2000" b="0" i="0" kern="1200" dirty="0" err="1" smtClean="0"/>
            <a:t>цілісність</a:t>
          </a:r>
          <a:r>
            <a:rPr lang="ru-RU" sz="2000" b="0" i="0" kern="1200" dirty="0" smtClean="0"/>
            <a:t>, </a:t>
          </a:r>
          <a:r>
            <a:rPr lang="ru-RU" sz="2000" b="0" i="0" kern="1200" dirty="0" err="1" smtClean="0"/>
            <a:t>цілісну</a:t>
          </a:r>
          <a:r>
            <a:rPr lang="ru-RU" sz="2000" b="0" i="0" kern="1200" dirty="0" smtClean="0"/>
            <a:t> систему, </a:t>
          </a:r>
          <a:r>
            <a:rPr lang="ru-RU" sz="2000" b="0" i="0" kern="1200" dirty="0" err="1" smtClean="0"/>
            <a:t>що</a:t>
          </a:r>
          <a:r>
            <a:rPr lang="ru-RU" sz="2000" b="0" i="0" kern="1200" dirty="0" smtClean="0"/>
            <a:t> </a:t>
          </a:r>
          <a:r>
            <a:rPr lang="ru-RU" sz="2000" b="0" i="0" kern="1200" dirty="0" err="1" smtClean="0"/>
            <a:t>розвивається</a:t>
          </a:r>
          <a:r>
            <a:rPr lang="ru-RU" sz="2000" b="0" i="0" kern="1200" dirty="0" smtClean="0"/>
            <a:t> за </a:t>
          </a:r>
          <a:r>
            <a:rPr lang="ru-RU" sz="2000" b="0" i="0" kern="1200" dirty="0" err="1" smtClean="0"/>
            <a:t>своїми</a:t>
          </a:r>
          <a:r>
            <a:rPr lang="ru-RU" sz="2000" b="0" i="0" kern="1200" dirty="0" smtClean="0"/>
            <a:t> </a:t>
          </a:r>
          <a:r>
            <a:rPr lang="ru-RU" sz="2000" b="0" i="0" kern="1200" dirty="0" err="1" smtClean="0"/>
            <a:t>специфічними</a:t>
          </a:r>
          <a:r>
            <a:rPr lang="ru-RU" sz="2000" b="0" i="0" kern="1200" dirty="0" smtClean="0"/>
            <a:t> законами.</a:t>
          </a:r>
          <a:endParaRPr lang="uk-UA" sz="2000" kern="1200" dirty="0"/>
        </a:p>
      </dsp:txBody>
      <dsp:txXfrm>
        <a:off x="2571" y="867810"/>
        <a:ext cx="2507456" cy="3412378"/>
      </dsp:txXfrm>
    </dsp:sp>
    <dsp:sp modelId="{68B41661-DE9A-4D37-94B8-B5911EDD80B8}">
      <dsp:nvSpPr>
        <dsp:cNvPr id="0" name=""/>
        <dsp:cNvSpPr/>
      </dsp:nvSpPr>
      <dsp:spPr>
        <a:xfrm>
          <a:off x="2861071" y="291810"/>
          <a:ext cx="2507456"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uk-UA" sz="2000" kern="1200" dirty="0" smtClean="0"/>
            <a:t>2</a:t>
          </a:r>
          <a:endParaRPr lang="uk-UA" sz="2000" kern="1200" dirty="0"/>
        </a:p>
      </dsp:txBody>
      <dsp:txXfrm>
        <a:off x="2861071" y="291810"/>
        <a:ext cx="2507456" cy="576000"/>
      </dsp:txXfrm>
    </dsp:sp>
    <dsp:sp modelId="{FF1AE690-7C0B-42CC-9AD1-09CD2D1B482A}">
      <dsp:nvSpPr>
        <dsp:cNvPr id="0" name=""/>
        <dsp:cNvSpPr/>
      </dsp:nvSpPr>
      <dsp:spPr>
        <a:xfrm>
          <a:off x="2861071" y="867810"/>
          <a:ext cx="2507456" cy="341237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ru-RU" sz="2000" b="0" i="0" kern="1200" dirty="0" smtClean="0"/>
            <a:t>Установка на </a:t>
          </a:r>
          <a:r>
            <a:rPr lang="ru-RU" sz="2000" b="0" i="0" kern="1200" dirty="0" err="1" smtClean="0"/>
            <a:t>вивчення</a:t>
          </a:r>
          <a:r>
            <a:rPr lang="ru-RU" sz="2000" b="0" i="0" kern="1200" dirty="0" smtClean="0"/>
            <a:t> </a:t>
          </a:r>
          <a:r>
            <a:rPr lang="ru-RU" sz="2000" b="0" i="0" kern="1200" dirty="0" err="1" smtClean="0"/>
            <a:t>суспільних</a:t>
          </a:r>
          <a:r>
            <a:rPr lang="ru-RU" sz="2000" b="0" i="0" kern="1200" dirty="0" smtClean="0"/>
            <a:t> </a:t>
          </a:r>
          <a:r>
            <a:rPr lang="ru-RU" sz="2000" b="0" i="0" kern="1200" dirty="0" err="1" smtClean="0"/>
            <a:t>відносин</a:t>
          </a:r>
          <a:r>
            <a:rPr lang="ru-RU" sz="2000" b="0" i="0" kern="1200" dirty="0" smtClean="0"/>
            <a:t>, </a:t>
          </a:r>
          <a:r>
            <a:rPr lang="ru-RU" sz="2000" b="0" i="0" kern="1200" dirty="0" err="1" smtClean="0"/>
            <a:t>що</a:t>
          </a:r>
          <a:r>
            <a:rPr lang="ru-RU" sz="2000" b="0" i="0" kern="1200" dirty="0" smtClean="0"/>
            <a:t> реально </a:t>
          </a:r>
          <a:r>
            <a:rPr lang="ru-RU" sz="2000" b="0" i="0" kern="1200" dirty="0" err="1" smtClean="0"/>
            <a:t>існують</a:t>
          </a:r>
          <a:r>
            <a:rPr lang="ru-RU" sz="2000" b="0" i="0" kern="1200" dirty="0" smtClean="0"/>
            <a:t>, на </a:t>
          </a:r>
          <a:r>
            <a:rPr lang="ru-RU" sz="2000" b="0" i="0" kern="1200" dirty="0" err="1" smtClean="0"/>
            <a:t>відміну</a:t>
          </a:r>
          <a:r>
            <a:rPr lang="ru-RU" sz="2000" b="0" i="0" kern="1200" dirty="0" smtClean="0"/>
            <a:t> від </a:t>
          </a:r>
          <a:r>
            <a:rPr lang="ru-RU" sz="2000" b="0" i="0" kern="1200" dirty="0" err="1" smtClean="0"/>
            <a:t>утопічного</a:t>
          </a:r>
          <a:r>
            <a:rPr lang="ru-RU" sz="2000" b="0" i="0" kern="1200" dirty="0" smtClean="0"/>
            <a:t> </a:t>
          </a:r>
          <a:r>
            <a:rPr lang="ru-RU" sz="2000" b="0" i="0" kern="1200" dirty="0" err="1" smtClean="0"/>
            <a:t>конструювання</a:t>
          </a:r>
          <a:r>
            <a:rPr lang="ru-RU" sz="2000" b="0" i="0" kern="1200" dirty="0" smtClean="0"/>
            <a:t> </a:t>
          </a:r>
          <a:r>
            <a:rPr lang="ru-RU" sz="2000" b="0" i="0" kern="1200" dirty="0" err="1" smtClean="0"/>
            <a:t>ідеального</a:t>
          </a:r>
          <a:r>
            <a:rPr lang="ru-RU" sz="2000" b="0" i="0" kern="1200" dirty="0" smtClean="0"/>
            <a:t> </a:t>
          </a:r>
          <a:r>
            <a:rPr lang="ru-RU" sz="2000" b="0" i="0" kern="1200" dirty="0" err="1" smtClean="0"/>
            <a:t>суспільства</a:t>
          </a:r>
          <a:r>
            <a:rPr lang="ru-RU" sz="2000" b="0" i="0" kern="1200" dirty="0" smtClean="0"/>
            <a:t>.</a:t>
          </a:r>
          <a:endParaRPr lang="uk-UA" sz="2000" kern="1200" dirty="0"/>
        </a:p>
      </dsp:txBody>
      <dsp:txXfrm>
        <a:off x="2861071" y="867810"/>
        <a:ext cx="2507456" cy="3412378"/>
      </dsp:txXfrm>
    </dsp:sp>
    <dsp:sp modelId="{D1E19AA4-AC18-4D2A-B0A3-82F9C7A8F890}">
      <dsp:nvSpPr>
        <dsp:cNvPr id="0" name=""/>
        <dsp:cNvSpPr/>
      </dsp:nvSpPr>
      <dsp:spPr>
        <a:xfrm>
          <a:off x="5719571" y="291810"/>
          <a:ext cx="2507456"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uk-UA" sz="2000" kern="1200" dirty="0" smtClean="0"/>
            <a:t>3</a:t>
          </a:r>
          <a:endParaRPr lang="uk-UA" sz="2000" kern="1200" dirty="0"/>
        </a:p>
      </dsp:txBody>
      <dsp:txXfrm>
        <a:off x="5719571" y="291810"/>
        <a:ext cx="2507456" cy="576000"/>
      </dsp:txXfrm>
    </dsp:sp>
    <dsp:sp modelId="{265329DD-F395-4467-BC6A-49CD7F8ED42D}">
      <dsp:nvSpPr>
        <dsp:cNvPr id="0" name=""/>
        <dsp:cNvSpPr/>
      </dsp:nvSpPr>
      <dsp:spPr>
        <a:xfrm>
          <a:off x="5719571" y="867810"/>
          <a:ext cx="2507456" cy="341237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ru-RU" sz="2000" b="0" i="0" kern="1200" dirty="0" err="1" smtClean="0"/>
            <a:t>Спирання</a:t>
          </a:r>
          <a:r>
            <a:rPr lang="ru-RU" sz="2000" b="0" i="0" kern="1200" dirty="0" smtClean="0"/>
            <a:t> на </a:t>
          </a:r>
          <a:r>
            <a:rPr lang="ru-RU" sz="2000" b="0" i="0" kern="1200" dirty="0" err="1" smtClean="0"/>
            <a:t>емпіричні</a:t>
          </a:r>
          <a:r>
            <a:rPr lang="ru-RU" sz="2000" b="0" i="0" kern="1200" dirty="0" smtClean="0"/>
            <a:t> </a:t>
          </a:r>
          <a:r>
            <a:rPr lang="ru-RU" sz="2000" b="0" i="0" kern="1200" dirty="0" err="1" smtClean="0"/>
            <a:t>методи</a:t>
          </a:r>
          <a:r>
            <a:rPr lang="ru-RU" sz="2000" b="0" i="0" kern="1200" dirty="0" smtClean="0"/>
            <a:t> </a:t>
          </a:r>
          <a:r>
            <a:rPr lang="ru-RU" sz="2000" b="0" i="0" kern="1200" dirty="0" err="1" smtClean="0"/>
            <a:t>дослідження</a:t>
          </a:r>
          <a:r>
            <a:rPr lang="ru-RU" sz="2000" b="0" i="0" kern="1200" dirty="0" smtClean="0"/>
            <a:t>.</a:t>
          </a:r>
          <a:endParaRPr lang="uk-UA" sz="2000" kern="1200" dirty="0"/>
        </a:p>
      </dsp:txBody>
      <dsp:txXfrm>
        <a:off x="5719571" y="867810"/>
        <a:ext cx="2507456" cy="34123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C71EC6-210F-42DE-9C53-41977AD35B3D}" type="datetimeFigureOut">
              <a:rPr lang="ru-RU" smtClean="0"/>
              <a:t>20.11.2020</a:t>
            </a:fld>
            <a:endParaRPr lang="ru-RU" dirty="0"/>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dirty="0"/>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20.11.2020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20.11.2020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C71EC6-210F-42DE-9C53-41977AD35B3D}" type="datetimeFigureOut">
              <a:rPr lang="ru-RU" smtClean="0"/>
              <a:t>20.11.2020</a:t>
            </a:fld>
            <a:endParaRPr lang="ru-RU" dirty="0"/>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Дата 3"/>
          <p:cNvSpPr>
            <a:spLocks noGrp="1"/>
          </p:cNvSpPr>
          <p:nvPr>
            <p:ph type="dt" sz="half" idx="10"/>
          </p:nvPr>
        </p:nvSpPr>
        <p:spPr>
          <a:xfrm>
            <a:off x="6955632" y="6477000"/>
            <a:ext cx="2133600" cy="304800"/>
          </a:xfrm>
        </p:spPr>
        <p:txBody>
          <a:bodyPr/>
          <a:lstStyle/>
          <a:p>
            <a:fld id="{B4C71EC6-210F-42DE-9C53-41977AD35B3D}" type="datetimeFigureOut">
              <a:rPr lang="ru-RU" smtClean="0"/>
              <a:t>20.11.2020</a:t>
            </a:fld>
            <a:endParaRPr lang="ru-RU" dirty="0"/>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dirty="0"/>
          </a:p>
        </p:txBody>
      </p:sp>
      <p:sp>
        <p:nvSpPr>
          <p:cNvPr id="6" name="Номер слайда 5"/>
          <p:cNvSpPr>
            <a:spLocks noGrp="1"/>
          </p:cNvSpPr>
          <p:nvPr>
            <p:ph type="sldNum" sz="quarter" idx="12"/>
          </p:nvPr>
        </p:nvSpPr>
        <p:spPr>
          <a:xfrm>
            <a:off x="8451056" y="809624"/>
            <a:ext cx="502920" cy="300831"/>
          </a:xfrm>
        </p:spPr>
        <p:txBody>
          <a:bodyPr/>
          <a:lstStyle/>
          <a:p>
            <a:fld id="{B19B0651-EE4F-4900-A07F-96A6BFA9D0F0}" type="slidenum">
              <a:rPr lang="ru-RU" smtClean="0"/>
              <a:t>‹#›</a:t>
            </a:fld>
            <a:endParaRPr lang="ru-RU" dirty="0"/>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C71EC6-210F-42DE-9C53-41977AD35B3D}" type="datetimeFigureOut">
              <a:rPr lang="ru-RU" smtClean="0"/>
              <a:t>20.11.2020</a:t>
            </a:fld>
            <a:endParaRPr lang="ru-RU" dirty="0"/>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dirty="0"/>
          </a:p>
        </p:txBody>
      </p:sp>
      <p:sp>
        <p:nvSpPr>
          <p:cNvPr id="7" name="Номер слайда 6"/>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C71EC6-210F-42DE-9C53-41977AD35B3D}" type="datetimeFigureOut">
              <a:rPr lang="ru-RU" smtClean="0"/>
              <a:t>20.11.2020</a:t>
            </a:fld>
            <a:endParaRPr lang="ru-RU" dirty="0"/>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dirty="0"/>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20.11.2020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C71EC6-210F-42DE-9C53-41977AD35B3D}" type="datetimeFigureOut">
              <a:rPr lang="ru-RU" smtClean="0"/>
              <a:t>20.11.2020</a:t>
            </a:fld>
            <a:endParaRPr lang="ru-RU" dirty="0"/>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dirty="0"/>
          </a:p>
        </p:txBody>
      </p:sp>
      <p:sp>
        <p:nvSpPr>
          <p:cNvPr id="4" name="Номер слайда 3"/>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C71EC6-210F-42DE-9C53-41977AD35B3D}" type="datetimeFigureOut">
              <a:rPr lang="ru-RU" smtClean="0"/>
              <a:t>20.11.2020</a:t>
            </a:fld>
            <a:endParaRPr lang="ru-RU" dirty="0"/>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C71EC6-210F-42DE-9C53-41977AD35B3D}" type="datetimeFigureOut">
              <a:rPr lang="ru-RU" smtClean="0"/>
              <a:t>20.11.2020</a:t>
            </a:fld>
            <a:endParaRPr lang="ru-RU" dirty="0"/>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C71EC6-210F-42DE-9C53-41977AD35B3D}" type="datetimeFigureOut">
              <a:rPr lang="ru-RU" smtClean="0"/>
              <a:t>20.11.2020</a:t>
            </a:fld>
            <a:endParaRPr lang="ru-RU" dirty="0"/>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dirty="0"/>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smtClean="0"/>
              <a:t>СО</a:t>
            </a:r>
            <a:r>
              <a:rPr lang="uk-UA" dirty="0" smtClean="0"/>
              <a:t>ЦІОЛОГІЯ</a:t>
            </a:r>
            <a:endParaRPr lang="uk-UA" dirty="0"/>
          </a:p>
        </p:txBody>
      </p:sp>
      <p:sp>
        <p:nvSpPr>
          <p:cNvPr id="3" name="Подзаголовок 2"/>
          <p:cNvSpPr>
            <a:spLocks noGrp="1"/>
          </p:cNvSpPr>
          <p:nvPr>
            <p:ph type="subTitle" idx="1"/>
          </p:nvPr>
        </p:nvSpPr>
        <p:spPr>
          <a:xfrm>
            <a:off x="540544" y="2250280"/>
            <a:ext cx="8062912" cy="3266952"/>
          </a:xfrm>
        </p:spPr>
        <p:txBody>
          <a:bodyPr>
            <a:normAutofit/>
          </a:bodyPr>
          <a:lstStyle/>
          <a:p>
            <a:endParaRPr lang="ru-RU" dirty="0" smtClean="0"/>
          </a:p>
          <a:p>
            <a:endParaRPr lang="ru-RU" dirty="0"/>
          </a:p>
          <a:p>
            <a:endParaRPr lang="ru-RU" dirty="0" smtClean="0"/>
          </a:p>
          <a:p>
            <a:r>
              <a:rPr lang="ru-RU" dirty="0" err="1" smtClean="0"/>
              <a:t>Дисципліна</a:t>
            </a:r>
            <a:r>
              <a:rPr lang="ru-RU" dirty="0" smtClean="0"/>
              <a:t> </a:t>
            </a:r>
            <a:r>
              <a:rPr lang="ru-RU" dirty="0"/>
              <a:t>за </a:t>
            </a:r>
            <a:r>
              <a:rPr lang="ru-RU" dirty="0" err="1"/>
              <a:t>вибором</a:t>
            </a:r>
            <a:endParaRPr lang="ru-RU" dirty="0"/>
          </a:p>
          <a:p>
            <a:r>
              <a:rPr lang="ru-RU" dirty="0" err="1"/>
              <a:t>Спеціальність</a:t>
            </a:r>
            <a:r>
              <a:rPr lang="ru-RU" dirty="0"/>
              <a:t> 051 «</a:t>
            </a:r>
            <a:r>
              <a:rPr lang="ru-RU" dirty="0" err="1"/>
              <a:t>Економіка</a:t>
            </a:r>
            <a:r>
              <a:rPr lang="ru-RU" dirty="0"/>
              <a:t>»</a:t>
            </a:r>
          </a:p>
          <a:p>
            <a:r>
              <a:rPr lang="ru-RU" dirty="0" err="1"/>
              <a:t>Освітня</a:t>
            </a:r>
            <a:r>
              <a:rPr lang="ru-RU" dirty="0"/>
              <a:t> </a:t>
            </a:r>
            <a:r>
              <a:rPr lang="ru-RU" dirty="0" err="1"/>
              <a:t>програма</a:t>
            </a:r>
            <a:r>
              <a:rPr lang="ru-RU" dirty="0"/>
              <a:t> «</a:t>
            </a:r>
            <a:r>
              <a:rPr lang="ru-RU" dirty="0" err="1"/>
              <a:t>Економіка</a:t>
            </a:r>
            <a:r>
              <a:rPr lang="ru-RU" dirty="0"/>
              <a:t>»</a:t>
            </a:r>
          </a:p>
          <a:p>
            <a:endParaRPr lang="uk-UA" dirty="0"/>
          </a:p>
        </p:txBody>
      </p:sp>
    </p:spTree>
    <p:extLst>
      <p:ext uri="{BB962C8B-B14F-4D97-AF65-F5344CB8AC3E}">
        <p14:creationId xmlns:p14="http://schemas.microsoft.com/office/powerpoint/2010/main" val="36044636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 y="0"/>
            <a:ext cx="8229600" cy="1399032"/>
          </a:xfrm>
        </p:spPr>
        <p:txBody>
          <a:bodyPr/>
          <a:lstStyle/>
          <a:p>
            <a:r>
              <a:rPr lang="uk-UA" dirty="0" smtClean="0"/>
              <a:t>Структура соціології</a:t>
            </a:r>
            <a:br>
              <a:rPr lang="uk-UA" dirty="0" smtClean="0"/>
            </a:b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19757260"/>
              </p:ext>
            </p:extLst>
          </p:nvPr>
        </p:nvGraphicFramePr>
        <p:xfrm>
          <a:off x="10344" y="1340768"/>
          <a:ext cx="8928992"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907704" y="5657671"/>
            <a:ext cx="5256584" cy="1200329"/>
          </a:xfrm>
          <a:prstGeom prst="rect">
            <a:avLst/>
          </a:prstGeom>
          <a:noFill/>
        </p:spPr>
        <p:txBody>
          <a:bodyPr wrap="square" rtlCol="0">
            <a:spAutoFit/>
          </a:bodyPr>
          <a:lstStyle/>
          <a:p>
            <a:r>
              <a:rPr lang="uk-UA" b="1" i="1" dirty="0"/>
              <a:t>У межах теоретичної соціології вирізняють загальну соціологічну теорію, спеціальні соціологічні теорії та галузеві соціологічні теорії.</a:t>
            </a:r>
          </a:p>
        </p:txBody>
      </p:sp>
    </p:spTree>
    <p:extLst>
      <p:ext uri="{BB962C8B-B14F-4D97-AF65-F5344CB8AC3E}">
        <p14:creationId xmlns:p14="http://schemas.microsoft.com/office/powerpoint/2010/main" val="46602012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effectLst/>
              </a:rPr>
              <a:t>Методи соціології</a:t>
            </a:r>
            <a:br>
              <a:rPr lang="uk-UA" b="1" dirty="0">
                <a:effectLst/>
              </a:rPr>
            </a:br>
            <a:endParaRPr lang="uk-UA" dirty="0"/>
          </a:p>
        </p:txBody>
      </p:sp>
      <p:sp>
        <p:nvSpPr>
          <p:cNvPr id="3" name="Объект 2"/>
          <p:cNvSpPr>
            <a:spLocks noGrp="1"/>
          </p:cNvSpPr>
          <p:nvPr>
            <p:ph idx="1"/>
          </p:nvPr>
        </p:nvSpPr>
        <p:spPr>
          <a:xfrm>
            <a:off x="395536" y="908720"/>
            <a:ext cx="8291264" cy="5546088"/>
          </a:xfrm>
        </p:spPr>
        <p:txBody>
          <a:bodyPr/>
          <a:lstStyle/>
          <a:p>
            <a:r>
              <a:rPr lang="uk-UA" sz="1400" dirty="0">
                <a:latin typeface="Verdana" pitchFamily="34" charset="0"/>
                <a:ea typeface="Verdana" pitchFamily="34" charset="0"/>
                <a:cs typeface="Verdana" pitchFamily="34" charset="0"/>
              </a:rPr>
              <a:t>Методи — це правила, за допомогою яких здійснюється дослідницька діяльність, вони мають бути стандартними й однозначними; якщо немає стандартизації й однозначності — немає правил, а немає правил — немає методу; немає методу </a:t>
            </a:r>
            <a:r>
              <a:rPr lang="uk-UA" sz="1400" dirty="0" err="1" smtClean="0">
                <a:latin typeface="Verdana" pitchFamily="34" charset="0"/>
                <a:ea typeface="Verdana" pitchFamily="34" charset="0"/>
                <a:cs typeface="Verdana" pitchFamily="34" charset="0"/>
              </a:rPr>
              <a:t>—немає</a:t>
            </a:r>
            <a:r>
              <a:rPr lang="uk-UA" sz="1400" dirty="0" smtClean="0">
                <a:latin typeface="Verdana" pitchFamily="34" charset="0"/>
                <a:ea typeface="Verdana" pitchFamily="34" charset="0"/>
                <a:cs typeface="Verdana" pitchFamily="34" charset="0"/>
              </a:rPr>
              <a:t> </a:t>
            </a:r>
            <a:r>
              <a:rPr lang="uk-UA" sz="1400" dirty="0">
                <a:latin typeface="Verdana" pitchFamily="34" charset="0"/>
                <a:ea typeface="Verdana" pitchFamily="34" charset="0"/>
                <a:cs typeface="Verdana" pitchFamily="34" charset="0"/>
              </a:rPr>
              <a:t>логіки.</a:t>
            </a:r>
          </a:p>
          <a:p>
            <a:endParaRPr lang="uk-UA" dirty="0"/>
          </a:p>
        </p:txBody>
      </p:sp>
      <p:sp>
        <p:nvSpPr>
          <p:cNvPr id="14" name="Овал 13"/>
          <p:cNvSpPr/>
          <p:nvPr/>
        </p:nvSpPr>
        <p:spPr>
          <a:xfrm>
            <a:off x="2951820" y="1767337"/>
            <a:ext cx="3456384" cy="2052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TextBox 14"/>
          <p:cNvSpPr txBox="1"/>
          <p:nvPr/>
        </p:nvSpPr>
        <p:spPr>
          <a:xfrm>
            <a:off x="3059832" y="1916288"/>
            <a:ext cx="3240360" cy="1754326"/>
          </a:xfrm>
          <a:prstGeom prst="rect">
            <a:avLst/>
          </a:prstGeom>
          <a:noFill/>
        </p:spPr>
        <p:txBody>
          <a:bodyPr wrap="square" rtlCol="0">
            <a:spAutoFit/>
          </a:bodyPr>
          <a:lstStyle/>
          <a:p>
            <a:pPr algn="ctr"/>
            <a:r>
              <a:rPr lang="uk-UA" b="1" dirty="0" smtClean="0"/>
              <a:t>ТЕОРЕТИЧНІ МЕТОДИ </a:t>
            </a:r>
            <a:r>
              <a:rPr lang="ru-RU" dirty="0" err="1"/>
              <a:t>включають</a:t>
            </a:r>
            <a:r>
              <a:rPr lang="ru-RU" dirty="0"/>
              <a:t> у себе </a:t>
            </a:r>
            <a:r>
              <a:rPr lang="ru-RU" dirty="0" err="1"/>
              <a:t>основні</a:t>
            </a:r>
            <a:r>
              <a:rPr lang="ru-RU" dirty="0"/>
              <a:t> </a:t>
            </a:r>
            <a:r>
              <a:rPr lang="ru-RU" dirty="0" err="1"/>
              <a:t>процедури</a:t>
            </a:r>
            <a:r>
              <a:rPr lang="ru-RU" dirty="0"/>
              <a:t> </a:t>
            </a:r>
            <a:r>
              <a:rPr lang="ru-RU" dirty="0" err="1"/>
              <a:t>логіки</a:t>
            </a:r>
            <a:r>
              <a:rPr lang="ru-RU" dirty="0"/>
              <a:t>, </a:t>
            </a:r>
            <a:r>
              <a:rPr lang="ru-RU" dirty="0" err="1"/>
              <a:t>вимоги</a:t>
            </a:r>
            <a:r>
              <a:rPr lang="ru-RU" dirty="0"/>
              <a:t> до </a:t>
            </a:r>
            <a:r>
              <a:rPr lang="ru-RU" dirty="0" err="1"/>
              <a:t>обґрунтування</a:t>
            </a:r>
            <a:r>
              <a:rPr lang="ru-RU" dirty="0"/>
              <a:t> </a:t>
            </a:r>
            <a:r>
              <a:rPr lang="ru-RU" dirty="0" err="1"/>
              <a:t>знання</a:t>
            </a:r>
            <a:r>
              <a:rPr lang="ru-RU" dirty="0"/>
              <a:t>, правила </a:t>
            </a:r>
            <a:r>
              <a:rPr lang="ru-RU" dirty="0" err="1"/>
              <a:t>виведення</a:t>
            </a:r>
            <a:r>
              <a:rPr lang="ru-RU" dirty="0"/>
              <a:t> </a:t>
            </a:r>
            <a:r>
              <a:rPr lang="ru-RU" dirty="0" err="1"/>
              <a:t>висновків</a:t>
            </a:r>
            <a:r>
              <a:rPr lang="ru-RU" dirty="0"/>
              <a:t> тощо.</a:t>
            </a:r>
            <a:endParaRPr lang="uk-UA" b="1" dirty="0"/>
          </a:p>
        </p:txBody>
      </p:sp>
      <p:cxnSp>
        <p:nvCxnSpPr>
          <p:cNvPr id="17" name="Прямая со стрелкой 16"/>
          <p:cNvCxnSpPr/>
          <p:nvPr/>
        </p:nvCxnSpPr>
        <p:spPr>
          <a:xfrm flipH="1">
            <a:off x="2483768" y="2996952"/>
            <a:ext cx="46805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Овал 18"/>
          <p:cNvSpPr/>
          <p:nvPr/>
        </p:nvSpPr>
        <p:spPr>
          <a:xfrm>
            <a:off x="0" y="2996952"/>
            <a:ext cx="3059832"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0" name="TextBox 19"/>
          <p:cNvSpPr txBox="1"/>
          <p:nvPr/>
        </p:nvSpPr>
        <p:spPr>
          <a:xfrm>
            <a:off x="260782" y="3284984"/>
            <a:ext cx="2717794" cy="1200329"/>
          </a:xfrm>
          <a:prstGeom prst="rect">
            <a:avLst/>
          </a:prstGeom>
          <a:noFill/>
        </p:spPr>
        <p:txBody>
          <a:bodyPr wrap="square" rtlCol="0">
            <a:spAutoFit/>
          </a:bodyPr>
          <a:lstStyle/>
          <a:p>
            <a:r>
              <a:rPr lang="ru-RU" sz="1200" b="1" dirty="0" err="1">
                <a:cs typeface="Aharoni" pitchFamily="2" charset="-79"/>
              </a:rPr>
              <a:t>Абстрагування</a:t>
            </a:r>
            <a:r>
              <a:rPr lang="ru-RU" sz="1200" b="1" dirty="0"/>
              <a:t> </a:t>
            </a:r>
            <a:r>
              <a:rPr lang="ru-RU" sz="1200" dirty="0"/>
              <a:t>— </a:t>
            </a:r>
            <a:r>
              <a:rPr lang="ru-RU" sz="1200" dirty="0" err="1"/>
              <a:t>сходження</a:t>
            </a:r>
            <a:r>
              <a:rPr lang="ru-RU" sz="1200" dirty="0"/>
              <a:t> від конкретного до абстрактного, від </a:t>
            </a:r>
            <a:r>
              <a:rPr lang="ru-RU" sz="1200" dirty="0" err="1"/>
              <a:t>емпіричного</a:t>
            </a:r>
            <a:r>
              <a:rPr lang="ru-RU" sz="1200" dirty="0"/>
              <a:t> до теоретичного. Цей метод </a:t>
            </a:r>
            <a:r>
              <a:rPr lang="ru-RU" sz="1200" dirty="0" err="1"/>
              <a:t>включає</a:t>
            </a:r>
            <a:r>
              <a:rPr lang="ru-RU" sz="1200" dirty="0"/>
              <a:t> три </a:t>
            </a:r>
            <a:r>
              <a:rPr lang="ru-RU" sz="1200" dirty="0" err="1"/>
              <a:t>способи</a:t>
            </a:r>
            <a:r>
              <a:rPr lang="ru-RU" sz="1200" dirty="0"/>
              <a:t> </a:t>
            </a:r>
            <a:r>
              <a:rPr lang="ru-RU" sz="1200" dirty="0" err="1"/>
              <a:t>застосування</a:t>
            </a:r>
            <a:r>
              <a:rPr lang="ru-RU" sz="1200" dirty="0"/>
              <a:t>:</a:t>
            </a:r>
            <a:endParaRPr lang="uk-UA" sz="1200" dirty="0"/>
          </a:p>
        </p:txBody>
      </p:sp>
      <p:cxnSp>
        <p:nvCxnSpPr>
          <p:cNvPr id="23" name="Прямая со стрелкой 22"/>
          <p:cNvCxnSpPr/>
          <p:nvPr/>
        </p:nvCxnSpPr>
        <p:spPr>
          <a:xfrm flipH="1">
            <a:off x="3347864" y="3825044"/>
            <a:ext cx="720080" cy="1020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Овал 23"/>
          <p:cNvSpPr/>
          <p:nvPr/>
        </p:nvSpPr>
        <p:spPr>
          <a:xfrm>
            <a:off x="725145" y="4714889"/>
            <a:ext cx="3510390"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5" name="TextBox 24"/>
          <p:cNvSpPr txBox="1"/>
          <p:nvPr/>
        </p:nvSpPr>
        <p:spPr>
          <a:xfrm>
            <a:off x="881590" y="4845181"/>
            <a:ext cx="3204356" cy="1754326"/>
          </a:xfrm>
          <a:prstGeom prst="rect">
            <a:avLst/>
          </a:prstGeom>
          <a:noFill/>
        </p:spPr>
        <p:txBody>
          <a:bodyPr wrap="square" rtlCol="0">
            <a:spAutoFit/>
          </a:bodyPr>
          <a:lstStyle/>
          <a:p>
            <a:r>
              <a:rPr lang="ru-RU" b="1" dirty="0" smtClean="0"/>
              <a:t>системно-</a:t>
            </a:r>
            <a:r>
              <a:rPr lang="ru-RU" b="1" dirty="0" err="1" smtClean="0"/>
              <a:t>структурний</a:t>
            </a:r>
            <a:r>
              <a:rPr lang="ru-RU" b="1" dirty="0" smtClean="0"/>
              <a:t> </a:t>
            </a:r>
            <a:r>
              <a:rPr lang="ru-RU" b="1" dirty="0"/>
              <a:t>метод </a:t>
            </a:r>
            <a:r>
              <a:rPr lang="ru-RU" dirty="0"/>
              <a:t>— </a:t>
            </a:r>
            <a:r>
              <a:rPr lang="ru-RU" dirty="0" err="1"/>
              <a:t>розглядає</a:t>
            </a:r>
            <a:r>
              <a:rPr lang="ru-RU" dirty="0"/>
              <a:t> </a:t>
            </a:r>
            <a:r>
              <a:rPr lang="ru-RU" dirty="0" err="1"/>
              <a:t>об'єкт</a:t>
            </a:r>
            <a:r>
              <a:rPr lang="ru-RU" dirty="0"/>
              <a:t> </a:t>
            </a:r>
            <a:r>
              <a:rPr lang="ru-RU" dirty="0" err="1"/>
              <a:t>пізнання</a:t>
            </a:r>
            <a:r>
              <a:rPr lang="ru-RU" dirty="0"/>
              <a:t> як систему, </a:t>
            </a:r>
            <a:r>
              <a:rPr lang="ru-RU" dirty="0" err="1"/>
              <a:t>що</a:t>
            </a:r>
            <a:r>
              <a:rPr lang="ru-RU" dirty="0"/>
              <a:t> складається </a:t>
            </a:r>
            <a:r>
              <a:rPr lang="ru-RU" dirty="0" err="1"/>
              <a:t>ві</a:t>
            </a:r>
            <a:r>
              <a:rPr lang="ru-RU" dirty="0"/>
              <a:t> </a:t>
            </a:r>
            <a:r>
              <a:rPr lang="ru-RU" dirty="0" err="1"/>
              <a:t>структурних</a:t>
            </a:r>
            <a:r>
              <a:rPr lang="ru-RU" dirty="0"/>
              <a:t> </a:t>
            </a:r>
            <a:r>
              <a:rPr lang="ru-RU" dirty="0" err="1"/>
              <a:t>елементів</a:t>
            </a:r>
            <a:r>
              <a:rPr lang="ru-RU" dirty="0"/>
              <a:t> з </a:t>
            </a:r>
            <a:r>
              <a:rPr lang="ru-RU" dirty="0" err="1"/>
              <a:t>визначеними</a:t>
            </a:r>
            <a:r>
              <a:rPr lang="ru-RU" dirty="0"/>
              <a:t> </a:t>
            </a:r>
            <a:r>
              <a:rPr lang="ru-RU" dirty="0" err="1"/>
              <a:t>функціями</a:t>
            </a:r>
            <a:endParaRPr lang="uk-UA" dirty="0"/>
          </a:p>
        </p:txBody>
      </p:sp>
      <p:cxnSp>
        <p:nvCxnSpPr>
          <p:cNvPr id="27" name="Прямая со стрелкой 26"/>
          <p:cNvCxnSpPr/>
          <p:nvPr/>
        </p:nvCxnSpPr>
        <p:spPr>
          <a:xfrm>
            <a:off x="5580112" y="3670614"/>
            <a:ext cx="704978" cy="11745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Овал 27"/>
          <p:cNvSpPr/>
          <p:nvPr/>
        </p:nvSpPr>
        <p:spPr>
          <a:xfrm>
            <a:off x="5076056" y="4714889"/>
            <a:ext cx="3672408" cy="22151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9" name="TextBox 28"/>
          <p:cNvSpPr txBox="1"/>
          <p:nvPr/>
        </p:nvSpPr>
        <p:spPr>
          <a:xfrm>
            <a:off x="5310399" y="5029847"/>
            <a:ext cx="3419872" cy="1569660"/>
          </a:xfrm>
          <a:prstGeom prst="rect">
            <a:avLst/>
          </a:prstGeom>
          <a:noFill/>
        </p:spPr>
        <p:txBody>
          <a:bodyPr wrap="square" rtlCol="0">
            <a:spAutoFit/>
          </a:bodyPr>
          <a:lstStyle/>
          <a:p>
            <a:r>
              <a:rPr lang="uk-UA" sz="1600" b="1" dirty="0"/>
              <a:t>Порівняльний (компаративний) метод </a:t>
            </a:r>
            <a:r>
              <a:rPr lang="uk-UA" sz="1600" dirty="0"/>
              <a:t>— це встановлення подібності та відмінності, що ґрунтується на підставі спів падання чи не спів падання певних ознак об'єктів.</a:t>
            </a:r>
          </a:p>
        </p:txBody>
      </p:sp>
      <p:cxnSp>
        <p:nvCxnSpPr>
          <p:cNvPr id="33" name="Прямая со стрелкой 32"/>
          <p:cNvCxnSpPr>
            <a:stCxn id="14" idx="6"/>
          </p:cNvCxnSpPr>
          <p:nvPr/>
        </p:nvCxnSpPr>
        <p:spPr>
          <a:xfrm>
            <a:off x="6408204" y="2793451"/>
            <a:ext cx="612131" cy="3475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Овал 33"/>
          <p:cNvSpPr/>
          <p:nvPr/>
        </p:nvSpPr>
        <p:spPr>
          <a:xfrm>
            <a:off x="6441455" y="2267388"/>
            <a:ext cx="2702545" cy="22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35" name="TextBox 34"/>
          <p:cNvSpPr txBox="1"/>
          <p:nvPr/>
        </p:nvSpPr>
        <p:spPr>
          <a:xfrm>
            <a:off x="6714269" y="2494087"/>
            <a:ext cx="2607390" cy="1754326"/>
          </a:xfrm>
          <a:prstGeom prst="rect">
            <a:avLst/>
          </a:prstGeom>
          <a:noFill/>
        </p:spPr>
        <p:txBody>
          <a:bodyPr wrap="square" rtlCol="0">
            <a:spAutoFit/>
          </a:bodyPr>
          <a:lstStyle/>
          <a:p>
            <a:r>
              <a:rPr lang="ru-RU" b="1" dirty="0" err="1"/>
              <a:t>Типологічний</a:t>
            </a:r>
            <a:r>
              <a:rPr lang="ru-RU" b="1" dirty="0"/>
              <a:t> метод</a:t>
            </a:r>
            <a:r>
              <a:rPr lang="ru-RU" dirty="0"/>
              <a:t> — </a:t>
            </a:r>
            <a:r>
              <a:rPr lang="ru-RU" dirty="0" err="1"/>
              <a:t>групує</a:t>
            </a:r>
            <a:r>
              <a:rPr lang="ru-RU" dirty="0"/>
              <a:t> </a:t>
            </a:r>
            <a:r>
              <a:rPr lang="ru-RU" dirty="0" err="1"/>
              <a:t>факти</a:t>
            </a:r>
            <a:r>
              <a:rPr lang="ru-RU" dirty="0"/>
              <a:t> у </a:t>
            </a:r>
            <a:r>
              <a:rPr lang="ru-RU" dirty="0" err="1"/>
              <a:t>якісно</a:t>
            </a:r>
            <a:r>
              <a:rPr lang="ru-RU" dirty="0"/>
              <a:t> </a:t>
            </a:r>
            <a:r>
              <a:rPr lang="ru-RU" dirty="0" err="1"/>
              <a:t>визначені</a:t>
            </a:r>
            <a:r>
              <a:rPr lang="ru-RU" dirty="0"/>
              <a:t> </a:t>
            </a:r>
            <a:r>
              <a:rPr lang="ru-RU" dirty="0" err="1"/>
              <a:t>типи</a:t>
            </a:r>
            <a:r>
              <a:rPr lang="ru-RU" dirty="0"/>
              <a:t> на </a:t>
            </a:r>
            <a:r>
              <a:rPr lang="ru-RU" dirty="0" err="1"/>
              <a:t>підставі</a:t>
            </a:r>
            <a:r>
              <a:rPr lang="ru-RU" dirty="0"/>
              <a:t> </a:t>
            </a:r>
            <a:r>
              <a:rPr lang="ru-RU" dirty="0" err="1"/>
              <a:t>властивих</a:t>
            </a:r>
            <a:r>
              <a:rPr lang="ru-RU" dirty="0"/>
              <a:t> </a:t>
            </a:r>
            <a:r>
              <a:rPr lang="ru-RU" dirty="0" err="1"/>
              <a:t>їм</a:t>
            </a:r>
            <a:r>
              <a:rPr lang="ru-RU" dirty="0"/>
              <a:t> </a:t>
            </a:r>
            <a:r>
              <a:rPr lang="ru-RU" dirty="0" err="1"/>
              <a:t>спільних</a:t>
            </a:r>
            <a:r>
              <a:rPr lang="ru-RU" dirty="0"/>
              <a:t> </a:t>
            </a:r>
            <a:r>
              <a:rPr lang="ru-RU" dirty="0" err="1"/>
              <a:t>ознак</a:t>
            </a:r>
            <a:r>
              <a:rPr lang="ru-RU" dirty="0"/>
              <a:t>.</a:t>
            </a:r>
            <a:endParaRPr lang="uk-UA" dirty="0"/>
          </a:p>
        </p:txBody>
      </p:sp>
    </p:spTree>
    <p:extLst>
      <p:ext uri="{BB962C8B-B14F-4D97-AF65-F5344CB8AC3E}">
        <p14:creationId xmlns:p14="http://schemas.microsoft.com/office/powerpoint/2010/main" val="2545083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64906351"/>
              </p:ext>
            </p:extLst>
          </p:nvPr>
        </p:nvGraphicFramePr>
        <p:xfrm>
          <a:off x="457200" y="0"/>
          <a:ext cx="8579296" cy="645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195736" y="2996952"/>
            <a:ext cx="2232248" cy="954107"/>
          </a:xfrm>
          <a:prstGeom prst="rect">
            <a:avLst/>
          </a:prstGeom>
          <a:noFill/>
        </p:spPr>
        <p:txBody>
          <a:bodyPr wrap="square" rtlCol="0">
            <a:spAutoFit/>
          </a:bodyPr>
          <a:lstStyle/>
          <a:p>
            <a:r>
              <a:rPr lang="uk-UA" sz="2800" b="1" dirty="0" smtClean="0">
                <a:effectLst>
                  <a:outerShdw blurRad="38100" dist="38100" dir="2700000" algn="tl">
                    <a:srgbClr val="000000">
                      <a:alpha val="43137"/>
                    </a:srgbClr>
                  </a:outerShdw>
                </a:effectLst>
                <a:cs typeface="Aharoni" pitchFamily="2" charset="-79"/>
              </a:rPr>
              <a:t>ЕМПІРИЧНІ МЕТОДИ</a:t>
            </a:r>
            <a:endParaRPr lang="uk-UA" sz="2800" b="1" dirty="0">
              <a:effectLst>
                <a:outerShdw blurRad="38100" dist="38100" dir="2700000" algn="tl">
                  <a:srgbClr val="000000">
                    <a:alpha val="43137"/>
                  </a:srgbClr>
                </a:outerShdw>
              </a:effectLst>
              <a:cs typeface="Aharoni" pitchFamily="2" charset="-79"/>
            </a:endParaRPr>
          </a:p>
        </p:txBody>
      </p:sp>
    </p:spTree>
    <p:extLst>
      <p:ext uri="{BB962C8B-B14F-4D97-AF65-F5344CB8AC3E}">
        <p14:creationId xmlns:p14="http://schemas.microsoft.com/office/powerpoint/2010/main" val="4201878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effectLst/>
              </a:rPr>
              <a:t>Специфіка соціологічного світобачення:</a:t>
            </a:r>
            <a:endParaRPr lang="uk-UA"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3962745309"/>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99658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29600" cy="4572000"/>
          </a:xfrm>
        </p:spPr>
        <p:txBody>
          <a:bodyPr>
            <a:normAutofit/>
          </a:bodyPr>
          <a:lstStyle/>
          <a:p>
            <a:r>
              <a:rPr lang="uk-UA" sz="1600" b="1" i="1" dirty="0">
                <a:effectLst>
                  <a:outerShdw blurRad="38100" dist="38100" dir="2700000" algn="tl">
                    <a:srgbClr val="000000">
                      <a:alpha val="43137"/>
                    </a:srgbClr>
                  </a:outerShdw>
                </a:effectLst>
                <a:cs typeface="Aharoni" pitchFamily="2" charset="-79"/>
              </a:rPr>
              <a:t>Соціологія є фундаментальною наукою, покликаною формувати світоглядну, методологічну та ідеологічну культуру. Вона є також і ужитковою наукою, що має забезпечувати поінформованість населення, органів державної влади та управління про суспільне життя, через засоби масової інформації формувати громадську думку. Західні вчені часто рівнем розвитку соціологічної освіти вимірюють рівень розвитку демократії в країні.</a:t>
            </a:r>
          </a:p>
          <a:p>
            <a:r>
              <a:rPr lang="uk-UA" sz="1600" b="1" i="1" dirty="0">
                <a:effectLst>
                  <a:outerShdw blurRad="38100" dist="38100" dir="2700000" algn="tl">
                    <a:srgbClr val="000000">
                      <a:alpha val="43137"/>
                    </a:srgbClr>
                  </a:outerShdw>
                </a:effectLst>
                <a:cs typeface="Aharoni" pitchFamily="2" charset="-79"/>
              </a:rPr>
              <a:t>Реформувати суспільство не можна без соціологічного </a:t>
            </a:r>
            <a:r>
              <a:rPr lang="uk-UA" sz="1600" b="1" i="1" dirty="0" err="1">
                <a:effectLst>
                  <a:outerShdw blurRad="38100" dist="38100" dir="2700000" algn="tl">
                    <a:srgbClr val="000000">
                      <a:alpha val="43137"/>
                    </a:srgbClr>
                  </a:outerShdw>
                </a:effectLst>
                <a:cs typeface="Aharoni" pitchFamily="2" charset="-79"/>
              </a:rPr>
              <a:t>забез-</a:t>
            </a:r>
            <a:r>
              <a:rPr lang="uk-UA" sz="1600" b="1" i="1" dirty="0">
                <a:effectLst>
                  <a:outerShdw blurRad="38100" dist="38100" dir="2700000" algn="tl">
                    <a:srgbClr val="000000">
                      <a:alpha val="43137"/>
                    </a:srgbClr>
                  </a:outerShdw>
                </a:effectLst>
                <a:cs typeface="Aharoni" pitchFamily="2" charset="-79"/>
              </a:rPr>
              <a:t/>
            </a:r>
            <a:br>
              <a:rPr lang="uk-UA" sz="1600" b="1" i="1" dirty="0">
                <a:effectLst>
                  <a:outerShdw blurRad="38100" dist="38100" dir="2700000" algn="tl">
                    <a:srgbClr val="000000">
                      <a:alpha val="43137"/>
                    </a:srgbClr>
                  </a:outerShdw>
                </a:effectLst>
                <a:cs typeface="Aharoni" pitchFamily="2" charset="-79"/>
              </a:rPr>
            </a:br>
            <a:r>
              <a:rPr lang="uk-UA" sz="1600" b="1" i="1" dirty="0">
                <a:effectLst>
                  <a:outerShdw blurRad="38100" dist="38100" dir="2700000" algn="tl">
                    <a:srgbClr val="000000">
                      <a:alpha val="43137"/>
                    </a:srgbClr>
                  </a:outerShdw>
                </a:effectLst>
                <a:cs typeface="Aharoni" pitchFamily="2" charset="-79"/>
              </a:rPr>
              <a:t>печення та </a:t>
            </a:r>
            <a:r>
              <a:rPr lang="uk-UA" sz="1600" b="1" i="1" dirty="0" err="1">
                <a:effectLst>
                  <a:outerShdw blurRad="38100" dist="38100" dir="2700000" algn="tl">
                    <a:srgbClr val="000000">
                      <a:alpha val="43137"/>
                    </a:srgbClr>
                  </a:outerShdw>
                </a:effectLst>
                <a:cs typeface="Aharoni" pitchFamily="2" charset="-79"/>
              </a:rPr>
              <a:t>обгрунтування</a:t>
            </a:r>
            <a:r>
              <a:rPr lang="uk-UA" sz="1600" b="1" i="1" dirty="0">
                <a:effectLst>
                  <a:outerShdw blurRad="38100" dist="38100" dir="2700000" algn="tl">
                    <a:srgbClr val="000000">
                      <a:alpha val="43137"/>
                    </a:srgbClr>
                  </a:outerShdw>
                </a:effectLst>
                <a:cs typeface="Aharoni" pitchFamily="2" charset="-79"/>
              </a:rPr>
              <a:t> рішень, що їх приймає державна </a:t>
            </a:r>
            <a:r>
              <a:rPr lang="uk-UA" sz="1600" b="1" i="1" dirty="0" err="1">
                <a:effectLst>
                  <a:outerShdw blurRad="38100" dist="38100" dir="2700000" algn="tl">
                    <a:srgbClr val="000000">
                      <a:alpha val="43137"/>
                    </a:srgbClr>
                  </a:outerShdw>
                </a:effectLst>
                <a:cs typeface="Aharoni" pitchFamily="2" charset="-79"/>
              </a:rPr>
              <a:t>вла-</a:t>
            </a:r>
            <a:r>
              <a:rPr lang="uk-UA" sz="1600" b="1" i="1" dirty="0">
                <a:effectLst>
                  <a:outerShdw blurRad="38100" dist="38100" dir="2700000" algn="tl">
                    <a:srgbClr val="000000">
                      <a:alpha val="43137"/>
                    </a:srgbClr>
                  </a:outerShdw>
                </a:effectLst>
                <a:cs typeface="Aharoni" pitchFamily="2" charset="-79"/>
              </a:rPr>
              <a:t/>
            </a:r>
            <a:br>
              <a:rPr lang="uk-UA" sz="1600" b="1" i="1" dirty="0">
                <a:effectLst>
                  <a:outerShdw blurRad="38100" dist="38100" dir="2700000" algn="tl">
                    <a:srgbClr val="000000">
                      <a:alpha val="43137"/>
                    </a:srgbClr>
                  </a:outerShdw>
                </a:effectLst>
                <a:cs typeface="Aharoni" pitchFamily="2" charset="-79"/>
              </a:rPr>
            </a:br>
            <a:r>
              <a:rPr lang="uk-UA" sz="1600" b="1" i="1" dirty="0" err="1">
                <a:effectLst>
                  <a:outerShdw blurRad="38100" dist="38100" dir="2700000" algn="tl">
                    <a:srgbClr val="000000">
                      <a:alpha val="43137"/>
                    </a:srgbClr>
                  </a:outerShdw>
                </a:effectLst>
                <a:cs typeface="Aharoni" pitchFamily="2" charset="-79"/>
              </a:rPr>
              <a:t>да</a:t>
            </a:r>
            <a:r>
              <a:rPr lang="uk-UA" sz="1600" b="1" i="1" dirty="0">
                <a:effectLst>
                  <a:outerShdw blurRad="38100" dist="38100" dir="2700000" algn="tl">
                    <a:srgbClr val="000000">
                      <a:alpha val="43137"/>
                    </a:srgbClr>
                  </a:outerShdw>
                </a:effectLst>
                <a:cs typeface="Aharoni" pitchFamily="2" charset="-79"/>
              </a:rPr>
              <a:t>, без попереднього вивчення їх соціальної зумовленості, без прогнозування можливих наслідків та моделювання їх оптимальних варіантів.</a:t>
            </a:r>
          </a:p>
          <a:p>
            <a:endParaRPr lang="uk-UA" sz="1600" b="1" i="1" dirty="0">
              <a:effectLst>
                <a:outerShdw blurRad="38100" dist="38100" dir="2700000" algn="tl">
                  <a:srgbClr val="000000">
                    <a:alpha val="43137"/>
                  </a:srgbClr>
                </a:outerShdw>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3501008"/>
            <a:ext cx="5263007" cy="2957141"/>
          </a:xfrm>
          <a:prstGeom prst="rect">
            <a:avLst/>
          </a:prstGeom>
        </p:spPr>
      </p:pic>
    </p:spTree>
    <p:extLst>
      <p:ext uri="{BB962C8B-B14F-4D97-AF65-F5344CB8AC3E}">
        <p14:creationId xmlns:p14="http://schemas.microsoft.com/office/powerpoint/2010/main" val="72616416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229600" cy="648072"/>
          </a:xfrm>
          <a:ln>
            <a:noFill/>
          </a:ln>
          <a:effectLst>
            <a:glow rad="228600">
              <a:schemeClr val="accent3">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uk-UA" sz="3200" dirty="0" smtClean="0"/>
              <a:t>Теми</a:t>
            </a:r>
            <a:r>
              <a:rPr lang="uk-UA" sz="3200" dirty="0"/>
              <a:t>, які передбачено </a:t>
            </a:r>
            <a:r>
              <a:rPr lang="uk-UA" sz="3200" dirty="0" smtClean="0"/>
              <a:t>РПНД:</a:t>
            </a:r>
            <a:endParaRPr lang="uk-UA" sz="3200" dirty="0"/>
          </a:p>
        </p:txBody>
      </p:sp>
      <p:graphicFrame>
        <p:nvGraphicFramePr>
          <p:cNvPr id="8" name="Таблица 7"/>
          <p:cNvGraphicFramePr>
            <a:graphicFrameLocks noGrp="1"/>
          </p:cNvGraphicFramePr>
          <p:nvPr>
            <p:extLst>
              <p:ext uri="{D42A27DB-BD31-4B8C-83A1-F6EECF244321}">
                <p14:modId xmlns:p14="http://schemas.microsoft.com/office/powerpoint/2010/main" val="4061458943"/>
              </p:ext>
            </p:extLst>
          </p:nvPr>
        </p:nvGraphicFramePr>
        <p:xfrm>
          <a:off x="539552" y="1124746"/>
          <a:ext cx="8280920" cy="5327282"/>
        </p:xfrm>
        <a:graphic>
          <a:graphicData uri="http://schemas.openxmlformats.org/drawingml/2006/table">
            <a:tbl>
              <a:tblPr firstRow="1" firstCol="1" bandRow="1">
                <a:tableStyleId>{5C22544A-7EE6-4342-B048-85BDC9FD1C3A}</a:tableStyleId>
              </a:tblPr>
              <a:tblGrid>
                <a:gridCol w="806107"/>
                <a:gridCol w="7474813"/>
              </a:tblGrid>
              <a:tr h="255084">
                <a:tc rowSpan="2">
                  <a:txBody>
                    <a:bodyPr/>
                    <a:lstStyle/>
                    <a:p>
                      <a:pPr indent="342900" algn="just">
                        <a:spcAft>
                          <a:spcPts val="0"/>
                        </a:spcAft>
                      </a:pPr>
                      <a:r>
                        <a:rPr lang="ru-RU" sz="2000" dirty="0">
                          <a:effectLst/>
                          <a:uFill>
                            <a:solidFill>
                              <a:srgbClr val="000000"/>
                            </a:solidFill>
                          </a:uFill>
                        </a:rPr>
                        <a:t> </a:t>
                      </a:r>
                    </a:p>
                    <a:p>
                      <a:pPr indent="342900" algn="just">
                        <a:spcAft>
                          <a:spcPts val="0"/>
                        </a:spcAft>
                      </a:pPr>
                      <a:r>
                        <a:rPr lang="ru-RU" sz="2000" dirty="0">
                          <a:effectLst/>
                          <a:uFill>
                            <a:solidFill>
                              <a:srgbClr val="000000"/>
                            </a:solidFill>
                          </a:uFill>
                        </a:rPr>
                        <a:t>1</a:t>
                      </a:r>
                      <a:endParaRPr lang="ru-RU" sz="2000" dirty="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indent="342900" algn="ctr">
                        <a:spcAft>
                          <a:spcPts val="0"/>
                        </a:spcAft>
                      </a:pPr>
                      <a:endParaRPr lang="ru-RU" sz="1100" dirty="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755365">
                <a:tc vMerge="1">
                  <a:txBody>
                    <a:bodyPr/>
                    <a:lstStyle/>
                    <a:p>
                      <a:endParaRPr lang="ru-RU"/>
                    </a:p>
                  </a:txBody>
                  <a:tcPr/>
                </a:tc>
                <a:tc>
                  <a:txBody>
                    <a:bodyPr/>
                    <a:lstStyle/>
                    <a:p>
                      <a:pPr indent="342900" algn="just">
                        <a:spcAft>
                          <a:spcPts val="0"/>
                        </a:spcAft>
                      </a:pPr>
                      <a:r>
                        <a:rPr lang="ru-RU" sz="2000">
                          <a:effectLst/>
                          <a:uFill>
                            <a:solidFill>
                              <a:srgbClr val="000000"/>
                            </a:solidFill>
                          </a:uFill>
                        </a:rPr>
                        <a:t>Соціологія як наука. Методологія та методика емпіричних соціологічних досліджень</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715723">
                <a:tc>
                  <a:txBody>
                    <a:bodyPr/>
                    <a:lstStyle/>
                    <a:p>
                      <a:pPr indent="342900" algn="just">
                        <a:spcAft>
                          <a:spcPts val="0"/>
                        </a:spcAft>
                      </a:pPr>
                      <a:r>
                        <a:rPr lang="ru-RU" sz="2000">
                          <a:effectLst/>
                          <a:uFill>
                            <a:solidFill>
                              <a:srgbClr val="000000"/>
                            </a:solidFill>
                          </a:uFill>
                        </a:rPr>
                        <a:t>2</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indent="342900" algn="just">
                        <a:spcAft>
                          <a:spcPts val="0"/>
                        </a:spcAft>
                      </a:pPr>
                      <a:r>
                        <a:rPr lang="ru-RU" sz="2000">
                          <a:effectLst/>
                          <a:uFill>
                            <a:solidFill>
                              <a:srgbClr val="000000"/>
                            </a:solidFill>
                          </a:uFill>
                        </a:rPr>
                        <a:t>Соціальні структура суспільства та соціальна стратифікація</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715723">
                <a:tc>
                  <a:txBody>
                    <a:bodyPr/>
                    <a:lstStyle/>
                    <a:p>
                      <a:pPr indent="342900" algn="just">
                        <a:spcAft>
                          <a:spcPts val="0"/>
                        </a:spcAft>
                      </a:pPr>
                      <a:r>
                        <a:rPr lang="ru-RU" sz="2000">
                          <a:effectLst/>
                          <a:uFill>
                            <a:solidFill>
                              <a:srgbClr val="000000"/>
                            </a:solidFill>
                          </a:uFill>
                        </a:rPr>
                        <a:t>3</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Соціальні відносини. Проблеми соціальної політики та справедливості.</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417861">
                <a:tc>
                  <a:txBody>
                    <a:bodyPr/>
                    <a:lstStyle/>
                    <a:p>
                      <a:pPr indent="342900" algn="just">
                        <a:spcAft>
                          <a:spcPts val="0"/>
                        </a:spcAft>
                      </a:pPr>
                      <a:r>
                        <a:rPr lang="ru-RU" sz="2000">
                          <a:effectLst/>
                          <a:uFill>
                            <a:solidFill>
                              <a:srgbClr val="000000"/>
                            </a:solidFill>
                          </a:uFill>
                        </a:rPr>
                        <a:t>4</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Соціальні інститути, соціальні організації та спільноти</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417861">
                <a:tc>
                  <a:txBody>
                    <a:bodyPr/>
                    <a:lstStyle/>
                    <a:p>
                      <a:pPr indent="342900" algn="just">
                        <a:spcAft>
                          <a:spcPts val="0"/>
                        </a:spcAft>
                      </a:pPr>
                      <a:r>
                        <a:rPr lang="ru-RU" sz="2000">
                          <a:effectLst/>
                          <a:uFill>
                            <a:solidFill>
                              <a:srgbClr val="000000"/>
                            </a:solidFill>
                          </a:uFill>
                        </a:rPr>
                        <a:t>5</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Соціальні конфлікти: генезис та механізми регулювання</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398041">
                <a:tc>
                  <a:txBody>
                    <a:bodyPr/>
                    <a:lstStyle/>
                    <a:p>
                      <a:pPr indent="342900" algn="just">
                        <a:spcAft>
                          <a:spcPts val="0"/>
                        </a:spcAft>
                      </a:pPr>
                      <a:r>
                        <a:rPr lang="ru-RU" sz="2000">
                          <a:effectLst/>
                          <a:uFill>
                            <a:solidFill>
                              <a:srgbClr val="000000"/>
                            </a:solidFill>
                          </a:uFill>
                        </a:rPr>
                        <a:t>6</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Соціологія сім’ї</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417861">
                <a:tc>
                  <a:txBody>
                    <a:bodyPr/>
                    <a:lstStyle/>
                    <a:p>
                      <a:pPr indent="342900" algn="just">
                        <a:spcAft>
                          <a:spcPts val="0"/>
                        </a:spcAft>
                      </a:pPr>
                      <a:r>
                        <a:rPr lang="ru-RU" sz="2000">
                          <a:effectLst/>
                          <a:uFill>
                            <a:solidFill>
                              <a:srgbClr val="000000"/>
                            </a:solidFill>
                          </a:uFill>
                        </a:rPr>
                        <a:t>7</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Особистість у системі суспільних зв’язків</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398041">
                <a:tc>
                  <a:txBody>
                    <a:bodyPr/>
                    <a:lstStyle/>
                    <a:p>
                      <a:pPr indent="342900" algn="just">
                        <a:spcAft>
                          <a:spcPts val="0"/>
                        </a:spcAft>
                      </a:pPr>
                      <a:r>
                        <a:rPr lang="ru-RU" sz="2000">
                          <a:effectLst/>
                          <a:uFill>
                            <a:solidFill>
                              <a:srgbClr val="000000"/>
                            </a:solidFill>
                          </a:uFill>
                        </a:rPr>
                        <a:t>8</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algn="just">
                        <a:spcAft>
                          <a:spcPts val="0"/>
                        </a:spcAft>
                      </a:pPr>
                      <a:r>
                        <a:rPr lang="ru-RU" sz="2000">
                          <a:effectLst/>
                          <a:uFill>
                            <a:solidFill>
                              <a:srgbClr val="000000"/>
                            </a:solidFill>
                          </a:uFill>
                        </a:rPr>
                        <a:t>Етносоціологія та соціологія нації</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417861">
                <a:tc>
                  <a:txBody>
                    <a:bodyPr/>
                    <a:lstStyle/>
                    <a:p>
                      <a:pPr indent="342900" algn="just">
                        <a:spcAft>
                          <a:spcPts val="0"/>
                        </a:spcAft>
                      </a:pPr>
                      <a:r>
                        <a:rPr lang="ru-RU" sz="2000">
                          <a:effectLst/>
                          <a:uFill>
                            <a:solidFill>
                              <a:srgbClr val="000000"/>
                            </a:solidFill>
                          </a:uFill>
                        </a:rPr>
                        <a:t>9</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indent="342900">
                        <a:spcAft>
                          <a:spcPts val="0"/>
                        </a:spcAft>
                      </a:pPr>
                      <a:r>
                        <a:rPr lang="ru-RU" sz="2000">
                          <a:effectLst/>
                          <a:uFill>
                            <a:solidFill>
                              <a:srgbClr val="000000"/>
                            </a:solidFill>
                          </a:uFill>
                        </a:rPr>
                        <a:t>Соціологія праці та управління</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r h="417861">
                <a:tc>
                  <a:txBody>
                    <a:bodyPr/>
                    <a:lstStyle/>
                    <a:p>
                      <a:pPr indent="342900" algn="just">
                        <a:spcAft>
                          <a:spcPts val="0"/>
                        </a:spcAft>
                      </a:pPr>
                      <a:r>
                        <a:rPr lang="ru-RU" sz="2000">
                          <a:effectLst/>
                          <a:uFill>
                            <a:solidFill>
                              <a:srgbClr val="000000"/>
                            </a:solidFill>
                          </a:uFill>
                        </a:rPr>
                        <a:t>10</a:t>
                      </a:r>
                      <a:endParaRPr lang="ru-RU" sz="200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c>
                  <a:txBody>
                    <a:bodyPr/>
                    <a:lstStyle/>
                    <a:p>
                      <a:pPr indent="342900">
                        <a:spcAft>
                          <a:spcPts val="0"/>
                        </a:spcAft>
                      </a:pPr>
                      <a:r>
                        <a:rPr lang="ru-RU" sz="2000" dirty="0" err="1">
                          <a:effectLst/>
                          <a:uFill>
                            <a:solidFill>
                              <a:srgbClr val="000000"/>
                            </a:solidFill>
                          </a:uFill>
                        </a:rPr>
                        <a:t>Соціологічні</a:t>
                      </a:r>
                      <a:r>
                        <a:rPr lang="ru-RU" sz="2000" dirty="0">
                          <a:effectLst/>
                          <a:uFill>
                            <a:solidFill>
                              <a:srgbClr val="000000"/>
                            </a:solidFill>
                          </a:uFill>
                        </a:rPr>
                        <a:t> </a:t>
                      </a:r>
                      <a:r>
                        <a:rPr lang="ru-RU" sz="2000" dirty="0" err="1">
                          <a:effectLst/>
                          <a:uFill>
                            <a:solidFill>
                              <a:srgbClr val="000000"/>
                            </a:solidFill>
                          </a:uFill>
                        </a:rPr>
                        <a:t>аспекти</a:t>
                      </a:r>
                      <a:r>
                        <a:rPr lang="ru-RU" sz="2000" dirty="0">
                          <a:effectLst/>
                          <a:uFill>
                            <a:solidFill>
                              <a:srgbClr val="000000"/>
                            </a:solidFill>
                          </a:uFill>
                        </a:rPr>
                        <a:t> </a:t>
                      </a:r>
                      <a:r>
                        <a:rPr lang="ru-RU" sz="2000" dirty="0" err="1">
                          <a:effectLst/>
                          <a:uFill>
                            <a:solidFill>
                              <a:srgbClr val="000000"/>
                            </a:solidFill>
                          </a:uFill>
                        </a:rPr>
                        <a:t>правової</a:t>
                      </a:r>
                      <a:r>
                        <a:rPr lang="ru-RU" sz="2000" dirty="0">
                          <a:effectLst/>
                          <a:uFill>
                            <a:solidFill>
                              <a:srgbClr val="000000"/>
                            </a:solidFill>
                          </a:uFill>
                        </a:rPr>
                        <a:t> </a:t>
                      </a:r>
                      <a:r>
                        <a:rPr lang="ru-RU" sz="2000" dirty="0" err="1">
                          <a:effectLst/>
                          <a:uFill>
                            <a:solidFill>
                              <a:srgbClr val="000000"/>
                            </a:solidFill>
                          </a:uFill>
                        </a:rPr>
                        <a:t>діяльності</a:t>
                      </a:r>
                      <a:endParaRPr lang="ru-RU" sz="2000" dirty="0">
                        <a:solidFill>
                          <a:srgbClr val="000000"/>
                        </a:solidFill>
                        <a:effectLst/>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a:txBody>
                  <a:tcPr marL="38550" marR="38550" marT="38550" marB="38550"/>
                </a:tc>
              </a:tr>
            </a:tbl>
          </a:graphicData>
        </a:graphic>
      </p:graphicFrame>
    </p:spTree>
    <p:extLst>
      <p:ext uri="{BB962C8B-B14F-4D97-AF65-F5344CB8AC3E}">
        <p14:creationId xmlns:p14="http://schemas.microsoft.com/office/powerpoint/2010/main" val="346832268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7515" y="1268760"/>
            <a:ext cx="8229600" cy="4572000"/>
          </a:xfrm>
        </p:spPr>
        <p:txBody>
          <a:bodyPr>
            <a:normAutofit fontScale="77500" lnSpcReduction="20000"/>
          </a:bodyPr>
          <a:lstStyle/>
          <a:p>
            <a:r>
              <a:rPr lang="vi-VN" b="1" dirty="0">
                <a:latin typeface="Verdana" pitchFamily="34" charset="0"/>
                <a:ea typeface="Verdana" pitchFamily="34" charset="0"/>
                <a:cs typeface="Verdana" pitchFamily="34" charset="0"/>
              </a:rPr>
              <a:t>Соціоло́гія</a:t>
            </a:r>
            <a:r>
              <a:rPr lang="vi-VN" dirty="0">
                <a:latin typeface="Verdana" pitchFamily="34" charset="0"/>
                <a:ea typeface="Verdana" pitchFamily="34" charset="0"/>
                <a:cs typeface="Verdana" pitchFamily="34" charset="0"/>
              </a:rPr>
              <a:t> </a:t>
            </a:r>
            <a:r>
              <a:rPr lang="vi-VN" sz="2600" i="1" dirty="0">
                <a:latin typeface="Verdana" pitchFamily="34" charset="0"/>
                <a:ea typeface="Verdana" pitchFamily="34" charset="0"/>
                <a:cs typeface="Verdana" pitchFamily="34" charset="0"/>
              </a:rPr>
              <a:t>(від лат. </a:t>
            </a:r>
            <a:r>
              <a:rPr lang="en-US" sz="2600" i="1" dirty="0">
                <a:latin typeface="Verdana" pitchFamily="34" charset="0"/>
                <a:ea typeface="Verdana" pitchFamily="34" charset="0"/>
                <a:cs typeface="Verdana" pitchFamily="34" charset="0"/>
              </a:rPr>
              <a:t>societas — «</a:t>
            </a:r>
            <a:r>
              <a:rPr lang="vi-VN" sz="2600" i="1" dirty="0">
                <a:latin typeface="Verdana" pitchFamily="34" charset="0"/>
                <a:ea typeface="Verdana" pitchFamily="34" charset="0"/>
                <a:cs typeface="Verdana" pitchFamily="34" charset="0"/>
              </a:rPr>
              <a:t>суспільство» та грец. </a:t>
            </a:r>
            <a:r>
              <a:rPr lang="el-GR" sz="2600" i="1" dirty="0">
                <a:latin typeface="Verdana" pitchFamily="34" charset="0"/>
                <a:ea typeface="Verdana" pitchFamily="34" charset="0"/>
                <a:cs typeface="Verdana" pitchFamily="34" charset="0"/>
              </a:rPr>
              <a:t>λογος — «</a:t>
            </a:r>
            <a:r>
              <a:rPr lang="vi-VN" sz="2600" i="1" dirty="0">
                <a:latin typeface="Verdana" pitchFamily="34" charset="0"/>
                <a:ea typeface="Verdana" pitchFamily="34" charset="0"/>
                <a:cs typeface="Verdana" pitchFamily="34" charset="0"/>
              </a:rPr>
              <a:t>вчення», «знання», «наука») — наука про умови та процеси у суспільстві, а також їх дослідження. Соціологія постала з епохи Просвітництва як системно-критична наука соціального і зайняла проміжне місце між природничими та гуманітарними науками.</a:t>
            </a:r>
          </a:p>
          <a:p>
            <a:r>
              <a:rPr lang="vi-VN" dirty="0">
                <a:solidFill>
                  <a:schemeClr val="accent1">
                    <a:lumMod val="50000"/>
                  </a:schemeClr>
                </a:solidFill>
                <a:latin typeface="Verdana" pitchFamily="34" charset="0"/>
                <a:ea typeface="Verdana" pitchFamily="34" charset="0"/>
                <a:cs typeface="Verdana" pitchFamily="34" charset="0"/>
              </a:rPr>
              <a:t>Термін «соціологія» походить від двох слів: </a:t>
            </a:r>
            <a:r>
              <a:rPr lang="vi-VN" sz="2600" i="1" dirty="0">
                <a:latin typeface="Verdana" pitchFamily="34" charset="0"/>
                <a:ea typeface="Verdana" pitchFamily="34" charset="0"/>
                <a:cs typeface="Verdana" pitchFamily="34" charset="0"/>
              </a:rPr>
              <a:t>лат. </a:t>
            </a:r>
            <a:r>
              <a:rPr lang="en-US" sz="2600" i="1" dirty="0">
                <a:latin typeface="Verdana" pitchFamily="34" charset="0"/>
                <a:ea typeface="Verdana" pitchFamily="34" charset="0"/>
                <a:cs typeface="Verdana" pitchFamily="34" charset="0"/>
              </a:rPr>
              <a:t>societas — «</a:t>
            </a:r>
            <a:r>
              <a:rPr lang="vi-VN" sz="2600" i="1" dirty="0">
                <a:latin typeface="Verdana" pitchFamily="34" charset="0"/>
                <a:ea typeface="Verdana" pitchFamily="34" charset="0"/>
                <a:cs typeface="Verdana" pitchFamily="34" charset="0"/>
              </a:rPr>
              <a:t>суспільство» та грец. </a:t>
            </a:r>
            <a:r>
              <a:rPr lang="el-GR" sz="2600" i="1" dirty="0">
                <a:latin typeface="Verdana" pitchFamily="34" charset="0"/>
                <a:ea typeface="Verdana" pitchFamily="34" charset="0"/>
                <a:cs typeface="Verdana" pitchFamily="34" charset="0"/>
              </a:rPr>
              <a:t>λογος — «</a:t>
            </a:r>
            <a:r>
              <a:rPr lang="vi-VN" sz="2600" i="1" dirty="0">
                <a:latin typeface="Verdana" pitchFamily="34" charset="0"/>
                <a:ea typeface="Verdana" pitchFamily="34" charset="0"/>
                <a:cs typeface="Verdana" pitchFamily="34" charset="0"/>
              </a:rPr>
              <a:t>вчення», «знання», «наука». Термін запропонував 1839 року французький учений Оґюст Конт, ще до того як у другій половині </a:t>
            </a:r>
            <a:r>
              <a:rPr lang="en-US" sz="2600" i="1" dirty="0">
                <a:latin typeface="Verdana" pitchFamily="34" charset="0"/>
                <a:ea typeface="Verdana" pitchFamily="34" charset="0"/>
                <a:cs typeface="Verdana" pitchFamily="34" charset="0"/>
              </a:rPr>
              <a:t>XIX </a:t>
            </a:r>
            <a:r>
              <a:rPr lang="vi-VN" sz="2600" i="1" dirty="0">
                <a:latin typeface="Verdana" pitchFamily="34" charset="0"/>
                <a:ea typeface="Verdana" pitchFamily="34" charset="0"/>
                <a:cs typeface="Verdana" pitchFamily="34" charset="0"/>
              </a:rPr>
              <a:t>ст. соціологія стала самостійною університетською дисципліною. Але ще до Огюста Конта це поняття вживала перша у світі соціологиня — Гарієт </a:t>
            </a:r>
            <a:r>
              <a:rPr lang="vi-VN" sz="2600" i="1" dirty="0" smtClean="0">
                <a:latin typeface="Verdana" pitchFamily="34" charset="0"/>
                <a:ea typeface="Verdana" pitchFamily="34" charset="0"/>
                <a:cs typeface="Verdana" pitchFamily="34" charset="0"/>
              </a:rPr>
              <a:t>Мартіно</a:t>
            </a:r>
            <a:r>
              <a:rPr lang="uk-UA" sz="2600" i="1" dirty="0" smtClean="0">
                <a:latin typeface="Verdana" pitchFamily="34" charset="0"/>
                <a:ea typeface="Verdana" pitchFamily="34" charset="0"/>
                <a:cs typeface="Verdana" pitchFamily="34" charset="0"/>
              </a:rPr>
              <a:t>,</a:t>
            </a:r>
            <a:r>
              <a:rPr lang="en-US" sz="2600" i="1" dirty="0" smtClean="0">
                <a:latin typeface="Verdana" pitchFamily="34" charset="0"/>
                <a:ea typeface="Verdana" pitchFamily="34" charset="0"/>
                <a:cs typeface="Verdana" pitchFamily="34" charset="0"/>
              </a:rPr>
              <a:t> </a:t>
            </a:r>
            <a:r>
              <a:rPr lang="vi-VN" sz="2600" i="1" dirty="0">
                <a:latin typeface="Verdana" pitchFamily="34" charset="0"/>
                <a:ea typeface="Verdana" pitchFamily="34" charset="0"/>
                <a:cs typeface="Verdana" pitchFamily="34" charset="0"/>
              </a:rPr>
              <a:t>а ще раніше, у 1780-х рр. — абат Сієс</a:t>
            </a:r>
          </a:p>
          <a:p>
            <a:endParaRPr lang="uk-UA" sz="2600" i="1"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14359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9032" y="318651"/>
            <a:ext cx="8229600" cy="1145282"/>
          </a:xfrm>
        </p:spPr>
        <p:txBody>
          <a:bodyPr>
            <a:normAutofit/>
          </a:bodyPr>
          <a:lstStyle/>
          <a:p>
            <a:r>
              <a:rPr lang="uk-UA" sz="2800" dirty="0"/>
              <a:t>Метою вивчення навчальної дисципліни «Соціологія» </a:t>
            </a:r>
            <a:r>
              <a:rPr lang="uk-UA" sz="2800" dirty="0" smtClean="0"/>
              <a:t>є:</a:t>
            </a:r>
            <a:endParaRPr lang="uk-UA" sz="2800" dirty="0"/>
          </a:p>
        </p:txBody>
      </p:sp>
      <p:sp>
        <p:nvSpPr>
          <p:cNvPr id="3" name="Объект 2"/>
          <p:cNvSpPr>
            <a:spLocks noGrp="1"/>
          </p:cNvSpPr>
          <p:nvPr>
            <p:ph idx="1"/>
          </p:nvPr>
        </p:nvSpPr>
        <p:spPr/>
        <p:txBody>
          <a:bodyPr>
            <a:normAutofit/>
          </a:bodyPr>
          <a:lstStyle/>
          <a:p>
            <a:endParaRPr lang="uk-UA" sz="2800" dirty="0" smtClean="0">
              <a:latin typeface="Verdana" pitchFamily="34" charset="0"/>
              <a:ea typeface="Verdana" pitchFamily="34" charset="0"/>
              <a:cs typeface="Verdana" pitchFamily="34" charset="0"/>
            </a:endParaRPr>
          </a:p>
          <a:p>
            <a:endParaRPr lang="uk-UA" sz="2800" dirty="0" smtClean="0">
              <a:latin typeface="Verdana" pitchFamily="34" charset="0"/>
              <a:ea typeface="Verdana" pitchFamily="34" charset="0"/>
              <a:cs typeface="Verdana" pitchFamily="34" charset="0"/>
            </a:endParaRPr>
          </a:p>
          <a:p>
            <a:endParaRPr lang="uk-UA" sz="2800" dirty="0" smtClean="0">
              <a:latin typeface="Verdana" pitchFamily="34" charset="0"/>
              <a:ea typeface="Verdana" pitchFamily="34" charset="0"/>
              <a:cs typeface="Verdana" pitchFamily="34" charset="0"/>
            </a:endParaRPr>
          </a:p>
          <a:p>
            <a:endParaRPr lang="uk-UA" dirty="0"/>
          </a:p>
        </p:txBody>
      </p:sp>
      <p:sp>
        <p:nvSpPr>
          <p:cNvPr id="4" name="Прямоугольник 3"/>
          <p:cNvSpPr/>
          <p:nvPr/>
        </p:nvSpPr>
        <p:spPr>
          <a:xfrm>
            <a:off x="683568" y="1988840"/>
            <a:ext cx="7560840" cy="3477875"/>
          </a:xfrm>
          <a:prstGeom prst="rect">
            <a:avLst/>
          </a:prstGeom>
        </p:spPr>
        <p:txBody>
          <a:bodyPr wrap="square">
            <a:spAutoFit/>
          </a:bodyPr>
          <a:lstStyle/>
          <a:p>
            <a:r>
              <a:rPr lang="ru-RU" sz="2000" dirty="0" err="1"/>
              <a:t>ознайомлення</a:t>
            </a:r>
            <a:r>
              <a:rPr lang="ru-RU" sz="2000" dirty="0"/>
              <a:t> з </a:t>
            </a:r>
            <a:r>
              <a:rPr lang="ru-RU" sz="2000" dirty="0" err="1"/>
              <a:t>соціальною</a:t>
            </a:r>
            <a:r>
              <a:rPr lang="ru-RU" sz="2000" dirty="0"/>
              <a:t> структурою </a:t>
            </a:r>
            <a:r>
              <a:rPr lang="ru-RU" sz="2000" dirty="0" err="1"/>
              <a:t>суспільства</a:t>
            </a:r>
            <a:r>
              <a:rPr lang="ru-RU" sz="2000" dirty="0"/>
              <a:t>, </a:t>
            </a:r>
            <a:r>
              <a:rPr lang="ru-RU" sz="2000" dirty="0" err="1"/>
              <a:t>його</a:t>
            </a:r>
            <a:r>
              <a:rPr lang="ru-RU" sz="2000" dirty="0"/>
              <a:t> </a:t>
            </a:r>
            <a:r>
              <a:rPr lang="ru-RU" sz="2000" dirty="0" err="1"/>
              <a:t>специфікою</a:t>
            </a:r>
            <a:r>
              <a:rPr lang="ru-RU" sz="2000" dirty="0"/>
              <a:t>, з </a:t>
            </a:r>
            <a:r>
              <a:rPr lang="ru-RU" sz="2000" dirty="0" err="1"/>
              <a:t>основними</a:t>
            </a:r>
            <a:r>
              <a:rPr lang="ru-RU" sz="2000" dirty="0"/>
              <a:t> </a:t>
            </a:r>
            <a:r>
              <a:rPr lang="ru-RU" sz="2000" dirty="0" err="1"/>
              <a:t>поняттями</a:t>
            </a:r>
            <a:r>
              <a:rPr lang="ru-RU" sz="2000" dirty="0"/>
              <a:t> і </a:t>
            </a:r>
            <a:r>
              <a:rPr lang="ru-RU" sz="2000" dirty="0" err="1"/>
              <a:t>концепціями</a:t>
            </a:r>
            <a:r>
              <a:rPr lang="ru-RU" sz="2000" dirty="0"/>
              <a:t> про </a:t>
            </a:r>
            <a:r>
              <a:rPr lang="ru-RU" sz="2000" dirty="0" err="1"/>
              <a:t>навколишній</a:t>
            </a:r>
            <a:r>
              <a:rPr lang="ru-RU" sz="2000" dirty="0"/>
              <a:t> </a:t>
            </a:r>
            <a:r>
              <a:rPr lang="ru-RU" sz="2000" dirty="0" err="1"/>
              <a:t>світ</a:t>
            </a:r>
            <a:r>
              <a:rPr lang="ru-RU" sz="2000" dirty="0"/>
              <a:t> людей та </a:t>
            </a:r>
            <a:r>
              <a:rPr lang="ru-RU" sz="2000" dirty="0" err="1"/>
              <a:t>їх</a:t>
            </a:r>
            <a:r>
              <a:rPr lang="ru-RU" sz="2000" dirty="0"/>
              <a:t> </a:t>
            </a:r>
            <a:r>
              <a:rPr lang="ru-RU" sz="2000" dirty="0" err="1"/>
              <a:t>взаємовідносини</a:t>
            </a:r>
            <a:r>
              <a:rPr lang="ru-RU" sz="2000" dirty="0"/>
              <a:t>, з </a:t>
            </a:r>
            <a:r>
              <a:rPr lang="ru-RU" sz="2000" dirty="0" err="1"/>
              <a:t>основними</a:t>
            </a:r>
            <a:r>
              <a:rPr lang="ru-RU" sz="2000" dirty="0"/>
              <a:t> </a:t>
            </a:r>
            <a:r>
              <a:rPr lang="ru-RU" sz="2000" dirty="0" err="1"/>
              <a:t>соціальними</a:t>
            </a:r>
            <a:r>
              <a:rPr lang="ru-RU" sz="2000" dirty="0"/>
              <a:t> </a:t>
            </a:r>
            <a:r>
              <a:rPr lang="ru-RU" sz="2000" dirty="0" err="1"/>
              <a:t>інститутами</a:t>
            </a:r>
            <a:r>
              <a:rPr lang="ru-RU" sz="2000" dirty="0"/>
              <a:t> та </a:t>
            </a:r>
            <a:r>
              <a:rPr lang="ru-RU" sz="2000" dirty="0" err="1"/>
              <a:t>процесами</a:t>
            </a:r>
            <a:r>
              <a:rPr lang="ru-RU" sz="2000" dirty="0"/>
              <a:t> </a:t>
            </a:r>
            <a:r>
              <a:rPr lang="ru-RU" sz="2000" dirty="0" err="1"/>
              <a:t>соціальних</a:t>
            </a:r>
            <a:r>
              <a:rPr lang="ru-RU" sz="2000" dirty="0"/>
              <a:t> </a:t>
            </a:r>
            <a:r>
              <a:rPr lang="ru-RU" sz="2000" dirty="0" err="1"/>
              <a:t>змін</a:t>
            </a:r>
            <a:r>
              <a:rPr lang="ru-RU" sz="2000" dirty="0"/>
              <a:t> у </a:t>
            </a:r>
            <a:r>
              <a:rPr lang="ru-RU" sz="2000" dirty="0" err="1"/>
              <a:t>суспільстві</a:t>
            </a:r>
            <a:r>
              <a:rPr lang="ru-RU" sz="2000" dirty="0"/>
              <a:t>; </a:t>
            </a:r>
            <a:r>
              <a:rPr lang="ru-RU" sz="2000" dirty="0" err="1"/>
              <a:t>осмислити</a:t>
            </a:r>
            <a:r>
              <a:rPr lang="ru-RU" sz="2000" dirty="0"/>
              <a:t> </a:t>
            </a:r>
            <a:r>
              <a:rPr lang="ru-RU" sz="2000" dirty="0" err="1"/>
              <a:t>соціальні</a:t>
            </a:r>
            <a:r>
              <a:rPr lang="ru-RU" sz="2000" dirty="0"/>
              <a:t> </a:t>
            </a:r>
            <a:r>
              <a:rPr lang="ru-RU" sz="2000" dirty="0" err="1"/>
              <a:t>аспекти</a:t>
            </a:r>
            <a:r>
              <a:rPr lang="ru-RU" sz="2000" dirty="0"/>
              <a:t> становища </a:t>
            </a:r>
            <a:r>
              <a:rPr lang="ru-RU" sz="2000" dirty="0" err="1"/>
              <a:t>України</a:t>
            </a:r>
            <a:r>
              <a:rPr lang="ru-RU" sz="2000" dirty="0"/>
              <a:t>, </a:t>
            </a:r>
            <a:r>
              <a:rPr lang="ru-RU" sz="2000" dirty="0" err="1"/>
              <a:t>розвитку</a:t>
            </a:r>
            <a:r>
              <a:rPr lang="ru-RU" sz="2000" dirty="0"/>
              <a:t> </a:t>
            </a:r>
            <a:r>
              <a:rPr lang="ru-RU" sz="2000" dirty="0" err="1"/>
              <a:t>українського</a:t>
            </a:r>
            <a:r>
              <a:rPr lang="ru-RU" sz="2000" dirty="0"/>
              <a:t> </a:t>
            </a:r>
            <a:r>
              <a:rPr lang="ru-RU" sz="2000" dirty="0" err="1"/>
              <a:t>етносу</a:t>
            </a:r>
            <a:r>
              <a:rPr lang="ru-RU" sz="2000" dirty="0"/>
              <a:t>, </a:t>
            </a:r>
            <a:r>
              <a:rPr lang="ru-RU" sz="2000" dirty="0" err="1"/>
              <a:t>становлення</a:t>
            </a:r>
            <a:r>
              <a:rPr lang="ru-RU" sz="2000" dirty="0"/>
              <a:t> </a:t>
            </a:r>
            <a:r>
              <a:rPr lang="ru-RU" sz="2000" dirty="0" err="1"/>
              <a:t>культури</a:t>
            </a:r>
            <a:r>
              <a:rPr lang="ru-RU" sz="2000" dirty="0"/>
              <a:t>, </a:t>
            </a:r>
            <a:r>
              <a:rPr lang="ru-RU" sz="2000" dirty="0" err="1"/>
              <a:t>державності</a:t>
            </a:r>
            <a:r>
              <a:rPr lang="ru-RU" sz="2000" dirty="0"/>
              <a:t>, </a:t>
            </a:r>
            <a:r>
              <a:rPr lang="ru-RU" sz="2000" dirty="0" err="1"/>
              <a:t>формування</a:t>
            </a:r>
            <a:r>
              <a:rPr lang="ru-RU" sz="2000" dirty="0"/>
              <a:t> </a:t>
            </a:r>
            <a:r>
              <a:rPr lang="ru-RU" sz="2000" dirty="0" err="1"/>
              <a:t>вільної</a:t>
            </a:r>
            <a:r>
              <a:rPr lang="ru-RU" sz="2000" dirty="0"/>
              <a:t> </a:t>
            </a:r>
            <a:r>
              <a:rPr lang="ru-RU" sz="2000" dirty="0" err="1"/>
              <a:t>особистості</a:t>
            </a:r>
            <a:r>
              <a:rPr lang="ru-RU" sz="2000" dirty="0"/>
              <a:t>, </a:t>
            </a:r>
            <a:r>
              <a:rPr lang="ru-RU" sz="2000" dirty="0" err="1"/>
              <a:t>сформувати</a:t>
            </a:r>
            <a:r>
              <a:rPr lang="ru-RU" sz="2000" dirty="0"/>
              <a:t> </a:t>
            </a:r>
            <a:r>
              <a:rPr lang="ru-RU" sz="2000" dirty="0" err="1"/>
              <a:t>соціологічну</a:t>
            </a:r>
            <a:r>
              <a:rPr lang="ru-RU" sz="2000" dirty="0"/>
              <a:t> культуру, </a:t>
            </a:r>
            <a:r>
              <a:rPr lang="ru-RU" sz="2000" dirty="0" err="1"/>
              <a:t>націлити</a:t>
            </a:r>
            <a:r>
              <a:rPr lang="ru-RU" sz="2000" dirty="0"/>
              <a:t> </a:t>
            </a:r>
            <a:r>
              <a:rPr lang="ru-RU" sz="2000" dirty="0" err="1"/>
              <a:t>майбутніх</a:t>
            </a:r>
            <a:r>
              <a:rPr lang="ru-RU" sz="2000" dirty="0"/>
              <a:t> </a:t>
            </a:r>
            <a:r>
              <a:rPr lang="ru-RU" sz="2000" dirty="0" err="1"/>
              <a:t>працівників</a:t>
            </a:r>
            <a:r>
              <a:rPr lang="ru-RU" sz="2000" dirty="0"/>
              <a:t> </a:t>
            </a:r>
            <a:r>
              <a:rPr lang="ru-RU" sz="2000" dirty="0" err="1"/>
              <a:t>правоохоронних</a:t>
            </a:r>
            <a:r>
              <a:rPr lang="ru-RU" sz="2000" dirty="0"/>
              <a:t> </a:t>
            </a:r>
            <a:r>
              <a:rPr lang="ru-RU" sz="2000" dirty="0" err="1"/>
              <a:t>органів</a:t>
            </a:r>
            <a:r>
              <a:rPr lang="ru-RU" sz="2000" dirty="0"/>
              <a:t> на роботу </a:t>
            </a:r>
            <a:r>
              <a:rPr lang="ru-RU" sz="2000" dirty="0" err="1"/>
              <a:t>серед</a:t>
            </a:r>
            <a:r>
              <a:rPr lang="ru-RU" sz="2000" dirty="0"/>
              <a:t> людей, в </a:t>
            </a:r>
            <a:r>
              <a:rPr lang="ru-RU" sz="2000" dirty="0" err="1"/>
              <a:t>умовах</a:t>
            </a:r>
            <a:r>
              <a:rPr lang="ru-RU" sz="2000" dirty="0"/>
              <a:t> </a:t>
            </a:r>
            <a:r>
              <a:rPr lang="ru-RU" sz="2000" dirty="0" err="1"/>
              <a:t>підвищеного</a:t>
            </a:r>
            <a:r>
              <a:rPr lang="ru-RU" sz="2000" dirty="0"/>
              <a:t> </a:t>
            </a:r>
            <a:r>
              <a:rPr lang="ru-RU" sz="2000" dirty="0" err="1"/>
              <a:t>значення</a:t>
            </a:r>
            <a:r>
              <a:rPr lang="ru-RU" sz="2000" dirty="0"/>
              <a:t> </a:t>
            </a:r>
            <a:r>
              <a:rPr lang="ru-RU" sz="2000" dirty="0" err="1"/>
              <a:t>людського</a:t>
            </a:r>
            <a:r>
              <a:rPr lang="ru-RU" sz="2000" dirty="0"/>
              <a:t> фактору.</a:t>
            </a:r>
          </a:p>
        </p:txBody>
      </p:sp>
    </p:spTree>
    <p:extLst>
      <p:ext uri="{BB962C8B-B14F-4D97-AF65-F5344CB8AC3E}">
        <p14:creationId xmlns:p14="http://schemas.microsoft.com/office/powerpoint/2010/main" val="38471068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033"/>
            <a:ext cx="8229600" cy="1399032"/>
          </a:xfrm>
        </p:spPr>
        <p:txBody>
          <a:bodyPr>
            <a:normAutofit/>
          </a:bodyPr>
          <a:lstStyle/>
          <a:p>
            <a:r>
              <a:rPr lang="uk-UA" sz="2800" b="1" dirty="0" smtClean="0"/>
              <a:t>ПРЕДМЕТ І ОБ</a:t>
            </a:r>
            <a:r>
              <a:rPr lang="en-US" sz="2800" b="1" dirty="0" smtClean="0"/>
              <a:t>’</a:t>
            </a:r>
            <a:r>
              <a:rPr lang="uk-UA" sz="2800" b="1" dirty="0" smtClean="0"/>
              <a:t>ЄКТ СОЦІОЛОГІЇ</a:t>
            </a:r>
            <a:endParaRPr lang="uk-UA" sz="2800" b="1" dirty="0"/>
          </a:p>
        </p:txBody>
      </p:sp>
      <p:graphicFrame>
        <p:nvGraphicFramePr>
          <p:cNvPr id="8" name="Объект 7"/>
          <p:cNvGraphicFramePr>
            <a:graphicFrameLocks noGrp="1"/>
          </p:cNvGraphicFramePr>
          <p:nvPr>
            <p:ph idx="1"/>
            <p:extLst>
              <p:ext uri="{D42A27DB-BD31-4B8C-83A1-F6EECF244321}">
                <p14:modId xmlns:p14="http://schemas.microsoft.com/office/powerpoint/2010/main" val="422863705"/>
              </p:ext>
            </p:extLst>
          </p:nvPr>
        </p:nvGraphicFramePr>
        <p:xfrm>
          <a:off x="457200" y="836712"/>
          <a:ext cx="8507288" cy="5618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80660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Соц</a:t>
            </a:r>
            <a:r>
              <a:rPr lang="uk-UA" dirty="0" smtClean="0"/>
              <a:t>іологія в системі наук</a:t>
            </a:r>
            <a:endParaRPr lang="uk-UA" dirty="0"/>
          </a:p>
        </p:txBody>
      </p:sp>
      <p:sp>
        <p:nvSpPr>
          <p:cNvPr id="3" name="Объект 2"/>
          <p:cNvSpPr>
            <a:spLocks noGrp="1"/>
          </p:cNvSpPr>
          <p:nvPr>
            <p:ph idx="1"/>
          </p:nvPr>
        </p:nvSpPr>
        <p:spPr/>
        <p:txBody>
          <a:bodyPr>
            <a:normAutofit/>
          </a:bodyPr>
          <a:lstStyle/>
          <a:p>
            <a:r>
              <a:rPr lang="uk-UA" sz="1800" dirty="0" smtClean="0"/>
              <a:t>Соціологія - соціально-гуманітарна наука ,яка має ряд схожих рис як із природніми науками ,так і технічними.</a:t>
            </a:r>
          </a:p>
          <a:p>
            <a:endParaRPr lang="uk-UA"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852936"/>
            <a:ext cx="6048672" cy="3788585"/>
          </a:xfrm>
          <a:prstGeom prst="rect">
            <a:avLst/>
          </a:prstGeom>
        </p:spPr>
      </p:pic>
    </p:spTree>
    <p:extLst>
      <p:ext uri="{BB962C8B-B14F-4D97-AF65-F5344CB8AC3E}">
        <p14:creationId xmlns:p14="http://schemas.microsoft.com/office/powerpoint/2010/main" val="107973581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171400"/>
            <a:ext cx="8229600" cy="1399032"/>
          </a:xfrm>
          <a:effectLst>
            <a:glow rad="228600">
              <a:schemeClr val="accent4">
                <a:satMod val="175000"/>
                <a:alpha val="40000"/>
              </a:schemeClr>
            </a:glow>
          </a:effectLst>
          <a:scene3d>
            <a:camera prst="perspectiveHeroicExtremeRightFacing"/>
            <a:lightRig rig="threePt" dir="t"/>
          </a:scene3d>
          <a:sp3d>
            <a:bevelT w="114300" prst="hardEdge"/>
          </a:sp3d>
        </p:spPr>
        <p:txBody>
          <a:bodyPr/>
          <a:lstStyle/>
          <a:p>
            <a:r>
              <a:rPr lang="uk-UA" dirty="0" smtClean="0"/>
              <a:t>ФУНКЦІЇ СОЦІОЛОГІЇ</a:t>
            </a: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9364644"/>
              </p:ext>
            </p:extLst>
          </p:nvPr>
        </p:nvGraphicFramePr>
        <p:xfrm>
          <a:off x="179512" y="1882774"/>
          <a:ext cx="8856984" cy="497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78945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65269133"/>
              </p:ext>
            </p:extLst>
          </p:nvPr>
        </p:nvGraphicFramePr>
        <p:xfrm>
          <a:off x="457200" y="116632"/>
          <a:ext cx="8507288" cy="6338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707904" y="1529729"/>
            <a:ext cx="288032" cy="1323439"/>
          </a:xfrm>
          <a:prstGeom prst="rect">
            <a:avLst/>
          </a:prstGeom>
          <a:noFill/>
        </p:spPr>
        <p:txBody>
          <a:bodyPr wrap="square" rtlCol="0">
            <a:spAutoFit/>
          </a:bodyPr>
          <a:lstStyle/>
          <a:p>
            <a:r>
              <a:rPr lang="uk-UA" sz="2000" b="1" i="1" dirty="0" smtClean="0"/>
              <a:t>РОЛЬ</a:t>
            </a:r>
            <a:endParaRPr lang="uk-UA" sz="2000" b="1" i="1" dirty="0"/>
          </a:p>
        </p:txBody>
      </p:sp>
      <p:sp>
        <p:nvSpPr>
          <p:cNvPr id="6" name="TextBox 5"/>
          <p:cNvSpPr txBox="1"/>
          <p:nvPr/>
        </p:nvSpPr>
        <p:spPr>
          <a:xfrm>
            <a:off x="3707904" y="3311449"/>
            <a:ext cx="288032" cy="2862322"/>
          </a:xfrm>
          <a:prstGeom prst="rect">
            <a:avLst/>
          </a:prstGeom>
          <a:noFill/>
        </p:spPr>
        <p:txBody>
          <a:bodyPr wrap="square" rtlCol="0">
            <a:spAutoFit/>
          </a:bodyPr>
          <a:lstStyle/>
          <a:p>
            <a:r>
              <a:rPr lang="uk-UA" b="1" dirty="0" smtClean="0"/>
              <a:t>СОЦІОЛОГ</a:t>
            </a:r>
          </a:p>
          <a:p>
            <a:r>
              <a:rPr lang="uk-UA" b="1" dirty="0" smtClean="0"/>
              <a:t>І</a:t>
            </a:r>
          </a:p>
          <a:p>
            <a:r>
              <a:rPr lang="uk-UA" b="1" dirty="0"/>
              <a:t>Ї</a:t>
            </a:r>
          </a:p>
        </p:txBody>
      </p:sp>
    </p:spTree>
    <p:extLst>
      <p:ext uri="{BB962C8B-B14F-4D97-AF65-F5344CB8AC3E}">
        <p14:creationId xmlns:p14="http://schemas.microsoft.com/office/powerpoint/2010/main" val="291571219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686800" cy="1549894"/>
          </a:xfrm>
          <a:scene3d>
            <a:camera prst="perspectiveHeroicExtremeRightFacing"/>
            <a:lightRig rig="threePt" dir="t"/>
          </a:scene3d>
          <a:sp3d>
            <a:bevelT prst="relaxedInset"/>
          </a:sp3d>
        </p:spPr>
        <p:txBody>
          <a:bodyPr>
            <a:normAutofit fontScale="90000"/>
          </a:bodyPr>
          <a:lstStyle/>
          <a:p>
            <a:r>
              <a:rPr lang="uk-UA" i="1" dirty="0">
                <a:solidFill>
                  <a:schemeClr val="accent2">
                    <a:lumMod val="60000"/>
                    <a:lumOff val="40000"/>
                  </a:schemeClr>
                </a:solidFill>
                <a:effectLst/>
              </a:rPr>
              <a:t>Засновники сучасної соціології</a:t>
            </a:r>
            <a:br>
              <a:rPr lang="uk-UA" i="1" dirty="0">
                <a:solidFill>
                  <a:schemeClr val="accent2">
                    <a:lumMod val="60000"/>
                    <a:lumOff val="40000"/>
                  </a:schemeClr>
                </a:solidFill>
                <a:effectLst/>
              </a:rPr>
            </a:br>
            <a:endParaRPr lang="uk-UA" i="1" dirty="0">
              <a:solidFill>
                <a:schemeClr val="accent2">
                  <a:lumMod val="60000"/>
                  <a:lumOff val="4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4111491932"/>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0858874"/>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363272" cy="1549894"/>
          </a:xfrm>
        </p:spPr>
        <p:txBody>
          <a:bodyPr>
            <a:normAutofit fontScale="90000"/>
          </a:bodyPr>
          <a:lstStyle/>
          <a:p>
            <a:r>
              <a:rPr lang="ru-RU" b="1" dirty="0">
                <a:effectLst/>
              </a:rPr>
              <a:t>Структуру теоретичної соціології формують такі компоненти</a:t>
            </a:r>
            <a:endParaRPr lang="uk-UA" dirty="0"/>
          </a:p>
        </p:txBody>
      </p:sp>
      <p:sp>
        <p:nvSpPr>
          <p:cNvPr id="3" name="Объект 2"/>
          <p:cNvSpPr>
            <a:spLocks noGrp="1"/>
          </p:cNvSpPr>
          <p:nvPr>
            <p:ph idx="1"/>
          </p:nvPr>
        </p:nvSpPr>
        <p:spPr/>
        <p:txBody>
          <a:bodyPr>
            <a:normAutofit fontScale="55000" lnSpcReduction="20000"/>
          </a:bodyPr>
          <a:lstStyle/>
          <a:p>
            <a:r>
              <a:rPr lang="uk-UA" dirty="0"/>
              <a:t>система загальних і специфічних законів, що виявляють і закріплюють типові, відносно сталі зв’язки в суспільстві, його соціальних інститутах і системах</a:t>
            </a:r>
            <a:r>
              <a:rPr lang="uk-UA" dirty="0" smtClean="0"/>
              <a:t>;</a:t>
            </a:r>
          </a:p>
          <a:p>
            <a:endParaRPr lang="uk-UA" dirty="0"/>
          </a:p>
          <a:p>
            <a:r>
              <a:rPr lang="uk-UA" dirty="0"/>
              <a:t>система постулатів, аксіом та інших тверджень про соціальне життя суспільства</a:t>
            </a:r>
            <a:r>
              <a:rPr lang="uk-UA" dirty="0" smtClean="0"/>
              <a:t>;</a:t>
            </a:r>
          </a:p>
          <a:p>
            <a:endParaRPr lang="uk-UA" dirty="0"/>
          </a:p>
          <a:p>
            <a:r>
              <a:rPr lang="uk-UA" dirty="0"/>
              <a:t>логіка висновків і доведень, використовуваних для обґрунтування соціальних висновків, прогнозів, тенденцій і закономірностей у соціальному житті суспільства</a:t>
            </a:r>
            <a:r>
              <a:rPr lang="uk-UA" dirty="0" smtClean="0"/>
              <a:t>;</a:t>
            </a:r>
          </a:p>
          <a:p>
            <a:endParaRPr lang="uk-UA" dirty="0"/>
          </a:p>
          <a:p>
            <a:r>
              <a:rPr lang="uk-UA" dirty="0"/>
              <a:t>загальний і спеціальний соціологічний категоріальний апарат;</a:t>
            </a:r>
          </a:p>
          <a:p>
            <a:r>
              <a:rPr lang="uk-UA" dirty="0"/>
              <a:t>обґрунтування різних підходів до аналізу об’єкта і суб’єкта досліджень</a:t>
            </a:r>
            <a:r>
              <a:rPr lang="uk-UA" dirty="0" smtClean="0"/>
              <a:t>;</a:t>
            </a:r>
          </a:p>
          <a:p>
            <a:endParaRPr lang="uk-UA" dirty="0"/>
          </a:p>
          <a:p>
            <a:r>
              <a:rPr lang="uk-UA" dirty="0"/>
              <a:t>система пізнавальних методів і процедур, яка забезпечує повноту опису, пояснення і передбачення соціальний явищ і процесів на певному рівні соціальної організації суспільства;</a:t>
            </a:r>
          </a:p>
          <a:p>
            <a:r>
              <a:rPr lang="uk-UA" dirty="0"/>
              <a:t>емпірична база, що потребує теоретичної інтерпретації.</a:t>
            </a:r>
          </a:p>
          <a:p>
            <a:endParaRPr lang="uk-UA" dirty="0"/>
          </a:p>
        </p:txBody>
      </p:sp>
    </p:spTree>
    <p:extLst>
      <p:ext uri="{BB962C8B-B14F-4D97-AF65-F5344CB8AC3E}">
        <p14:creationId xmlns:p14="http://schemas.microsoft.com/office/powerpoint/2010/main" val="1129367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139</TotalTime>
  <Words>711</Words>
  <Application>Microsoft Office PowerPoint</Application>
  <PresentationFormat>Экран (4:3)</PresentationFormat>
  <Paragraphs>105</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 Unicode MS</vt:lpstr>
      <vt:lpstr>Aharoni</vt:lpstr>
      <vt:lpstr>Century Gothic</vt:lpstr>
      <vt:lpstr>Times New Roman</vt:lpstr>
      <vt:lpstr>Verdana</vt:lpstr>
      <vt:lpstr>Wingdings 2</vt:lpstr>
      <vt:lpstr>Яркая</vt:lpstr>
      <vt:lpstr>     СОЦІОЛОГІЯ</vt:lpstr>
      <vt:lpstr>Презентация PowerPoint</vt:lpstr>
      <vt:lpstr>Метою вивчення навчальної дисципліни «Соціологія» є:</vt:lpstr>
      <vt:lpstr>ПРЕДМЕТ І ОБ’ЄКТ СОЦІОЛОГІЇ</vt:lpstr>
      <vt:lpstr>Соціологія в системі наук</vt:lpstr>
      <vt:lpstr>ФУНКЦІЇ СОЦІОЛОГІЇ</vt:lpstr>
      <vt:lpstr>Презентация PowerPoint</vt:lpstr>
      <vt:lpstr>Засновники сучасної соціології </vt:lpstr>
      <vt:lpstr>Структуру теоретичної соціології формують такі компоненти</vt:lpstr>
      <vt:lpstr>Структура соціології </vt:lpstr>
      <vt:lpstr>Методи соціології </vt:lpstr>
      <vt:lpstr>Презентация PowerPoint</vt:lpstr>
      <vt:lpstr>Специфіка соціологічного світобачення:</vt:lpstr>
      <vt:lpstr>Презентация PowerPoint</vt:lpstr>
      <vt:lpstr>Теми, які передбачено РПНД:</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СОЦІОЛОГІЯ ЯК НАУКА.МЕТОДОЛОГІЯ</dc:title>
  <dc:creator>Илона</dc:creator>
  <cp:lastModifiedBy>Aetius Flavius</cp:lastModifiedBy>
  <cp:revision>16</cp:revision>
  <dcterms:created xsi:type="dcterms:W3CDTF">2018-02-16T18:20:03Z</dcterms:created>
  <dcterms:modified xsi:type="dcterms:W3CDTF">2020-11-20T11:18:54Z</dcterms:modified>
</cp:coreProperties>
</file>