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3" r:id="rId3"/>
    <p:sldId id="275" r:id="rId4"/>
    <p:sldId id="272" r:id="rId5"/>
    <p:sldId id="270" r:id="rId6"/>
    <p:sldId id="274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на и Саша Цыс" initials="ЗиСЦ" lastIdx="1" clrIdx="0">
    <p:extLst>
      <p:ext uri="{19B8F6BF-5375-455C-9EA6-DF929625EA0E}">
        <p15:presenceInfo xmlns:p15="http://schemas.microsoft.com/office/powerpoint/2012/main" userId="fe155adfc0d43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7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2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8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4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9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87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6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5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5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5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91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36375"/>
            <a:ext cx="5826719" cy="164630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ЛОГІСТИЧНИЙ МЕНЕДЖМЕНТ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82677"/>
            <a:ext cx="6192688" cy="326695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uk-UA" dirty="0"/>
              <a:t>Дисципліна за вибором</a:t>
            </a:r>
          </a:p>
          <a:p>
            <a:r>
              <a:rPr lang="uk-UA" dirty="0"/>
              <a:t>Спеціальність 051 «Економіка»</a:t>
            </a:r>
          </a:p>
          <a:p>
            <a:r>
              <a:rPr lang="uk-UA" dirty="0"/>
              <a:t>Освітня програма «Економічна аналітика та захист економіки»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44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210900"/>
            <a:ext cx="6443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ЛОГІСТИЧНИЙ МЕНЕДЖМЕНТ</a:t>
            </a:r>
            <a:r>
              <a:rPr lang="ru-RU" sz="2000" dirty="0"/>
              <a:t> – </a:t>
            </a:r>
            <a:r>
              <a:rPr lang="uk-UA" sz="2000" dirty="0"/>
              <a:t>це менеджмент, що базується на принципах логістики, і пропагує основні концепції логістики.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урток “Логістичний менеджмент” | Кафедра менеджменту факультету менеджменту  та маркетингу Національний технічний університет України Київський  політехнічний інститут імені Ігоря Сікорського">
            <a:extLst>
              <a:ext uri="{FF2B5EF4-FFF2-40B4-BE49-F238E27FC236}">
                <a16:creationId xmlns:a16="http://schemas.microsoft.com/office/drawing/2014/main" id="{B55D4DCA-514A-4ECF-819E-BE92A50F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76131"/>
            <a:ext cx="4968552" cy="32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9593-128D-4E7E-A44D-9CA67CE3E8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 дисципліни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BCCE9-80CA-4F99-8ADD-859BB7A7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33" y="3134041"/>
            <a:ext cx="6798734" cy="3009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uk-UA" b="1" dirty="0"/>
              <a:t>формування у майбутніх спеціалістів системних знань і розуміння концептуальних основ логістики, теорії й практики розвитку цього напряму та набуття навичок самостійної роботи щодо засвоєння навчального матеріалу стосовно сучасних методів управління матеріальними та іншими потоками в сучасних умовах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45D81D2-0609-4E8F-A9D0-6C10AF95995C}"/>
              </a:ext>
            </a:extLst>
          </p:cNvPr>
          <p:cNvSpPr/>
          <p:nvPr/>
        </p:nvSpPr>
        <p:spPr>
          <a:xfrm>
            <a:off x="3203848" y="2420888"/>
            <a:ext cx="28803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345753" cy="72007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Завдання дисципліни: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D70FFE8-AB42-4544-9D74-511715CB950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набуття студентами глибоких теоретичних знань з питань концепції, стратегії та тактики логістики; опанування студентами методичним інструментарієм розроблення та реалізації завдань логістики</a:t>
            </a:r>
          </a:p>
        </p:txBody>
      </p:sp>
    </p:spTree>
    <p:extLst>
      <p:ext uri="{BB962C8B-B14F-4D97-AF65-F5344CB8AC3E}">
        <p14:creationId xmlns:p14="http://schemas.microsoft.com/office/powerpoint/2010/main" val="5965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200799" cy="345638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000" dirty="0"/>
              <a:t>Організація розглядається як система </a:t>
            </a:r>
            <a:r>
              <a:rPr lang="uk-UA" sz="2000" b="1" dirty="0"/>
              <a:t>ЛОГІСТИЧНОГО МЕНЕДЖМЕНТУ</a:t>
            </a:r>
            <a:r>
              <a:rPr lang="uk-UA" sz="2000" dirty="0"/>
              <a:t>, як єдина організаційно-господарська структура, що складається із самої компанії (фірми), постачальників сировини, матеріалів і комплектуючих виробів, споживачів готової продукції, а також містить у собі систему транспортного й складського господарства.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</a:t>
            </a:r>
            <a:r>
              <a:rPr lang="ru-RU" dirty="0"/>
              <a:t> </a:t>
            </a:r>
            <a:r>
              <a:rPr lang="uk-UA" dirty="0"/>
              <a:t>дисципліни є система та процес логістичного менеджменту, логістичне адміністрування, прогнозування, планування, контроль та аудит.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Логістичний менеджмент - ДВНЗ &quot;ПДТУ&quot;">
            <a:extLst>
              <a:ext uri="{FF2B5EF4-FFF2-40B4-BE49-F238E27FC236}">
                <a16:creationId xmlns:a16="http://schemas.microsoft.com/office/drawing/2014/main" id="{22FDD6C4-AA92-45AC-A4BE-FD8006B4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2" y="3432335"/>
            <a:ext cx="4788024" cy="26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0941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на практиці: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274EFCE-CBC6-437C-B268-9A2CAD489DD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uk-UA" sz="2400" dirty="0"/>
              <a:t>У сучасних умовах ринкової економіки перед підприємством лежить проблема вибору найбільш ефективного засобу управління. Ріст стратегії логістики у формуванні стратегії підприємства дає підстави для використання логістичного менеджменту, який позначає менеджмент у логістичних системах на основі теорії логістики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89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74145" cy="648072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Теми, які передбачено РПНД: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90796"/>
              </p:ext>
            </p:extLst>
          </p:nvPr>
        </p:nvGraphicFramePr>
        <p:xfrm>
          <a:off x="971600" y="1204336"/>
          <a:ext cx="7200800" cy="4643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07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2555" marR="122555" marT="50800" marB="5080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noProof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теми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noProof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(згідно з РПНД)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noProof="0"/>
                        <a:t>Логістичний менеджмент як інструмент сучасної економіки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noProof="0"/>
                        <a:t>Об’єкти логістичного управління підприємством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noProof="0"/>
                        <a:t>Поняття про логістичний ланцюг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noProof="0"/>
                        <a:t>Менеджмент логістичних систем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noProof="0"/>
                        <a:t>Логістичний менеджмент закупівельної діяльності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noProof="0"/>
                        <a:t>Менеджмент ланцюгів поставок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noProof="0" dirty="0"/>
                        <a:t>Поняття логістичного сервісу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1600" noProof="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noProof="0" dirty="0"/>
                        <a:t>Економічна ефективність логістичного менеджменту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334</TotalTime>
  <Words>266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Verdana</vt:lpstr>
      <vt:lpstr>Натуральные материалы</vt:lpstr>
      <vt:lpstr>     ЛОГІСТИЧНИЙ МЕНЕДЖМЕНТ</vt:lpstr>
      <vt:lpstr>Презентация PowerPoint</vt:lpstr>
      <vt:lpstr>МЕТА дисципліни</vt:lpstr>
      <vt:lpstr>Завдання дисципліни: </vt:lpstr>
      <vt:lpstr>Презентация PowerPoint</vt:lpstr>
      <vt:lpstr>Застосування на практиці:</vt:lpstr>
      <vt:lpstr>Теми, які передбачено РПНД: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ЯК НАУКА.МЕТОДОЛОГІЯ</dc:title>
  <dc:creator>Илона</dc:creator>
  <cp:lastModifiedBy>Зина и Саша Цыс</cp:lastModifiedBy>
  <cp:revision>30</cp:revision>
  <dcterms:created xsi:type="dcterms:W3CDTF">2018-02-16T18:20:03Z</dcterms:created>
  <dcterms:modified xsi:type="dcterms:W3CDTF">2020-11-22T18:54:42Z</dcterms:modified>
</cp:coreProperties>
</file>