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7" r:id="rId3"/>
    <p:sldId id="260" r:id="rId4"/>
    <p:sldId id="261" r:id="rId5"/>
    <p:sldId id="262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444" autoAdjust="0"/>
  </p:normalViewPr>
  <p:slideViewPr>
    <p:cSldViewPr>
      <p:cViewPr>
        <p:scale>
          <a:sx n="51" d="100"/>
          <a:sy n="51" d="100"/>
        </p:scale>
        <p:origin x="-1122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E28FB-86C5-42E5-84B7-A0E5096896C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BC1C1-51F8-4C85-9CF6-39118A3362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622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BC1C1-51F8-4C85-9CF6-39118A3362A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275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BC1C1-51F8-4C85-9CF6-39118A3362A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726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BC1C1-51F8-4C85-9CF6-39118A3362A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71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BC1C1-51F8-4C85-9CF6-39118A3362A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154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ніпропетровський державний університет внутрішніх спра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70474" y="12592"/>
            <a:ext cx="2376264" cy="237626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75758" y="560799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ДНІПРОПЕТРОВСЬКИЙ ДЕРЖАВНИЙ УНІВЕРСИТЕТ ВНУТРІШНІХ СПРАВ</a:t>
            </a:r>
            <a:endParaRPr lang="uk-UA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780928"/>
            <a:ext cx="8471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МЕНЕДЖМЕНТ ПЕРСОНАЛУ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653136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Спеціальність		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073 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Менеджмент</a:t>
            </a:r>
          </a:p>
          <a:p>
            <a:pPr algn="just"/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Освітня 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програма </a:t>
            </a:r>
            <a:r>
              <a:rPr lang="uk-UA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Фінансово-економічна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безпека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				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ризик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-менеджмент»</a:t>
            </a:r>
            <a:endParaRPr lang="uk-UA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3717032"/>
            <a:ext cx="37890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исципліна за вибором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6093296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Дніпро – 2021 р.</a:t>
            </a:r>
          </a:p>
        </p:txBody>
      </p:sp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352"/>
            </a:avLst>
          </a:prstGeom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E46C0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4187" y="1297799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Кафедра аналітичної економіки та менеджменту</a:t>
            </a:r>
            <a:endParaRPr lang="uk-UA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ПОУ\Desktop\Коваленко\вибіркові презентація\мен пер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19" y="692696"/>
            <a:ext cx="8307453" cy="630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807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352"/>
            </a:avLst>
          </a:prstGeom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1662" y="845403"/>
            <a:ext cx="79928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uk-UA" sz="3200" b="1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вивчення дисципліни </a:t>
            </a:r>
            <a:r>
              <a:rPr lang="uk-UA" sz="32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just"/>
            <a:endParaRPr lang="uk-UA" sz="32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/>
              <a:t>формування комплексу теоретичних знань i практичних навичок щодо </a:t>
            </a:r>
            <a:r>
              <a:rPr lang="uk-UA" sz="3200" dirty="0" smtClean="0"/>
              <a:t>розробки </a:t>
            </a:r>
            <a:r>
              <a:rPr lang="uk-UA" sz="3200" dirty="0"/>
              <a:t>та здійснення кадрової політики в сучасних організаціях, добору та розміщення персоналу, оцінювання та розвитку працівників, а також забезпечення цілеспрямованого та ефективного використання персоналу організацій</a:t>
            </a:r>
            <a:endParaRPr lang="ru-RU" sz="3200" dirty="0"/>
          </a:p>
        </p:txBody>
      </p:sp>
      <p:sp>
        <p:nvSpPr>
          <p:cNvPr id="13" name="Минус 12"/>
          <p:cNvSpPr/>
          <p:nvPr/>
        </p:nvSpPr>
        <p:spPr>
          <a:xfrm>
            <a:off x="395536" y="692696"/>
            <a:ext cx="8712968" cy="216024"/>
          </a:xfrm>
          <a:prstGeom prst="mathMinus">
            <a:avLst/>
          </a:prstGeom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352"/>
            </a:avLst>
          </a:prstGeom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Минус 5"/>
          <p:cNvSpPr/>
          <p:nvPr/>
        </p:nvSpPr>
        <p:spPr>
          <a:xfrm>
            <a:off x="179512" y="620688"/>
            <a:ext cx="8712968" cy="216024"/>
          </a:xfrm>
          <a:prstGeom prst="mathMinus">
            <a:avLst/>
          </a:prstGeom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2397948"/>
            <a:ext cx="80648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/>
              <a:t>Передумовами для вивчення навчальної дисципліни</a:t>
            </a:r>
            <a:r>
              <a:rPr lang="uk-UA" sz="3200" dirty="0"/>
              <a:t> </a:t>
            </a:r>
            <a:r>
              <a:rPr lang="uk-UA" sz="3200" dirty="0" smtClean="0"/>
              <a:t>«Менеджмент персоналу» </a:t>
            </a:r>
            <a:r>
              <a:rPr lang="uk-UA" sz="3200" dirty="0"/>
              <a:t>є засвоєння Здобувачами знань наступних дисциплін: </a:t>
            </a:r>
            <a:endParaRPr lang="uk-UA" sz="3200" dirty="0" smtClean="0"/>
          </a:p>
          <a:p>
            <a:r>
              <a:rPr lang="uk-UA" sz="3200" dirty="0"/>
              <a:t>«Вступ до спеціальності», «Менеджмент i адміністрування», «Методи прийняття управлінських рішень»</a:t>
            </a:r>
            <a:endParaRPr lang="ru-RU" sz="3200" dirty="0"/>
          </a:p>
          <a:p>
            <a:endParaRPr lang="ru-RU" sz="3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СПОУ\Desktop\Коваленко\вибіркові презентація\мен перс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0302"/>
            <a:ext cx="28098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352"/>
            </a:avLst>
          </a:prstGeom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Минус 5"/>
          <p:cNvSpPr/>
          <p:nvPr/>
        </p:nvSpPr>
        <p:spPr>
          <a:xfrm>
            <a:off x="179512" y="620688"/>
            <a:ext cx="8712968" cy="216024"/>
          </a:xfrm>
          <a:prstGeom prst="mathMinus">
            <a:avLst/>
          </a:prstGeom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9532" y="620688"/>
            <a:ext cx="835292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Програма навчальної </a:t>
            </a:r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</a:rPr>
              <a:t>дисципліни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uk-UA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uk-UA" sz="2800" b="1" dirty="0"/>
              <a:t>ТЕМА 1. </a:t>
            </a:r>
            <a:r>
              <a:rPr lang="uk-UA" sz="2800" b="1" dirty="0" smtClean="0"/>
              <a:t>МЕНЕДЖМЕНТ ПЕРСОНАЛУ: </a:t>
            </a:r>
            <a:r>
              <a:rPr lang="uk-UA" sz="2800" b="1" dirty="0"/>
              <a:t>ОСНОВНІ ПОНЯТТЯ ТА ФУНКЦІЇ</a:t>
            </a:r>
            <a:endParaRPr lang="ru-RU" sz="2800" dirty="0"/>
          </a:p>
          <a:p>
            <a:endParaRPr lang="uk-UA" sz="2800" b="1" dirty="0" smtClean="0"/>
          </a:p>
          <a:p>
            <a:pPr algn="just"/>
            <a:r>
              <a:rPr lang="uk-UA" sz="2800" b="1" dirty="0" smtClean="0"/>
              <a:t>ТЕМА </a:t>
            </a:r>
            <a:r>
              <a:rPr lang="uk-UA" sz="2800" b="1" dirty="0"/>
              <a:t>2. АНАЛІЗ ТА ПРОЕКТУВАННЯ РОБОТИ З ПЕРСОНАЛОМ</a:t>
            </a:r>
            <a:endParaRPr lang="ru-RU" sz="2800" dirty="0"/>
          </a:p>
          <a:p>
            <a:endParaRPr lang="uk-UA" sz="2800" b="1" dirty="0" smtClean="0"/>
          </a:p>
          <a:p>
            <a:pPr algn="just"/>
            <a:r>
              <a:rPr lang="uk-UA" sz="2800" b="1" dirty="0" smtClean="0"/>
              <a:t>ТЕМА </a:t>
            </a:r>
            <a:r>
              <a:rPr lang="uk-UA" sz="2800" b="1" dirty="0"/>
              <a:t>3. ПЛАНУВАННЯ ПОТРЕБИ ТА НАБІР ПЕРСОНАЛУ</a:t>
            </a:r>
            <a:endParaRPr lang="ru-RU" sz="2800" dirty="0"/>
          </a:p>
          <a:p>
            <a:endParaRPr lang="uk-UA" sz="2800" b="1" dirty="0" smtClean="0"/>
          </a:p>
          <a:p>
            <a:pPr algn="just"/>
            <a:r>
              <a:rPr lang="uk-UA" sz="2800" b="1" dirty="0" smtClean="0"/>
              <a:t>ТЕМА </a:t>
            </a:r>
            <a:r>
              <a:rPr lang="uk-UA" sz="2800" b="1" dirty="0"/>
              <a:t>4. ВІДБІР ТА РОЗСТАНОВКА КАДРІВ</a:t>
            </a:r>
            <a:endParaRPr lang="ru-RU" sz="2800" dirty="0"/>
          </a:p>
          <a:p>
            <a:pPr algn="just">
              <a:buClr>
                <a:schemeClr val="accent6">
                  <a:lumMod val="75000"/>
                </a:schemeClr>
              </a:buClr>
            </a:pP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484783"/>
            <a:ext cx="9001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/>
              <a:t>ТЕМА 5. РОЗВИТОК ТА НАВЧАННЯ ПЕРСОНАЛУ</a:t>
            </a:r>
            <a:endParaRPr lang="ru-RU" sz="2400" dirty="0"/>
          </a:p>
          <a:p>
            <a:endParaRPr lang="uk-UA" sz="2400" b="1" dirty="0" smtClean="0"/>
          </a:p>
          <a:p>
            <a:r>
              <a:rPr lang="uk-UA" sz="2400" b="1" dirty="0" smtClean="0"/>
              <a:t>ТЕМА </a:t>
            </a:r>
            <a:r>
              <a:rPr lang="uk-UA" sz="2400" b="1" dirty="0"/>
              <a:t>6. УПРАВЛІННЯ РЕЗУЛЬТАТИВНІСТЮ ПЕРСОНАЛУ</a:t>
            </a:r>
            <a:endParaRPr lang="ru-RU" sz="2400" dirty="0"/>
          </a:p>
          <a:p>
            <a:endParaRPr lang="uk-UA" sz="2400" b="1" dirty="0" smtClean="0"/>
          </a:p>
          <a:p>
            <a:pPr algn="just"/>
            <a:r>
              <a:rPr lang="uk-UA" sz="2400" b="1" dirty="0" smtClean="0"/>
              <a:t>ТЕМА </a:t>
            </a:r>
            <a:r>
              <a:rPr lang="uk-UA" sz="2400" b="1" dirty="0"/>
              <a:t>7. СТВОРЕННЯ СПРИЯТЛИВИХ УМОВ ПРАЦІ</a:t>
            </a:r>
            <a:endParaRPr lang="ru-RU" sz="2400" dirty="0"/>
          </a:p>
          <a:p>
            <a:endParaRPr lang="uk-UA" sz="2400" b="1" dirty="0" smtClean="0"/>
          </a:p>
          <a:p>
            <a:r>
              <a:rPr lang="uk-UA" sz="2400" b="1" dirty="0" smtClean="0"/>
              <a:t>ТЕМА </a:t>
            </a:r>
            <a:r>
              <a:rPr lang="uk-UA" sz="2400" b="1" dirty="0"/>
              <a:t>8. ВИВІЛЬНЕННЯ ТА УТРИМАННЯ ПРАЦІВНИКІВ</a:t>
            </a:r>
            <a:endParaRPr lang="ru-RU" sz="2400" dirty="0"/>
          </a:p>
          <a:p>
            <a:endParaRPr lang="uk-UA" sz="2400" b="1" dirty="0" smtClean="0"/>
          </a:p>
          <a:p>
            <a:r>
              <a:rPr lang="uk-UA" sz="2400" b="1" dirty="0" smtClean="0"/>
              <a:t>ТЕМА </a:t>
            </a:r>
            <a:r>
              <a:rPr lang="uk-UA" sz="2400" b="1" dirty="0"/>
              <a:t>9. </a:t>
            </a:r>
            <a:r>
              <a:rPr lang="uk-UA" sz="2400" b="1" dirty="0" smtClean="0"/>
              <a:t>ЛІДЕРСТВО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91690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772816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ТЕМА 10. УПРАВЛІННЯ КАР’ЄРОЮ</a:t>
            </a:r>
            <a:endParaRPr lang="ru-RU" sz="2400" dirty="0"/>
          </a:p>
          <a:p>
            <a:endParaRPr lang="uk-UA" sz="2400" b="1" dirty="0" smtClean="0"/>
          </a:p>
          <a:p>
            <a:r>
              <a:rPr lang="uk-UA" sz="2400" b="1" dirty="0" smtClean="0"/>
              <a:t>ТЕМА </a:t>
            </a:r>
            <a:r>
              <a:rPr lang="uk-UA" sz="2400" b="1" dirty="0"/>
              <a:t>11. СТРУКТУРА ОПЛАТИ ПРАЦІ ТА ІНДИВІДУАЛЬНІ КОМПЕНСАЦІЇ</a:t>
            </a:r>
            <a:endParaRPr lang="ru-RU" sz="2400" dirty="0"/>
          </a:p>
          <a:p>
            <a:endParaRPr lang="uk-UA" sz="2400" b="1" dirty="0" smtClean="0"/>
          </a:p>
          <a:p>
            <a:r>
              <a:rPr lang="uk-UA" sz="2400" b="1" dirty="0" smtClean="0"/>
              <a:t>ТЕМА </a:t>
            </a:r>
            <a:r>
              <a:rPr lang="uk-UA" sz="2400" b="1" dirty="0"/>
              <a:t>12. СТИМУЛЮВАННЯ ПРАЦІВНИКІВ</a:t>
            </a:r>
            <a:endParaRPr lang="ru-RU" sz="2400" dirty="0"/>
          </a:p>
          <a:p>
            <a:endParaRPr lang="uk-UA" sz="2400" b="1" dirty="0" smtClean="0"/>
          </a:p>
          <a:p>
            <a:r>
              <a:rPr lang="uk-UA" sz="2400" b="1" dirty="0" smtClean="0"/>
              <a:t>ТЕМА </a:t>
            </a:r>
            <a:r>
              <a:rPr lang="uk-UA" sz="2400" b="1" dirty="0"/>
              <a:t>13. СТРАТЕГІЧНИЙ </a:t>
            </a:r>
            <a:r>
              <a:rPr lang="uk-UA" sz="2400" b="1" dirty="0" smtClean="0"/>
              <a:t>МЕНЕДЖМЕНТ ПЕРСОНАЛУ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281297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200</TotalTime>
  <Words>192</Words>
  <Application>Microsoft Office PowerPoint</Application>
  <PresentationFormat>Экран (4:3)</PresentationFormat>
  <Paragraphs>41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Рынкевич</dc:creator>
  <cp:lastModifiedBy>СПОУ</cp:lastModifiedBy>
  <cp:revision>26</cp:revision>
  <dcterms:created xsi:type="dcterms:W3CDTF">2020-11-25T13:34:54Z</dcterms:created>
  <dcterms:modified xsi:type="dcterms:W3CDTF">2021-05-11T14:06:38Z</dcterms:modified>
</cp:coreProperties>
</file>