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5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44" autoAdjust="0"/>
  </p:normalViewPr>
  <p:slideViewPr>
    <p:cSldViewPr>
      <p:cViewPr>
        <p:scale>
          <a:sx n="51" d="100"/>
          <a:sy n="51" d="100"/>
        </p:scale>
        <p:origin x="-112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E28FB-86C5-42E5-84B7-A0E5096896C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BC1C1-51F8-4C85-9CF6-39118A3362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2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7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26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54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12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ніпропетровський державний університет внутрішніх спра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0474" y="12592"/>
            <a:ext cx="2376264" cy="23762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5758" y="560799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ДНІПРОПЕТРОВСЬКИЙ ДЕРЖАВНИЙ УНІВЕРСИТЕТ ВНУТРІШНІХ СПРАВ</a:t>
            </a: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780928"/>
            <a:ext cx="847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ОПЕРАЦІЙНИЙ МЕНЕДЖМЕНТ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65313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Спеціальність		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073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Менеджмент</a:t>
            </a:r>
          </a:p>
          <a:p>
            <a:pPr algn="just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 програма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Фінансово-економічна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				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-менеджмент»</a:t>
            </a:r>
            <a:endPara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3717032"/>
            <a:ext cx="3789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исципліна за вибором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609329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Дніпро – 2021 р.</a:t>
            </a: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E46C0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4187" y="1297799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Кафедра аналітичної економіки та менеджменту</a:t>
            </a:r>
            <a:endParaRPr lang="uk-UA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СПОУ\Desktop\Коваленко\вибіркові презентація\operations-managemen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7589041" cy="584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70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1662" y="845403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32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вивчення дисципліни </a:t>
            </a:r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формування комплексу </a:t>
            </a:r>
            <a:r>
              <a:rPr lang="uk-UA" sz="32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знань щодо базових принципів, основних категорій, </a:t>
            </a:r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сучасних концепцій</a:t>
            </a:r>
            <a:r>
              <a:rPr lang="uk-UA" sz="32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теоретичних положень і практичних методів </a:t>
            </a:r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управління основною </a:t>
            </a:r>
            <a:r>
              <a:rPr lang="uk-UA" sz="32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діяльністю підприємств та вмінь розроблення </a:t>
            </a:r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операційної стратегії</a:t>
            </a:r>
            <a:r>
              <a:rPr lang="uk-UA" sz="32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створення і використання галузевих операційних підсистем </a:t>
            </a:r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як основи </a:t>
            </a:r>
            <a:r>
              <a:rPr lang="uk-UA" sz="32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забезпечення досягнення місії організації.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Минус 12"/>
          <p:cNvSpPr/>
          <p:nvPr/>
        </p:nvSpPr>
        <p:spPr>
          <a:xfrm>
            <a:off x="395536" y="692696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179512" y="620688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3548" y="4496950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Передумови </a:t>
            </a:r>
            <a:r>
              <a:rPr lang="uk-UA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вивчення навчальної дисципліни «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Операційний </a:t>
            </a:r>
            <a:r>
              <a:rPr lang="uk-UA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менеджмент» 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«Економіка i фінанси підприємства», «Менеджмент i адміністрування». 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СПОУ\Desktop\Коваленко\вибіркові презентація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4889815" cy="325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179512" y="620688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3650" y="1052736"/>
            <a:ext cx="835292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Програма навчальної дисципліни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ТЕМА 1. ОПЕРАЦІЙНИЙ МЕНЕДЖМЕНТ ЯК РІЗНОВИД ФУНКЦІОНАЛЬНОГО МЕНЕДЖМЕНТУ.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ТЕМА 2. ОПЕРАЦІЙНА СТРАТЕГІЯ ЯК ОСНОВА ПРОЕКТУВАННЯ ОПЕРАЦІЙНОЇ СИСТЕМИ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ТЕМА 3. ОПЕРАЦІЙНА СИСТЕМА ОРГАНІЗАЦІЇ: ПОНЯТТЯ, СКЛАД ТА ВИДИ.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ТЕМА 4. ОПЕРАЦІЙНА ДІЯЛЬНІСТЬ: РЕСУРСИ, ПРОЦЕСИ ТА РЕЗУЛЬТАТИ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ru-RU" sz="2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179512" y="620688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484784"/>
            <a:ext cx="835292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ТЕМА 5. УПРАВЛІННЯ ПРОЦЕСОМ ПРОЕКТУВАННЯ ОПЕРАЦІЙНОЇ СИСТЕМИ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ТЕМА 6. УПРАВЛІННЯ ПОТОЧНИМ ФУНКЦІОНУВАННЯМ ОПЕРАЦІЙНОЇ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СИСТЕМИ</a:t>
            </a:r>
          </a:p>
          <a:p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ТЕМА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7. УПРАВЛІННЯ ПРОЕКТАМИ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ru-RU" sz="21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44824"/>
            <a:ext cx="91450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chemeClr val="tx2">
                    <a:lumMod val="50000"/>
                  </a:schemeClr>
                </a:solidFill>
              </a:rPr>
              <a:t>Форма підсумкового контролю успішності 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навчання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p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3200" b="1" dirty="0">
                <a:solidFill>
                  <a:schemeClr val="tx2">
                    <a:lumMod val="50000"/>
                  </a:schemeClr>
                </a:solidFill>
              </a:rPr>
              <a:t>навчальної дисципліни «Операційний менеджмент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»: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7 </a:t>
            </a:r>
            <a:r>
              <a:rPr lang="uk-UA" sz="3200" b="1" dirty="0">
                <a:solidFill>
                  <a:schemeClr val="tx2">
                    <a:lumMod val="50000"/>
                  </a:schemeClr>
                </a:solidFill>
              </a:rPr>
              <a:t>семестр – залік.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76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140</TotalTime>
  <Words>133</Words>
  <Application>Microsoft Office PowerPoint</Application>
  <PresentationFormat>Экран (4:3)</PresentationFormat>
  <Paragraphs>33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Рынкевич</dc:creator>
  <cp:lastModifiedBy>СПОУ</cp:lastModifiedBy>
  <cp:revision>19</cp:revision>
  <dcterms:created xsi:type="dcterms:W3CDTF">2020-11-25T13:34:54Z</dcterms:created>
  <dcterms:modified xsi:type="dcterms:W3CDTF">2021-05-11T14:09:32Z</dcterms:modified>
</cp:coreProperties>
</file>