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3" r:id="rId3"/>
    <p:sldId id="275" r:id="rId4"/>
    <p:sldId id="272" r:id="rId5"/>
    <p:sldId id="270" r:id="rId6"/>
    <p:sldId id="274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6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0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9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435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81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337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3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4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0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33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3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7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69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6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05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9" y="1628800"/>
            <a:ext cx="5544616" cy="1574294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ПОДАТКОВИЙ  МЕНЕДЖМЕНТ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051 «Економіка»</a:t>
            </a:r>
          </a:p>
          <a:p>
            <a:r>
              <a:rPr lang="uk-UA" dirty="0"/>
              <a:t>Освітня програма «Економічна аналітика та захист економіки»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2792" y="764704"/>
            <a:ext cx="64439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ПОДАТКОВИЙ  МЕНЕДЖМЕНТ:</a:t>
            </a:r>
          </a:p>
          <a:p>
            <a:pPr algn="just"/>
            <a:r>
              <a:rPr lang="uk-UA" sz="2000"/>
              <a:t>— сукупність прийомів і методів організації податкових відносин з метою забезпечення формування дохідної частини бюджету і впливу податків на розвиток виробництва й соціальної сфери;</a:t>
            </a:r>
          </a:p>
          <a:p>
            <a:pPr algn="just"/>
            <a:r>
              <a:rPr lang="uk-UA" sz="2000"/>
              <a:t> — процес управління шляхом використання методів впливу податкового механізму на податкову систему з метою реалізації податкової політики. </a:t>
            </a:r>
          </a:p>
          <a:p>
            <a:pPr algn="just"/>
            <a:r>
              <a:rPr lang="uk-UA" sz="2000"/>
              <a:t>(Податковий механізм — система форм і методів управління податковою системою з метою реалізації податкової політики). </a:t>
            </a:r>
          </a:p>
          <a:p>
            <a:endParaRPr lang="uk-U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Зменшити податкове навантаження в Україні неможливо » Український журнал  Економіст | Ukrainian Journal Ekonomist">
            <a:extLst>
              <a:ext uri="{FF2B5EF4-FFF2-40B4-BE49-F238E27FC236}">
                <a16:creationId xmlns:a16="http://schemas.microsoft.com/office/drawing/2014/main" id="{026538D3-F8D3-482B-9B48-5D35BD19D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18208"/>
            <a:ext cx="3494162" cy="22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є </a:t>
            </a:r>
            <a:r>
              <a:rPr lang="uk-UA" sz="3200" dirty="0"/>
              <a:t>формування системи теоретичних знань і прикладних навичок щодо здійснення податкового менеджменту на державному та корпоративному рівнях.</a:t>
            </a:r>
            <a:endParaRPr lang="uk-UA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err="1"/>
              <a:t>набуття</a:t>
            </a:r>
            <a:r>
              <a:rPr lang="ru-RU" sz="2400" dirty="0"/>
              <a:t> студентами </a:t>
            </a:r>
            <a:r>
              <a:rPr lang="ru-RU" sz="2400" dirty="0" err="1"/>
              <a:t>ґрунтовних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з </a:t>
            </a:r>
            <a:r>
              <a:rPr lang="ru-RU" sz="2400" dirty="0" err="1"/>
              <a:t>питань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менеджменту в </a:t>
            </a:r>
            <a:r>
              <a:rPr lang="ru-RU" sz="2400" dirty="0" err="1"/>
              <a:t>Україні</a:t>
            </a:r>
            <a:r>
              <a:rPr lang="ru-RU" sz="2400" dirty="0"/>
              <a:t>, і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складових</a:t>
            </a:r>
            <a:r>
              <a:rPr lang="ru-RU" sz="2400" dirty="0"/>
              <a:t> </a:t>
            </a:r>
            <a:r>
              <a:rPr lang="ru-RU" sz="2400" dirty="0" err="1"/>
              <a:t>частин</a:t>
            </a:r>
            <a:r>
              <a:rPr lang="ru-RU" sz="2400" dirty="0"/>
              <a:t>: державного, корпоративного та персонального. </a:t>
            </a:r>
            <a:r>
              <a:rPr lang="ru-RU" sz="2400" dirty="0" err="1"/>
              <a:t>Окреслити</a:t>
            </a:r>
            <a:r>
              <a:rPr lang="ru-RU" sz="2400" dirty="0"/>
              <a:t> </a:t>
            </a:r>
            <a:r>
              <a:rPr lang="ru-RU" sz="2400" dirty="0" err="1"/>
              <a:t>основне</a:t>
            </a:r>
            <a:r>
              <a:rPr lang="ru-RU" sz="2400" dirty="0"/>
              <a:t> коло проблем </a:t>
            </a:r>
            <a:r>
              <a:rPr lang="ru-RU" sz="2400" dirty="0" err="1"/>
              <a:t>функціонування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менеджменту та шляхи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вирішення</a:t>
            </a:r>
            <a:r>
              <a:rPr lang="ru-RU" sz="2400" dirty="0"/>
              <a:t>. </a:t>
            </a:r>
            <a:r>
              <a:rPr lang="ru-RU" sz="2400" dirty="0" err="1"/>
              <a:t>Набуття</a:t>
            </a:r>
            <a:r>
              <a:rPr lang="ru-RU" sz="2400" dirty="0"/>
              <a:t> студентами </a:t>
            </a:r>
            <a:r>
              <a:rPr lang="ru-RU" sz="2400" dirty="0" err="1"/>
              <a:t>навичок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на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</a:t>
            </a:r>
            <a:r>
              <a:rPr lang="ru-RU" sz="2400" dirty="0" err="1"/>
              <a:t>положень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менеджменту як на </a:t>
            </a:r>
            <a:r>
              <a:rPr lang="ru-RU" sz="2400" dirty="0" err="1"/>
              <a:t>загальнодержавному</a:t>
            </a:r>
            <a:r>
              <a:rPr lang="ru-RU" sz="2400" dirty="0"/>
              <a:t> </a:t>
            </a:r>
            <a:r>
              <a:rPr lang="ru-RU" sz="2400" dirty="0" err="1"/>
              <a:t>рівні</a:t>
            </a:r>
            <a:r>
              <a:rPr lang="ru-RU" sz="2400" dirty="0"/>
              <a:t>, так і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господарюючого</a:t>
            </a:r>
            <a:r>
              <a:rPr lang="ru-RU" sz="2400" dirty="0"/>
              <a:t> </a:t>
            </a:r>
            <a:r>
              <a:rPr lang="ru-RU" sz="2400" dirty="0" err="1"/>
              <a:t>суб’єкта</a:t>
            </a:r>
            <a:r>
              <a:rPr lang="ru-RU" sz="2400" dirty="0"/>
              <a:t>.</a:t>
            </a:r>
            <a:endParaRPr lang="uk-UA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200799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uk-UA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Податковий менеджмент </a:t>
            </a: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необхідно розглядати у трьох аспектах: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 систему управління податками;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 визначену категорію людей, соціальний прошарок тих, хто здійснює роботу з управління податками;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 форму підприємництва (корпоративний та персональний податковий менеджмент).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е існує державних грошей – є гроші, зароблені громадянами, або «Рахунок  від держави для чернівчан» - Чернівці, Чернівецька область - новини в  газеті Версії">
            <a:extLst>
              <a:ext uri="{FF2B5EF4-FFF2-40B4-BE49-F238E27FC236}">
                <a16:creationId xmlns:a16="http://schemas.microsoft.com/office/drawing/2014/main" id="{D8DC6404-D326-4F8A-8526-EB217FF1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29885"/>
            <a:ext cx="2777800" cy="240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b="1"/>
              <a:t>- здатність використовувати фундаментальні закономірності розвитку фінансів, банківської справи та страхування у поєднанні з дослідницькими і управлінськими інструментами для здійснення професійної та наукової діяльності. </a:t>
            </a:r>
          </a:p>
          <a:p>
            <a:pPr algn="just"/>
            <a:r>
              <a:rPr lang="uk-UA" b="1"/>
              <a:t>- здатність використовувати теоретичний та методичний інструментарій для діагностики і прогнозування фінансової діяльності суб’єктів господарювання. </a:t>
            </a:r>
          </a:p>
          <a:p>
            <a:pPr algn="just"/>
            <a:r>
              <a:rPr lang="uk-UA" b="1"/>
              <a:t>- здатність застосовувати управлінські навички у сфері фінансів, банківської справи та страхування. </a:t>
            </a:r>
          </a:p>
          <a:p>
            <a:pPr algn="just"/>
            <a:r>
              <a:rPr lang="uk-UA" b="1"/>
              <a:t>- здатність оцінювати дієвість наукового, аналітичного і методичного інструментарію для обґрунтування управлінських рішень у сфері фінансів, банківської справи та страхування</a:t>
            </a:r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83699"/>
              </p:ext>
            </p:extLst>
          </p:nvPr>
        </p:nvGraphicFramePr>
        <p:xfrm>
          <a:off x="971600" y="1204336"/>
          <a:ext cx="7200800" cy="4814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7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2555" marR="122555" marT="50800" marB="5080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(згідно з РПНД)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Теоретичні та організаційні основи податкового менеджменту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Податкове прогнозування і планування – складова частина державного податкового менеджменту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Прогнозування податків, зборів (обов’язкових платежів): методичні аспекти 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Податкове регулювання як складова частина державного податкового менеджменту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Податковий контроль - складова частина фінансового контролю і податкового механізму.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Корпоративний податковий менеджмент у системі управління оподаткуванням</a:t>
                      </a:r>
                      <a:endParaRPr lang="uk-UA" sz="1600" b="1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1" noProof="0" dirty="0"/>
                        <a:t>Контроль податкових органів у сфері оподаткування доходів громадян 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379</TotalTime>
  <Words>372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Verdana</vt:lpstr>
      <vt:lpstr>Натуральные материалы</vt:lpstr>
      <vt:lpstr>     ПОДАТКОВИЙ  МЕНЕДЖМЕНТ</vt:lpstr>
      <vt:lpstr>Презентация PowerPoint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37</cp:revision>
  <dcterms:created xsi:type="dcterms:W3CDTF">2018-02-16T18:20:03Z</dcterms:created>
  <dcterms:modified xsi:type="dcterms:W3CDTF">2020-11-22T19:44:46Z</dcterms:modified>
</cp:coreProperties>
</file>