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60" r:id="rId3"/>
    <p:sldId id="261" r:id="rId4"/>
    <p:sldId id="262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44" autoAdjust="0"/>
  </p:normalViewPr>
  <p:slideViewPr>
    <p:cSldViewPr>
      <p:cViewPr>
        <p:scale>
          <a:sx n="51" d="100"/>
          <a:sy n="51" d="100"/>
        </p:scale>
        <p:origin x="-112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E28FB-86C5-42E5-84B7-A0E5096896C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BC1C1-51F8-4C85-9CF6-39118A3362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62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BC1C1-51F8-4C85-9CF6-39118A3362A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275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BC1C1-51F8-4C85-9CF6-39118A3362A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726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BC1C1-51F8-4C85-9CF6-39118A3362A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71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BC1C1-51F8-4C85-9CF6-39118A3362A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154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81BC352-A4B6-462F-8111-BAB529C28132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BE4D29-C126-4970-8D6D-E15EEA98AF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ніпропетровський державний університет внутрішніх спра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0474" y="12592"/>
            <a:ext cx="2376264" cy="237626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75758" y="560799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ДНІПРОПЕТРОВСЬКИЙ ДЕРЖАВНИЙ УНІВЕРСИТЕТ ВНУТРІШНІХ СПРАВ</a:t>
            </a:r>
            <a:endParaRPr lang="uk-UA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780928"/>
            <a:ext cx="8471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СТРАТЕГІЯ ПІДПРИЄМСТВА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65313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Спеціальність		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073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Менеджмент</a:t>
            </a:r>
          </a:p>
          <a:p>
            <a:pPr algn="just"/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Освітня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програма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Фінансово-економічна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безпека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				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ризик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-менеджмент»</a:t>
            </a:r>
            <a:endParaRPr lang="uk-UA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3717032"/>
            <a:ext cx="3789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исципліна за вибором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609329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Дніпро – 2021 р.</a:t>
            </a:r>
          </a:p>
        </p:txBody>
      </p:sp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352"/>
            </a:avLst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E46C0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4187" y="1297799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Кафедра аналітичної економіки та менеджменту</a:t>
            </a:r>
            <a:endParaRPr lang="uk-UA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352"/>
            </a:avLst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1662" y="845403"/>
            <a:ext cx="79928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uk-UA" sz="32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вивчення дисципліни </a:t>
            </a:r>
            <a:r>
              <a:rPr lang="uk-UA" sz="32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just"/>
            <a:endParaRPr lang="uk-UA" sz="32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/>
              <a:t>оволодіння сучасними теоретичними основами стратегічного управління та практичними навичками прийняття стратегічних рішень в процесі управління діяльністю та розвитком підприємства на </a:t>
            </a:r>
            <a:r>
              <a:rPr lang="uk-UA" sz="3200" dirty="0" smtClean="0"/>
              <a:t>ринку</a:t>
            </a:r>
            <a:endParaRPr lang="ru-RU" sz="3200" dirty="0"/>
          </a:p>
        </p:txBody>
      </p:sp>
      <p:sp>
        <p:nvSpPr>
          <p:cNvPr id="13" name="Минус 12"/>
          <p:cNvSpPr/>
          <p:nvPr/>
        </p:nvSpPr>
        <p:spPr>
          <a:xfrm>
            <a:off x="395536" y="692696"/>
            <a:ext cx="8712968" cy="216024"/>
          </a:xfrm>
          <a:prstGeom prst="mathMinus">
            <a:avLst/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352"/>
            </a:avLst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Минус 5"/>
          <p:cNvSpPr/>
          <p:nvPr/>
        </p:nvSpPr>
        <p:spPr>
          <a:xfrm>
            <a:off x="179512" y="620688"/>
            <a:ext cx="8712968" cy="216024"/>
          </a:xfrm>
          <a:prstGeom prst="mathMinus">
            <a:avLst/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2397948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/>
              <a:t>Передумовами для вивчення навчальної дисципліни</a:t>
            </a:r>
            <a:r>
              <a:rPr lang="uk-UA" sz="3200" dirty="0"/>
              <a:t> «Стратегія підприємства» є засвоєння Здобувачами знань наступних дисциплін: «Економічна теорія», «Економіка і фінанси підприємства».</a:t>
            </a:r>
            <a:r>
              <a:rPr lang="uk-UA" sz="3200" b="1" dirty="0"/>
              <a:t> </a:t>
            </a:r>
            <a:endParaRPr lang="ru-RU" sz="3200" dirty="0"/>
          </a:p>
          <a:p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352"/>
            </a:avLst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Минус 5"/>
          <p:cNvSpPr/>
          <p:nvPr/>
        </p:nvSpPr>
        <p:spPr>
          <a:xfrm>
            <a:off x="179512" y="620688"/>
            <a:ext cx="8712968" cy="216024"/>
          </a:xfrm>
          <a:prstGeom prst="mathMinus">
            <a:avLst/>
          </a:prstGeom>
          <a:gradFill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9532" y="620688"/>
            <a:ext cx="8352928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Програма навчальної 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дисципліни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uk-UA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uk-UA" sz="2400" b="1" dirty="0" smtClean="0"/>
              <a:t>ТЕМА 1. СТРАТЕГІЯ ПІДПРИЄМСТВА: ПОНЯТТЯ, ЕВОЛЮЦІЯ, КОНЦЕПЦІЇ</a:t>
            </a:r>
            <a:endParaRPr lang="ru-RU" sz="2400" dirty="0" smtClean="0"/>
          </a:p>
          <a:p>
            <a:endParaRPr lang="uk-UA" sz="2400" b="1" dirty="0" smtClean="0"/>
          </a:p>
          <a:p>
            <a:r>
              <a:rPr lang="uk-UA" sz="2400" b="1" dirty="0" smtClean="0"/>
              <a:t>ТЕМА </a:t>
            </a:r>
            <a:r>
              <a:rPr lang="uk-UA" sz="2400" b="1" dirty="0"/>
              <a:t>2. ФОРМУВАННЯ МІСІЇ ТА СИСТЕМИ ЦІЛЕЙ ПІДПРИЄМСТВА</a:t>
            </a:r>
            <a:endParaRPr lang="ru-RU" sz="2400" dirty="0"/>
          </a:p>
          <a:p>
            <a:endParaRPr lang="uk-UA" sz="2400" b="1" dirty="0" smtClean="0"/>
          </a:p>
          <a:p>
            <a:r>
              <a:rPr lang="uk-UA" sz="2400" b="1" dirty="0" smtClean="0"/>
              <a:t>ТЕМА </a:t>
            </a:r>
            <a:r>
              <a:rPr lang="uk-UA" sz="2400" b="1" dirty="0"/>
              <a:t>3.</a:t>
            </a:r>
            <a:r>
              <a:rPr lang="uk-UA" sz="2400" dirty="0"/>
              <a:t> </a:t>
            </a:r>
            <a:r>
              <a:rPr lang="uk-UA" sz="2400" b="1" dirty="0"/>
              <a:t>ОЦІНЮВАННЯ ЗОВНІШНЬОГО СЕРЕДОВИЩА ПІДПРИЄМСТВА</a:t>
            </a:r>
            <a:endParaRPr lang="ru-RU" sz="2400" dirty="0"/>
          </a:p>
          <a:p>
            <a:endParaRPr lang="uk-UA" sz="2400" b="1" dirty="0" smtClean="0"/>
          </a:p>
          <a:p>
            <a:r>
              <a:rPr lang="uk-UA" sz="2400" b="1" dirty="0" smtClean="0"/>
              <a:t>ТЕМА </a:t>
            </a:r>
            <a:r>
              <a:rPr lang="uk-UA" sz="2400" b="1" dirty="0"/>
              <a:t>4. АНАЛІЗ СТРАТЕГІЧНОГО ПОТЕНЦІАЛУ ПІДПРИЄМСТВА </a:t>
            </a:r>
            <a:endParaRPr lang="ru-RU" sz="2400" dirty="0"/>
          </a:p>
          <a:p>
            <a:endParaRPr lang="uk-UA" sz="24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uk-UA" sz="2400" b="1" dirty="0" smtClean="0"/>
              <a:t>ТЕМА </a:t>
            </a:r>
            <a:r>
              <a:rPr lang="uk-UA" sz="2400" b="1" dirty="0"/>
              <a:t>5. АЛЬТЕРНАТИВНІСТЬ У СТРАТЕГІЧНОМУ ВИБОРІ</a:t>
            </a:r>
            <a:endParaRPr lang="ru-RU" sz="2400" dirty="0"/>
          </a:p>
          <a:p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Clr>
                <a:schemeClr val="accent6">
                  <a:lumMod val="75000"/>
                </a:schemeClr>
              </a:buClr>
            </a:pPr>
            <a:endParaRPr lang="ru-RU" sz="2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44824"/>
            <a:ext cx="91450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solidFill>
                  <a:schemeClr val="tx2">
                    <a:lumMod val="50000"/>
                  </a:schemeClr>
                </a:solidFill>
              </a:rPr>
              <a:t>Форма підсумкового контролю успішності </a:t>
            </a:r>
            <a:r>
              <a:rPr lang="uk-UA" sz="3200" b="1" dirty="0" smtClean="0">
                <a:solidFill>
                  <a:schemeClr val="tx2">
                    <a:lumMod val="50000"/>
                  </a:schemeClr>
                </a:solidFill>
              </a:rPr>
              <a:t>навчання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 p</a:t>
            </a:r>
            <a:r>
              <a:rPr lang="uk-UA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3200" b="1" dirty="0">
                <a:solidFill>
                  <a:schemeClr val="tx2">
                    <a:lumMod val="50000"/>
                  </a:schemeClr>
                </a:solidFill>
              </a:rPr>
              <a:t>навчальної </a:t>
            </a:r>
            <a:r>
              <a:rPr lang="uk-UA" sz="3200" b="1" dirty="0" smtClean="0">
                <a:solidFill>
                  <a:schemeClr val="tx2">
                    <a:lumMod val="50000"/>
                  </a:schemeClr>
                </a:solidFill>
              </a:rPr>
              <a:t>дисципліни</a:t>
            </a:r>
          </a:p>
          <a:p>
            <a:pPr algn="ctr"/>
            <a:r>
              <a:rPr lang="uk-UA" sz="3200" b="1" dirty="0" smtClean="0">
                <a:solidFill>
                  <a:schemeClr val="tx2">
                    <a:lumMod val="50000"/>
                  </a:schemeClr>
                </a:solidFill>
              </a:rPr>
              <a:t> «Стратегія підприємства»: 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uk-UA" sz="3200" b="1" dirty="0" smtClean="0">
                <a:solidFill>
                  <a:schemeClr val="tx2">
                    <a:lumMod val="50000"/>
                  </a:schemeClr>
                </a:solidFill>
              </a:rPr>
              <a:t>8 </a:t>
            </a:r>
            <a:r>
              <a:rPr lang="uk-UA" sz="3200" b="1" dirty="0">
                <a:solidFill>
                  <a:schemeClr val="tx2">
                    <a:lumMod val="50000"/>
                  </a:schemeClr>
                </a:solidFill>
              </a:rPr>
              <a:t>семестр – </a:t>
            </a:r>
            <a:r>
              <a:rPr lang="uk-UA" sz="3200" b="1" dirty="0" smtClean="0">
                <a:solidFill>
                  <a:schemeClr val="tx2">
                    <a:lumMod val="50000"/>
                  </a:schemeClr>
                </a:solidFill>
              </a:rPr>
              <a:t>екзамен. 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776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157</TotalTime>
  <Words>140</Words>
  <Application>Microsoft Office PowerPoint</Application>
  <PresentationFormat>Экран (4:3)</PresentationFormat>
  <Paragraphs>30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Рынкевич</dc:creator>
  <cp:lastModifiedBy>СПОУ</cp:lastModifiedBy>
  <cp:revision>21</cp:revision>
  <dcterms:created xsi:type="dcterms:W3CDTF">2020-11-25T13:34:54Z</dcterms:created>
  <dcterms:modified xsi:type="dcterms:W3CDTF">2021-05-11T13:24:23Z</dcterms:modified>
</cp:coreProperties>
</file>