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3" r:id="rId3"/>
    <p:sldId id="275" r:id="rId4"/>
    <p:sldId id="257" r:id="rId5"/>
    <p:sldId id="270" r:id="rId6"/>
    <p:sldId id="274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0" d="100"/>
          <a:sy n="60" d="100"/>
        </p:scale>
        <p:origin x="62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62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2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66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060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994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471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195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9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63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39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64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60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58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71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6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3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15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36375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i="1" dirty="0" smtClean="0"/>
              <a:t>Бюджетна система України</a:t>
            </a:r>
            <a:endParaRPr lang="uk-UA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4653" y="3068960"/>
            <a:ext cx="6192688" cy="32669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uk-UA" dirty="0" smtClean="0"/>
              <a:t>Викладач: </a:t>
            </a:r>
            <a:r>
              <a:rPr lang="uk-UA" dirty="0" err="1" smtClean="0"/>
              <a:t>к.е.н</a:t>
            </a:r>
            <a:r>
              <a:rPr lang="uk-UA" dirty="0" smtClean="0"/>
              <a:t>., доцент </a:t>
            </a:r>
          </a:p>
          <a:p>
            <a:r>
              <a:rPr lang="uk-UA" dirty="0" err="1" smtClean="0"/>
              <a:t>Разумова</a:t>
            </a:r>
            <a:r>
              <a:rPr lang="uk-UA" dirty="0" smtClean="0"/>
              <a:t> Ганна Вікторівна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400" y="1716875"/>
            <a:ext cx="6443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3028" y="356384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бюджету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державного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адміністративно-територіальних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устроїв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врегульована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права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760547"/>
            <a:ext cx="2955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83028" y="3785252"/>
            <a:ext cx="6174285" cy="2564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/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навчальної дисципліни «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Бюджетна система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є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практичних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бюджетної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соціально-економічному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країни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7802880" cy="41391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55976" y="5229200"/>
            <a:ext cx="3324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1656" t="27299" r="42513" b="28601"/>
          <a:stretch/>
        </p:blipFill>
        <p:spPr>
          <a:xfrm>
            <a:off x="323528" y="548680"/>
            <a:ext cx="6552728" cy="45365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95736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Шевчук І.Л., Черепанова В.О.,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Ставерська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Т.О.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: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Видавець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Іванченко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С., 2015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284 с.</a:t>
            </a:r>
          </a:p>
        </p:txBody>
      </p:sp>
    </p:spTree>
    <p:extLst>
      <p:ext uri="{BB962C8B-B14F-4D97-AF65-F5344CB8AC3E}">
        <p14:creationId xmlns:p14="http://schemas.microsoft.com/office/powerpoint/2010/main" val="81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25593" t="37100" r="45270" b="37740"/>
          <a:stretch/>
        </p:blipFill>
        <p:spPr>
          <a:xfrm>
            <a:off x="410377" y="1844824"/>
            <a:ext cx="6811077" cy="33083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3568" y="112474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бюджетної системи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76264" y="5153134"/>
            <a:ext cx="4283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система: правила та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ред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В.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Зубенка;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ІБСЕД, Проект «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місцевої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ініціативи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(ЗМФІ-ІІ)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 </a:t>
            </a:r>
            <a:r>
              <a:rPr lang="az-Latn-A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7802880" cy="371856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55976" y="5229200"/>
            <a:ext cx="3324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20606"/>
              </p:ext>
            </p:extLst>
          </p:nvPr>
        </p:nvGraphicFramePr>
        <p:xfrm>
          <a:off x="323528" y="1124744"/>
          <a:ext cx="7200800" cy="4923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РПНД)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СУТНІСТЬ, ПРИЗНАЧЕННЯ І РОЛЬ ДЕРЖАВНОГО БЮДЖЕТУ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ЯК ОСНОВНИЙ ФІНАНСОВИЙ ПЛАН ДЕРЖАВИ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БЮДЖЕТНИЙ УСТРІЙ ТА ПОБУДОВА БЮДЖЕТНОЇ СИСТЕМИ УКРАЇНИ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ДОХОДИ ТА ВИДАТКИ ДЕРЖАВНОГО БЮДЖЕТУ УКРАЇНИ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БЮДЖЕТНИЙ ПРОЦЕС ТА МІЖБЮДЖЕТНІ ВІДНОСИНИ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СУТНІСТЬ ДЕФІЦИТУ ДЕРЖАВНОГО БЮДЖЕТУ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БЮДЖЕТНЕ ПЛАНУВАННЯ ТА ПРОГНОЗУВАННЯ. ОРГАНІЗАЦІЯ ВИКОНАННЯ БЮДЖЕТУ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9536"/>
            <a:ext cx="7574145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uk-UA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передбачено </a:t>
            </a:r>
            <a:r>
              <a:rPr lang="uk-UA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РПНД:</a:t>
            </a:r>
            <a:endParaRPr lang="uk-UA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211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Courier New</vt:lpstr>
      <vt:lpstr>Times New Roman</vt:lpstr>
      <vt:lpstr>Trebuchet MS</vt:lpstr>
      <vt:lpstr>Verdana</vt:lpstr>
      <vt:lpstr>Wingdings 3</vt:lpstr>
      <vt:lpstr>Аспект</vt:lpstr>
      <vt:lpstr>     Бюджетна система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Теми, які передбачено РПНД: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Admin</cp:lastModifiedBy>
  <cp:revision>32</cp:revision>
  <dcterms:created xsi:type="dcterms:W3CDTF">2018-02-16T18:20:03Z</dcterms:created>
  <dcterms:modified xsi:type="dcterms:W3CDTF">2021-04-26T15:45:01Z</dcterms:modified>
</cp:coreProperties>
</file>