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745" y="4947258"/>
            <a:ext cx="10914846" cy="1463040"/>
          </a:xfrm>
        </p:spPr>
        <p:txBody>
          <a:bodyPr>
            <a:normAutofit fontScale="90000"/>
          </a:bodyPr>
          <a:lstStyle/>
          <a:p>
            <a:r>
              <a:rPr lang="ru-RU" dirty="0"/>
              <a:t>ПУБЛІЧНЕ УПРАВЛІННЯ ІНВЕСТИЦІЯМИ </a:t>
            </a:r>
            <a:br>
              <a:rPr lang="ru-RU" dirty="0"/>
            </a:br>
            <a:r>
              <a:rPr lang="ru-RU" dirty="0"/>
              <a:t>В УМОВАХ РИНКОВИХ ТРАНСФОРМАЦІЙ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684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БУДЕМО ВИВЧАТИ?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Інвестиції в економічному зростанні: роль, кількісні та якісні характеристики.</a:t>
            </a:r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Сутність, класифікація та джерела інвестицій.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Об’єкти </a:t>
            </a:r>
            <a:r>
              <a:rPr lang="uk-UA" dirty="0"/>
              <a:t>та суб’єкти інвестиційної діяльності.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Інвестиції </a:t>
            </a:r>
            <a:r>
              <a:rPr lang="uk-UA" dirty="0"/>
              <a:t>в розширеному відтворенні.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Якісні </a:t>
            </a:r>
            <a:r>
              <a:rPr lang="uk-UA" dirty="0"/>
              <a:t>та кількісні характеристики інвестицій.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Життєвий </a:t>
            </a:r>
            <a:r>
              <a:rPr lang="uk-UA" dirty="0"/>
              <a:t>цикл інвестиції та побудова інвестиційного простору.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Держава </a:t>
            </a:r>
            <a:r>
              <a:rPr lang="uk-UA" dirty="0"/>
              <a:t>та її роль у структурних перетвореннях економіки.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Значення </a:t>
            </a:r>
            <a:r>
              <a:rPr lang="uk-UA" dirty="0"/>
              <a:t>інвестицій для економічного розвитку держави.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0227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80315"/>
            <a:ext cx="9720071" cy="4726547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Інвестиційне середовище в Україні. Роль, завдання та функції держави в формуванні інвестиційного середовища.</a:t>
            </a:r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Інвестиційне середовище та його суть.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Характеристика </a:t>
            </a:r>
            <a:r>
              <a:rPr lang="uk-UA" dirty="0"/>
              <a:t>інвестиційного середовища.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Фінансово-кредитна </a:t>
            </a:r>
            <a:r>
              <a:rPr lang="uk-UA" dirty="0"/>
              <a:t>система.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Інвестиційні </a:t>
            </a:r>
            <a:r>
              <a:rPr lang="uk-UA" dirty="0"/>
              <a:t>ринки та інвестиційний процес.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Методологія </a:t>
            </a:r>
            <a:r>
              <a:rPr lang="uk-UA" dirty="0"/>
              <a:t>вивчення руху інвестицій в господарстві.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Інвестиційний </a:t>
            </a:r>
            <a:r>
              <a:rPr lang="uk-UA" dirty="0"/>
              <a:t>клімат та інвестиційний ризик.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Вплив </a:t>
            </a:r>
            <a:r>
              <a:rPr lang="uk-UA" dirty="0"/>
              <a:t>глобалізації на інвестиційне середовище.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Державне </a:t>
            </a:r>
            <a:r>
              <a:rPr lang="uk-UA" dirty="0"/>
              <a:t>управління процесом формування інвестиційного середовища в Україні.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553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906073"/>
            <a:ext cx="9720071" cy="4739426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Інноваційні форми інвестицій. Державна інноваційна політика.</a:t>
            </a:r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Суть, функції, структура </a:t>
            </a:r>
            <a:r>
              <a:rPr lang="uk-UA" dirty="0" smtClean="0"/>
              <a:t>інновацій.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Об’єкти </a:t>
            </a:r>
            <a:r>
              <a:rPr lang="uk-UA" dirty="0"/>
              <a:t>та суб’єкти інноваційної діяльності.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Фінансування </a:t>
            </a:r>
            <a:r>
              <a:rPr lang="uk-UA" dirty="0"/>
              <a:t>інноваційної діяльності.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Державна </a:t>
            </a:r>
            <a:r>
              <a:rPr lang="uk-UA" dirty="0"/>
              <a:t>інноваційна політика</a:t>
            </a:r>
            <a:r>
              <a:rPr lang="uk-UA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Види </a:t>
            </a:r>
            <a:r>
              <a:rPr lang="uk-UA" dirty="0"/>
              <a:t>та особливості моделей інноваційного розвитку.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Світовий </a:t>
            </a:r>
            <a:r>
              <a:rPr lang="uk-UA" dirty="0"/>
              <a:t>досвід впровадження інноваційної стратегії розвитку економіки.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Технологічний </a:t>
            </a:r>
            <a:r>
              <a:rPr lang="uk-UA" dirty="0"/>
              <a:t>поштовх ринкової орієнтації, соціальної орієнтації, структурних змін в економіці.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Особливості </a:t>
            </a:r>
            <a:r>
              <a:rPr lang="uk-UA" dirty="0"/>
              <a:t>інвестування в об’єкти інтелектуальної власності.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Активізація </a:t>
            </a:r>
            <a:r>
              <a:rPr lang="uk-UA" dirty="0"/>
              <a:t>та нові форми інновацій в економіці.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866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54558"/>
            <a:ext cx="9720071" cy="4752304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Система державного управління інвестиційним процесом в </a:t>
            </a:r>
            <a:r>
              <a:rPr lang="uk-UA" b="1" dirty="0" smtClean="0"/>
              <a:t>Україні</a:t>
            </a:r>
          </a:p>
          <a:p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Суть, функції, структура існуючої системи державного управління інвестиційним процесом в Україні.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Система </a:t>
            </a:r>
            <a:r>
              <a:rPr lang="uk-UA" dirty="0"/>
              <a:t>державного управління інвестиційним процесом.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Структура </a:t>
            </a:r>
            <a:r>
              <a:rPr lang="uk-UA" dirty="0"/>
              <a:t>механізму державного управління інвестиційним процесом.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Форми </a:t>
            </a:r>
            <a:r>
              <a:rPr lang="uk-UA" dirty="0"/>
              <a:t>та методи державного управління інвестиційним процесом.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Законодавчі </a:t>
            </a:r>
            <a:r>
              <a:rPr lang="uk-UA" dirty="0"/>
              <a:t>акти України в галузі інвестування.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Система </a:t>
            </a:r>
            <a:r>
              <a:rPr lang="uk-UA" dirty="0"/>
              <a:t>регулювання інвестиційної діяльності.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Напрями </a:t>
            </a:r>
            <a:r>
              <a:rPr lang="uk-UA" dirty="0"/>
              <a:t>удосконалення державного управління інвестиційним процесом в Україні.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2273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41679"/>
            <a:ext cx="9720071" cy="4726546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Система оцінки соціально-економічної ефективності державного управління інвестиційним </a:t>
            </a:r>
            <a:r>
              <a:rPr lang="uk-UA" b="1" dirty="0" smtClean="0"/>
              <a:t>процесом</a:t>
            </a:r>
          </a:p>
          <a:p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Ефективність впливу держави на інвестиційний процес.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Превентивність </a:t>
            </a:r>
            <a:r>
              <a:rPr lang="uk-UA" dirty="0"/>
              <a:t>державного управління інвестиційним процесом.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Ефективність </a:t>
            </a:r>
            <a:r>
              <a:rPr lang="uk-UA" dirty="0"/>
              <a:t>впливу держави на інвестиційний процес.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Превентивність </a:t>
            </a:r>
            <a:r>
              <a:rPr lang="uk-UA" dirty="0"/>
              <a:t>державного управління інвестиційним процесом.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Суть</a:t>
            </a:r>
            <a:r>
              <a:rPr lang="uk-UA" dirty="0"/>
              <a:t>, принципи та методи оцінки ефективності державного управління інвестиційним процесом.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Роль </a:t>
            </a:r>
            <a:r>
              <a:rPr lang="uk-UA" dirty="0"/>
              <a:t>оцінки в системі державного управління інвестиційним процесом.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Система </a:t>
            </a:r>
            <a:r>
              <a:rPr lang="uk-UA" dirty="0"/>
              <a:t>оцінки державного управління інвестиційним процесом.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1508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БУДЕМО ВИВЧАТИ?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880315"/>
            <a:ext cx="9720071" cy="4713668"/>
          </a:xfrm>
        </p:spPr>
        <p:txBody>
          <a:bodyPr>
            <a:normAutofit/>
          </a:bodyPr>
          <a:lstStyle/>
          <a:p>
            <a:r>
              <a:rPr lang="uk-UA" b="1" dirty="0"/>
              <a:t>Державне управління інвестиційними проектами: суть, функції держави в умовах трансформації економіки</a:t>
            </a:r>
            <a:endParaRPr lang="uk-UA" dirty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/>
              <a:t>Необхідність державного управління інвестиційними проектами.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Суть </a:t>
            </a:r>
            <a:r>
              <a:rPr lang="uk-UA" dirty="0"/>
              <a:t>та функції державного управління інвестиційними проектами.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Суть </a:t>
            </a:r>
            <a:r>
              <a:rPr lang="uk-UA" dirty="0"/>
              <a:t>інвестиційного проекту та його структура.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Дорожня </a:t>
            </a:r>
            <a:r>
              <a:rPr lang="uk-UA" dirty="0"/>
              <a:t>карта інвестора.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Формування </a:t>
            </a:r>
            <a:r>
              <a:rPr lang="uk-UA" dirty="0"/>
              <a:t>інвестиційної стратегії і тактики інвестора.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Бізнес-план </a:t>
            </a:r>
            <a:r>
              <a:rPr lang="uk-UA" dirty="0"/>
              <a:t>проекту.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Оцінка </a:t>
            </a:r>
            <a:r>
              <a:rPr lang="uk-UA" dirty="0"/>
              <a:t>якості інвестиційних інструментів та ефективності інвестицій. </a:t>
            </a:r>
            <a:endParaRPr lang="uk-UA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uk-UA" dirty="0" smtClean="0"/>
              <a:t>Пропозиції </a:t>
            </a:r>
            <a:r>
              <a:rPr lang="uk-UA" dirty="0"/>
              <a:t>щодо введення нових інвестиційних інструментів.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64632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370" y="533700"/>
            <a:ext cx="9720072" cy="1499616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0059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414</Words>
  <Application>Microsoft Office PowerPoint</Application>
  <PresentationFormat>Широкоэкранный</PresentationFormat>
  <Paragraphs>62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Интеграл</vt:lpstr>
      <vt:lpstr>ПУБЛІЧНЕ УПРАВЛІННЯ ІНВЕСТИЦІЯМИ  В УМОВАХ РИНКОВИХ ТРАНСФОРМАЦІЙ 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ЩО БУДЕМО ВИВЧАТИ?</vt:lpstr>
      <vt:lpstr>ДЯКУЄМО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ПУБЛІЧНЕ УПРАВЛІННЯ ІНВЕСТИЦІЯМИ  В УМОВАХ РИНКОВИХ ТРАНСФОРМАЦІЙ </dc:title>
  <dc:creator>Анна Мунько</dc:creator>
  <cp:lastModifiedBy>Анна Мунько</cp:lastModifiedBy>
  <cp:revision>1</cp:revision>
  <dcterms:created xsi:type="dcterms:W3CDTF">2020-11-19T21:03:12Z</dcterms:created>
  <dcterms:modified xsi:type="dcterms:W3CDTF">2020-11-19T21:08:14Z</dcterms:modified>
</cp:coreProperties>
</file>