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1252469"/>
            <a:ext cx="8001000" cy="2971801"/>
          </a:xfrm>
        </p:spPr>
        <p:txBody>
          <a:bodyPr/>
          <a:lstStyle/>
          <a:p>
            <a:r>
              <a:rPr lang="uk-UA" b="1" dirty="0"/>
              <a:t>ДЕРЖАВНА ПОЛІТИКА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У </a:t>
            </a:r>
            <a:r>
              <a:rPr lang="uk-UA" b="1" dirty="0"/>
              <a:t>СФЕРІ ОХОРОНИ ЗДОРОВ</a:t>
            </a:r>
            <a:r>
              <a:rPr lang="uk-UA" dirty="0"/>
              <a:t>’</a:t>
            </a:r>
            <a:r>
              <a:rPr lang="uk-UA" b="1" dirty="0"/>
              <a:t>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295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082526" cy="4401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Основи </a:t>
            </a:r>
            <a:r>
              <a:rPr lang="uk-UA" b="1" dirty="0"/>
              <a:t>державної політики в сфері охорони </a:t>
            </a:r>
            <a:r>
              <a:rPr lang="uk-UA" b="1" dirty="0" smtClean="0"/>
              <a:t>здоров’я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Державна політика в сфері охорони здоров’я як соціальне явище.  </a:t>
            </a:r>
            <a:endParaRPr lang="uk-UA" dirty="0" smtClean="0"/>
          </a:p>
          <a:p>
            <a:r>
              <a:rPr lang="uk-UA" dirty="0" smtClean="0"/>
              <a:t>Суб’єкти </a:t>
            </a:r>
            <a:r>
              <a:rPr lang="uk-UA" dirty="0"/>
              <a:t>й установи політичного процесу в сфері охорони здоров’я.  </a:t>
            </a:r>
            <a:endParaRPr lang="uk-UA" dirty="0" smtClean="0"/>
          </a:p>
          <a:p>
            <a:r>
              <a:rPr lang="uk-UA" dirty="0" smtClean="0"/>
              <a:t>Методологія </a:t>
            </a:r>
            <a:r>
              <a:rPr lang="uk-UA" dirty="0"/>
              <a:t>політичного аналізу в сфері охорони здоров’я. </a:t>
            </a:r>
            <a:endParaRPr lang="uk-UA" dirty="0" smtClean="0"/>
          </a:p>
          <a:p>
            <a:r>
              <a:rPr lang="uk-UA" dirty="0" smtClean="0"/>
              <a:t>Основні </a:t>
            </a:r>
            <a:r>
              <a:rPr lang="uk-UA" dirty="0"/>
              <a:t>напрями державної політики з охорони здоров’я в Україні. </a:t>
            </a:r>
            <a:endParaRPr lang="uk-UA" dirty="0" smtClean="0"/>
          </a:p>
          <a:p>
            <a:r>
              <a:rPr lang="uk-UA" dirty="0" smtClean="0"/>
              <a:t>Правові </a:t>
            </a:r>
            <a:r>
              <a:rPr lang="uk-UA" dirty="0"/>
              <a:t>засади реформування державної політики з охорони здоров’я. </a:t>
            </a:r>
            <a:endParaRPr lang="uk-UA" dirty="0" smtClean="0"/>
          </a:p>
          <a:p>
            <a:r>
              <a:rPr lang="uk-UA" dirty="0" smtClean="0"/>
              <a:t>Сучасні </a:t>
            </a:r>
            <a:r>
              <a:rPr lang="uk-UA" dirty="0"/>
              <a:t>соціально-демографічні процеси та їх регулювання.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700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30899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Аналіз державної політики в сфері охорони </a:t>
            </a:r>
            <a:r>
              <a:rPr lang="uk-UA" b="1" dirty="0" smtClean="0"/>
              <a:t>здоров’я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Наука про державну політику: базові поняття. </a:t>
            </a:r>
            <a:endParaRPr lang="uk-UA" dirty="0" smtClean="0"/>
          </a:p>
          <a:p>
            <a:r>
              <a:rPr lang="uk-UA" dirty="0" smtClean="0"/>
              <a:t>Зміст </a:t>
            </a:r>
            <a:r>
              <a:rPr lang="uk-UA" dirty="0"/>
              <a:t>політики: проблеми, цілі, інструменти. </a:t>
            </a:r>
            <a:endParaRPr lang="uk-UA" dirty="0" smtClean="0"/>
          </a:p>
          <a:p>
            <a:r>
              <a:rPr lang="uk-UA" dirty="0" smtClean="0"/>
              <a:t>Державна </a:t>
            </a:r>
            <a:r>
              <a:rPr lang="uk-UA" dirty="0"/>
              <a:t>політика в сфері охорони здоров’я як процес. </a:t>
            </a:r>
            <a:endParaRPr lang="uk-UA" dirty="0" smtClean="0"/>
          </a:p>
          <a:p>
            <a:r>
              <a:rPr lang="uk-UA" dirty="0" smtClean="0"/>
              <a:t>Етапи </a:t>
            </a:r>
            <a:r>
              <a:rPr lang="uk-UA" dirty="0"/>
              <a:t>аналізу державної політики. </a:t>
            </a:r>
            <a:endParaRPr lang="uk-UA" dirty="0" smtClean="0"/>
          </a:p>
          <a:p>
            <a:r>
              <a:rPr lang="uk-UA" dirty="0" smtClean="0"/>
              <a:t>Аналіз </a:t>
            </a:r>
            <a:r>
              <a:rPr lang="uk-UA" dirty="0"/>
              <a:t>ефективності державної політики.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338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14234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Державна </a:t>
            </a:r>
            <a:r>
              <a:rPr lang="uk-UA" b="1" dirty="0"/>
              <a:t>політика з охорони здоров’я та шляхи її </a:t>
            </a:r>
            <a:r>
              <a:rPr lang="uk-UA" b="1" dirty="0" smtClean="0"/>
              <a:t>реформування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Проблеми розвитку соціального партнерства в сфері охорони здоров’я. </a:t>
            </a:r>
            <a:endParaRPr lang="uk-UA" dirty="0" smtClean="0"/>
          </a:p>
          <a:p>
            <a:r>
              <a:rPr lang="uk-UA" dirty="0" smtClean="0"/>
              <a:t>Методологія </a:t>
            </a:r>
            <a:r>
              <a:rPr lang="uk-UA" dirty="0"/>
              <a:t>та методичні засоби в управлінні охороною здоров’я, системний підхід до управління і реформ в сфері охорони здоров’я. </a:t>
            </a:r>
            <a:endParaRPr lang="uk-UA" dirty="0" smtClean="0"/>
          </a:p>
          <a:p>
            <a:r>
              <a:rPr lang="uk-UA" dirty="0" smtClean="0"/>
              <a:t>Новітня </a:t>
            </a:r>
            <a:r>
              <a:rPr lang="uk-UA" dirty="0"/>
              <a:t>медична реформа.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51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721918" cy="4208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Роль </a:t>
            </a:r>
            <a:r>
              <a:rPr lang="uk-UA" b="1" dirty="0"/>
              <a:t>держави та інших суспільних груп у формуванні державної </a:t>
            </a:r>
            <a:r>
              <a:rPr lang="uk-UA" b="1" dirty="0" smtClean="0"/>
              <a:t>політики</a:t>
            </a:r>
          </a:p>
          <a:p>
            <a:endParaRPr lang="uk-UA" dirty="0"/>
          </a:p>
          <a:p>
            <a:r>
              <a:rPr lang="uk-UA" dirty="0" smtClean="0"/>
              <a:t>Роль </a:t>
            </a:r>
            <a:r>
              <a:rPr lang="uk-UA" dirty="0"/>
              <a:t>урядових структур усіх рівнів: управління, законодавча та нормативна бази, сприяння реалізації політики, фінансовий контроль. </a:t>
            </a:r>
            <a:endParaRPr lang="uk-UA" dirty="0" smtClean="0"/>
          </a:p>
          <a:p>
            <a:r>
              <a:rPr lang="uk-UA" dirty="0" smtClean="0"/>
              <a:t>Роль </a:t>
            </a:r>
            <a:r>
              <a:rPr lang="uk-UA" dirty="0"/>
              <a:t>центральної виконавчої влади. </a:t>
            </a:r>
            <a:endParaRPr lang="uk-UA" dirty="0" smtClean="0"/>
          </a:p>
          <a:p>
            <a:r>
              <a:rPr lang="uk-UA" dirty="0" smtClean="0"/>
              <a:t>Роль </a:t>
            </a:r>
            <a:r>
              <a:rPr lang="uk-UA" dirty="0"/>
              <a:t>регіональної виконавчої влади. </a:t>
            </a:r>
            <a:endParaRPr lang="uk-UA" dirty="0" smtClean="0"/>
          </a:p>
          <a:p>
            <a:r>
              <a:rPr lang="uk-UA" dirty="0" smtClean="0"/>
              <a:t>Роль </a:t>
            </a:r>
            <a:r>
              <a:rPr lang="uk-UA" dirty="0"/>
              <a:t>урядових, громадських професійних організацій в розробці та реалізації державної політики в сфері охорони здоров’я.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601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80304"/>
            <a:ext cx="8534400" cy="4790941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Стратегія управління в сфері охорони </a:t>
            </a:r>
            <a:r>
              <a:rPr lang="uk-UA" b="1" dirty="0" smtClean="0"/>
              <a:t>здоров’я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Розгортання стратегії управління. Інструментарій аналізу існуючих умов. </a:t>
            </a:r>
            <a:endParaRPr lang="uk-UA" dirty="0" smtClean="0"/>
          </a:p>
          <a:p>
            <a:r>
              <a:rPr lang="uk-UA" dirty="0" smtClean="0"/>
              <a:t>Визначення </a:t>
            </a:r>
            <a:r>
              <a:rPr lang="uk-UA" dirty="0"/>
              <a:t>пріоритетів. </a:t>
            </a:r>
            <a:endParaRPr lang="uk-UA" dirty="0" smtClean="0"/>
          </a:p>
          <a:p>
            <a:r>
              <a:rPr lang="uk-UA" dirty="0" smtClean="0"/>
              <a:t>Розробка </a:t>
            </a:r>
            <a:r>
              <a:rPr lang="uk-UA" dirty="0"/>
              <a:t>концептуальних основ стратегії. </a:t>
            </a:r>
            <a:endParaRPr lang="uk-UA" dirty="0" smtClean="0"/>
          </a:p>
          <a:p>
            <a:r>
              <a:rPr lang="uk-UA" dirty="0" smtClean="0"/>
              <a:t>Критерії </a:t>
            </a:r>
            <a:r>
              <a:rPr lang="uk-UA" dirty="0"/>
              <a:t>перевірки та оцінки стратегії.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247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515155"/>
            <a:ext cx="8534400" cy="4456090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Міжнародний </a:t>
            </a:r>
            <a:r>
              <a:rPr lang="uk-UA" b="1" dirty="0"/>
              <a:t>досвід формування державної політики в сфері охорони </a:t>
            </a:r>
            <a:r>
              <a:rPr lang="uk-UA" b="1" dirty="0" smtClean="0"/>
              <a:t>здоров’я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Модель формування державної політики з охорони здоров’я і світовий досвід. </a:t>
            </a:r>
            <a:endParaRPr lang="uk-UA" dirty="0" smtClean="0"/>
          </a:p>
          <a:p>
            <a:r>
              <a:rPr lang="uk-UA" dirty="0" smtClean="0"/>
              <a:t>Порівняльний </a:t>
            </a:r>
            <a:r>
              <a:rPr lang="uk-UA" dirty="0"/>
              <a:t>аналіз політики з охорони здоров’я Всесвітньої організації охорони здоров’я, країн Європейського Союзу та України.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88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364343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299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Сектор</vt:lpstr>
      <vt:lpstr>ДЕРЖАВНА ПОЛІТИКА  У СФЕРІ ОХОРОНИ ЗДОРОВ’Я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ДЕРЖАВНА ПОЛІТИКА  У СФЕРІ ОХОРОНИ ЗДОРОВ’Я</dc:title>
  <dc:creator>Анна Мунько</dc:creator>
  <cp:lastModifiedBy>Анна Мунько</cp:lastModifiedBy>
  <cp:revision>1</cp:revision>
  <dcterms:created xsi:type="dcterms:W3CDTF">2020-11-19T20:51:09Z</dcterms:created>
  <dcterms:modified xsi:type="dcterms:W3CDTF">2020-11-19T20:55:18Z</dcterms:modified>
</cp:coreProperties>
</file>