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913" y="3635537"/>
            <a:ext cx="6815669" cy="1515533"/>
          </a:xfrm>
        </p:spPr>
        <p:txBody>
          <a:bodyPr/>
          <a:lstStyle/>
          <a:p>
            <a:r>
              <a:rPr lang="ru-RU" dirty="0"/>
              <a:t>УПРАВЛІННЯ ПЕРСОНАЛОМ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ОРГАНАХ ПУБЛІЧНОЇ ВЛАДИ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21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БУДЕМО ВИВЧАТИ?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dirty="0"/>
              <a:t>Управління персоналом в органах </a:t>
            </a:r>
            <a:r>
              <a:rPr lang="ru-RU" sz="3200" b="1" dirty="0" err="1"/>
              <a:t>місцевого</a:t>
            </a:r>
            <a:r>
              <a:rPr lang="ru-RU" sz="3200" b="1" dirty="0"/>
              <a:t> </a:t>
            </a:r>
            <a:r>
              <a:rPr lang="ru-RU" sz="3200" b="1" dirty="0" err="1"/>
              <a:t>самоврядування</a:t>
            </a:r>
            <a:endParaRPr lang="ru-RU" dirty="0"/>
          </a:p>
          <a:p>
            <a:r>
              <a:rPr lang="ru-RU" dirty="0" smtClean="0"/>
              <a:t>Поняття «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персоналом». </a:t>
            </a:r>
          </a:p>
          <a:p>
            <a:r>
              <a:rPr lang="ru-RU" dirty="0" smtClean="0"/>
              <a:t>Структура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Нормативно-</a:t>
            </a:r>
            <a:r>
              <a:rPr lang="ru-RU" dirty="0" err="1" smtClean="0"/>
              <a:t>правове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принципи</a:t>
            </a:r>
            <a:r>
              <a:rPr lang="ru-RU" dirty="0" smtClean="0"/>
              <a:t>,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Напрямки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в органах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22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БУДЕМО ВИВЧАТИ?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Управління персоналом в органах </a:t>
            </a:r>
            <a:r>
              <a:rPr lang="ru-RU" sz="3200" b="1" dirty="0" err="1"/>
              <a:t>місцевого</a:t>
            </a:r>
            <a:r>
              <a:rPr lang="ru-RU" sz="3200" b="1" dirty="0"/>
              <a:t> </a:t>
            </a:r>
            <a:r>
              <a:rPr lang="ru-RU" sz="3200" b="1" dirty="0" err="1"/>
              <a:t>самоврядування</a:t>
            </a:r>
            <a:endParaRPr lang="ru-RU" sz="3200" b="1" dirty="0"/>
          </a:p>
          <a:p>
            <a:r>
              <a:rPr lang="ru-RU" sz="2000" dirty="0" err="1"/>
              <a:t>Сучасний</a:t>
            </a:r>
            <a:r>
              <a:rPr lang="ru-RU" sz="2000" dirty="0"/>
              <a:t> </a:t>
            </a:r>
            <a:r>
              <a:rPr lang="ru-RU" sz="2000" dirty="0"/>
              <a:t>стан менеджменту персоналу у </a:t>
            </a:r>
            <a:r>
              <a:rPr lang="ru-RU" sz="2000" dirty="0" err="1"/>
              <a:t>публічній</a:t>
            </a:r>
            <a:r>
              <a:rPr lang="ru-RU" sz="2000" dirty="0"/>
              <a:t> </a:t>
            </a:r>
            <a:r>
              <a:rPr lang="ru-RU" sz="2000" dirty="0" err="1"/>
              <a:t>владі</a:t>
            </a:r>
            <a:r>
              <a:rPr lang="ru-RU" sz="2000" dirty="0"/>
              <a:t>.</a:t>
            </a:r>
          </a:p>
          <a:p>
            <a:r>
              <a:rPr lang="ru-RU" sz="2000" dirty="0"/>
              <a:t>Інструментарій </a:t>
            </a:r>
            <a:r>
              <a:rPr lang="ru-RU" sz="2000" dirty="0" err="1"/>
              <a:t>ефективного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публічними</a:t>
            </a:r>
            <a:r>
              <a:rPr lang="ru-RU" sz="2000" dirty="0"/>
              <a:t> </a:t>
            </a:r>
            <a:r>
              <a:rPr lang="ru-RU" sz="2000" dirty="0" err="1"/>
              <a:t>службовцями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децентралізації</a:t>
            </a:r>
            <a:r>
              <a:rPr lang="ru-RU" sz="2000" dirty="0"/>
              <a:t>. </a:t>
            </a:r>
            <a:endParaRPr lang="ru-RU" sz="2000" dirty="0"/>
          </a:p>
          <a:p>
            <a:r>
              <a:rPr lang="ru-RU" sz="2000" dirty="0" err="1"/>
              <a:t>Пріоритетні</a:t>
            </a:r>
            <a:r>
              <a:rPr lang="ru-RU" sz="2000" dirty="0"/>
              <a:t> </a:t>
            </a:r>
            <a:r>
              <a:rPr lang="ru-RU" sz="2000" dirty="0" err="1"/>
              <a:t>напрями</a:t>
            </a:r>
            <a:r>
              <a:rPr lang="ru-RU" sz="2000" dirty="0"/>
              <a:t> </a:t>
            </a:r>
            <a:r>
              <a:rPr lang="ru-RU" sz="2000" dirty="0" err="1"/>
              <a:t>якісного</a:t>
            </a:r>
            <a:r>
              <a:rPr lang="ru-RU" sz="2000" dirty="0"/>
              <a:t> менеджменту персоналу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децентралізації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756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БУДЕМО ВИВЧАТИ?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/>
              <a:t>Кадровий </a:t>
            </a:r>
            <a:r>
              <a:rPr lang="ru-RU" sz="3200" b="1" dirty="0" err="1"/>
              <a:t>потенціал</a:t>
            </a:r>
            <a:r>
              <a:rPr lang="ru-RU" sz="3200" b="1" dirty="0"/>
              <a:t> </a:t>
            </a:r>
            <a:r>
              <a:rPr lang="ru-RU" sz="3200" b="1" dirty="0" err="1" smtClean="0"/>
              <a:t>організації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/>
          </a:p>
          <a:p>
            <a:r>
              <a:rPr lang="ru-RU" sz="2000" dirty="0" smtClean="0"/>
              <a:t>Поняття </a:t>
            </a:r>
            <a:r>
              <a:rPr lang="ru-RU" sz="2000" dirty="0"/>
              <a:t>та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/>
              <a:t>структурні</a:t>
            </a:r>
            <a:r>
              <a:rPr lang="ru-RU" sz="2000" dirty="0"/>
              <a:t>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. </a:t>
            </a:r>
            <a:r>
              <a:rPr lang="ru-RU" sz="2000" dirty="0" err="1"/>
              <a:t>Фактори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впливають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Стратегія</a:t>
            </a:r>
            <a:r>
              <a:rPr lang="ru-RU" sz="2000" dirty="0" smtClean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персоналом. </a:t>
            </a:r>
            <a:endParaRPr lang="ru-RU" sz="2000" dirty="0" smtClean="0"/>
          </a:p>
          <a:p>
            <a:r>
              <a:rPr lang="ru-RU" sz="2000" dirty="0" err="1" smtClean="0"/>
              <a:t>Взаємозв’язок</a:t>
            </a:r>
            <a:r>
              <a:rPr lang="ru-RU" sz="2000" dirty="0" smtClean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,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персоналом та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на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етапах</a:t>
            </a:r>
            <a:r>
              <a:rPr lang="ru-RU" sz="2000" dirty="0"/>
              <a:t> </a:t>
            </a:r>
            <a:r>
              <a:rPr lang="ru-RU" sz="2000" dirty="0" err="1"/>
              <a:t>життєвого</a:t>
            </a:r>
            <a:r>
              <a:rPr lang="ru-RU" sz="2000" dirty="0"/>
              <a:t> циклу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Правова</a:t>
            </a:r>
            <a:r>
              <a:rPr lang="ru-RU" sz="2000" dirty="0" smtClean="0"/>
              <a:t> </a:t>
            </a:r>
            <a:r>
              <a:rPr lang="ru-RU" sz="2000" dirty="0"/>
              <a:t>база для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кадрової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(</a:t>
            </a:r>
            <a:r>
              <a:rPr lang="ru-RU" sz="2000" dirty="0" err="1"/>
              <a:t>зміст</a:t>
            </a:r>
            <a:r>
              <a:rPr lang="ru-RU" sz="2000" dirty="0"/>
              <a:t> та </a:t>
            </a:r>
            <a:r>
              <a:rPr lang="ru-RU" sz="2000" dirty="0" err="1"/>
              <a:t>протиріччя</a:t>
            </a:r>
            <a:r>
              <a:rPr lang="ru-RU" sz="2000" dirty="0"/>
              <a:t>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989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БУДЕМО ВИВЧАТИ?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dirty="0" err="1"/>
              <a:t>Самоменеджмент</a:t>
            </a:r>
            <a:r>
              <a:rPr lang="ru-RU" sz="3200" b="1" dirty="0"/>
              <a:t> в </a:t>
            </a:r>
            <a:r>
              <a:rPr lang="ru-RU" sz="3200" b="1" dirty="0" err="1"/>
              <a:t>системі</a:t>
            </a:r>
            <a:r>
              <a:rPr lang="ru-RU" sz="3200" b="1" dirty="0"/>
              <a:t>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персоналом</a:t>
            </a:r>
          </a:p>
          <a:p>
            <a:r>
              <a:rPr lang="ru-RU" sz="2000" dirty="0" err="1"/>
              <a:t>Сутність</a:t>
            </a:r>
            <a:r>
              <a:rPr lang="ru-RU" sz="2000" dirty="0"/>
              <a:t> та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самоменеджменту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Цілі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функціональна</a:t>
            </a:r>
            <a:r>
              <a:rPr lang="ru-RU" sz="2000" dirty="0"/>
              <a:t> структура </a:t>
            </a:r>
            <a:r>
              <a:rPr lang="ru-RU" sz="2000" dirty="0" err="1"/>
              <a:t>самоменеджменту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Сутність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концепцій</a:t>
            </a:r>
            <a:r>
              <a:rPr lang="ru-RU" sz="2000" dirty="0"/>
              <a:t> </a:t>
            </a:r>
            <a:r>
              <a:rPr lang="ru-RU" sz="2000" dirty="0" err="1"/>
              <a:t>самоменеджменту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Закордонний</a:t>
            </a:r>
            <a:r>
              <a:rPr lang="ru-RU" sz="2000" dirty="0" smtClean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концепцій</a:t>
            </a:r>
            <a:r>
              <a:rPr lang="ru-RU" sz="2000" dirty="0"/>
              <a:t> </a:t>
            </a:r>
            <a:r>
              <a:rPr lang="ru-RU" sz="2000" dirty="0" err="1"/>
              <a:t>самоменеджменту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/>
              <a:t>концепцій</a:t>
            </a:r>
            <a:r>
              <a:rPr lang="ru-RU" sz="2000" dirty="0"/>
              <a:t> </a:t>
            </a:r>
            <a:r>
              <a:rPr lang="ru-RU" sz="2000" dirty="0" err="1"/>
              <a:t>самоменеджменту</a:t>
            </a:r>
            <a:r>
              <a:rPr lang="ru-RU" sz="2000" dirty="0"/>
              <a:t> на </a:t>
            </a:r>
            <a:r>
              <a:rPr lang="ru-RU" sz="2000" dirty="0" err="1"/>
              <a:t>вітчизняних</a:t>
            </a:r>
            <a:r>
              <a:rPr lang="ru-RU" sz="2000" dirty="0"/>
              <a:t> </a:t>
            </a:r>
            <a:r>
              <a:rPr lang="ru-RU" sz="2000" dirty="0" err="1"/>
              <a:t>підприємствах</a:t>
            </a:r>
            <a:r>
              <a:rPr lang="ru-RU" sz="2000" dirty="0"/>
              <a:t>. </a:t>
            </a:r>
          </a:p>
          <a:p>
            <a:r>
              <a:rPr lang="ru-RU" sz="2000" dirty="0"/>
              <a:t>Поняття та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</a:t>
            </a:r>
            <a:r>
              <a:rPr lang="ru-RU" sz="2000" dirty="0" err="1"/>
              <a:t>місії</a:t>
            </a:r>
            <a:r>
              <a:rPr lang="ru-RU" sz="2000" dirty="0"/>
              <a:t>.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місії</a:t>
            </a:r>
            <a:r>
              <a:rPr lang="ru-RU" sz="2000" dirty="0"/>
              <a:t> у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.  </a:t>
            </a:r>
            <a:r>
              <a:rPr lang="ru-RU" sz="2000" dirty="0" err="1" smtClean="0"/>
              <a:t>Зміст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у </a:t>
            </a:r>
            <a:r>
              <a:rPr lang="ru-RU" sz="2000" dirty="0" err="1"/>
              <a:t>самоменеджменті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Інвентаризація</a:t>
            </a:r>
            <a:r>
              <a:rPr lang="ru-RU" sz="2000" dirty="0" smtClean="0"/>
              <a:t> </a:t>
            </a:r>
            <a:r>
              <a:rPr lang="ru-RU" sz="2000" dirty="0"/>
              <a:t>часу. </a:t>
            </a:r>
            <a:r>
              <a:rPr lang="ru-RU" sz="2000" dirty="0" err="1"/>
              <a:t>Часовий</a:t>
            </a:r>
            <a:r>
              <a:rPr lang="ru-RU" sz="2000" dirty="0"/>
              <a:t> баланс,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зміст</a:t>
            </a:r>
            <a:r>
              <a:rPr lang="ru-RU" sz="2000" dirty="0"/>
              <a:t> та </a:t>
            </a:r>
            <a:r>
              <a:rPr lang="ru-RU" sz="2000" dirty="0" err="1"/>
              <a:t>значення</a:t>
            </a:r>
            <a:r>
              <a:rPr lang="ru-RU" sz="2000" dirty="0"/>
              <a:t>. </a:t>
            </a:r>
            <a:r>
              <a:rPr lang="ru-RU" sz="2000" dirty="0" err="1"/>
              <a:t>Інструменти</a:t>
            </a:r>
            <a:r>
              <a:rPr lang="ru-RU" sz="2000" dirty="0"/>
              <a:t> тайм-менеджменту.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47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0914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238</Words>
  <Application>Microsoft Office PowerPoint</Application>
  <PresentationFormat>Широкоэкранный</PresentationFormat>
  <Paragraphs>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УПРАВЛІННЯ ПЕРСОНАЛОМ  В ОРГАНАХ ПУБЛІЧНОЇ ВЛАДИ</vt:lpstr>
      <vt:lpstr>ЩО БУДЕМО ВИВЧАТИ?</vt:lpstr>
      <vt:lpstr>ЩО БУДЕМО ВИВЧАТИ?</vt:lpstr>
      <vt:lpstr>ЩО БУДЕМО ВИВЧАТИ?</vt:lpstr>
      <vt:lpstr>ЩО БУДЕМО ВИВЧАТИ?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ПЕРСОНАЛОМ  В ОРГАНАХ ПУБЛІЧНОЇ ВЛАДИ</dc:title>
  <dc:creator>Анна Мунько</dc:creator>
  <cp:lastModifiedBy>Анна Мунько</cp:lastModifiedBy>
  <cp:revision>3</cp:revision>
  <dcterms:created xsi:type="dcterms:W3CDTF">2020-11-19T19:56:27Z</dcterms:created>
  <dcterms:modified xsi:type="dcterms:W3CDTF">2020-11-19T20:04:49Z</dcterms:modified>
</cp:coreProperties>
</file>