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ПСИХОЛОГІЯ УПРАВЛІННЯ</a:t>
            </a:r>
          </a:p>
        </p:txBody>
      </p:sp>
    </p:spTree>
    <p:extLst>
      <p:ext uri="{BB962C8B-B14F-4D97-AF65-F5344CB8AC3E}">
        <p14:creationId xmlns:p14="http://schemas.microsoft.com/office/powerpoint/2010/main" val="142587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3621" y="2047742"/>
            <a:ext cx="10363826" cy="4314422"/>
          </a:xfrm>
        </p:spPr>
        <p:txBody>
          <a:bodyPr/>
          <a:lstStyle/>
          <a:p>
            <a:r>
              <a:rPr lang="uk-UA" b="1" dirty="0"/>
              <a:t>ТЕМА 9. Психологія управління  групами та трудовим </a:t>
            </a:r>
            <a:r>
              <a:rPr lang="uk-UA" b="1" dirty="0" smtClean="0"/>
              <a:t>колективом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Поняття групи. Типи груп. Характеристика формальних і неформальних груп. Формування груп. Етапи розвитку групи. Сутність поняття «команда». Відмінності між групами і командами. Типи команд. Робочі групи і робочі команди Фактори, які впливають на ефективність команди. Управління формальними й неформальними групами та командами.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920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19744"/>
            <a:ext cx="10364451" cy="1596177"/>
          </a:xfrm>
        </p:spPr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815921"/>
            <a:ext cx="10363826" cy="4675031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ТЕМА 10. Психологія конфліктів в управлінні та шляхи їх </a:t>
            </a:r>
            <a:r>
              <a:rPr lang="uk-UA" b="1" dirty="0" smtClean="0"/>
              <a:t>розв'язання</a:t>
            </a:r>
          </a:p>
          <a:p>
            <a:pPr marL="0" indent="0">
              <a:buNone/>
            </a:pPr>
            <a:endParaRPr lang="uk-UA" b="1" dirty="0"/>
          </a:p>
          <a:p>
            <a:r>
              <a:rPr lang="uk-UA" dirty="0" smtClean="0"/>
              <a:t>Поняття </a:t>
            </a:r>
            <a:r>
              <a:rPr lang="uk-UA" dirty="0"/>
              <a:t>конфлікту в психології управління. Сутність психологічних механізмів конфліктів. Підходи до класифікації конфліктів в управлінні. Види конфліктів в організації. Основні джерела виникнення конфліктів в управлінні. Причини виникнення конфліктів, пов'язаних із психологічними особливостями учасників управлінського процесу. Форми перебігу конфлікту в організації. Форми поведінки учасників  управлінського процесу в ситуації конфлікту. Типи поведінки людини в конфлікті (метод Томаса-</a:t>
            </a:r>
            <a:r>
              <a:rPr lang="uk-UA" dirty="0" err="1"/>
              <a:t>Кілмена</a:t>
            </a:r>
            <a:r>
              <a:rPr lang="uk-UA" dirty="0"/>
              <a:t>). Принципи та методи подолання конфліктів в управлінні. Роль керівника у вирішенні конфліктів підлеглих. Формування прийнятного соціально-психологічного клімату в  організації.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7324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685" y="2370044"/>
            <a:ext cx="10364451" cy="1596177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062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dirty="0"/>
              <a:t>ТЕМА 1. Психологія управління як галузь психологічного </a:t>
            </a:r>
            <a:r>
              <a:rPr lang="uk-UA" b="1" dirty="0" smtClean="0"/>
              <a:t>знання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Психологія управління як галузь психологічної науки. </a:t>
            </a:r>
            <a:r>
              <a:rPr lang="uk-UA" i="1" dirty="0"/>
              <a:t> </a:t>
            </a:r>
            <a:r>
              <a:rPr lang="uk-UA" dirty="0"/>
              <a:t>Міждисциплінарний характер психолого-управлінського знання. Поняття предмету психології управління.  Підходи до визначення предмета психології управління.</a:t>
            </a:r>
            <a:r>
              <a:rPr lang="uk-UA" i="1" dirty="0"/>
              <a:t> </a:t>
            </a:r>
            <a:r>
              <a:rPr lang="uk-UA" dirty="0"/>
              <a:t>Цілі і завдання психології управління. Міждисциплінарні зв'язки психології управління.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871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dirty="0"/>
              <a:t>ТЕМА 2.  Методологія та методи психології управління </a:t>
            </a:r>
            <a:endParaRPr lang="uk-UA" b="1" dirty="0" smtClean="0"/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Принципи психології управління. Методи психології управління. Класифікація методів психології управління. Психологічні методи вивчення особистості в управлінні. Соціально-психологічні методи. Методи, спрямовані на розв'язання управлінських завдань та прийняття управлінських  рішень.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996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dirty="0"/>
              <a:t>ТЕМА 3.  Особистість  як соціально-психологічний феномен управління </a:t>
            </a:r>
            <a:endParaRPr lang="uk-UA" b="1" dirty="0" smtClean="0"/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Вплив  психологічних чинників на управлінську діяльність. Аналіз теорій особистості у контексті управлінської діяльності:    психоаналіз                      З.  Фрейда,  К.  Юнга, індивідуальна  психологія  (</a:t>
            </a:r>
            <a:r>
              <a:rPr lang="uk-UA" dirty="0" err="1"/>
              <a:t>А.Адлер</a:t>
            </a:r>
            <a:r>
              <a:rPr lang="uk-UA" dirty="0"/>
              <a:t>,  К.  </a:t>
            </a:r>
            <a:r>
              <a:rPr lang="uk-UA" dirty="0" err="1"/>
              <a:t>Хорні</a:t>
            </a:r>
            <a:r>
              <a:rPr lang="uk-UA" dirty="0"/>
              <a:t>) , гуманістична психологія (А. Маслоу, </a:t>
            </a:r>
            <a:r>
              <a:rPr lang="uk-UA" dirty="0" err="1"/>
              <a:t>К.Роджерс</a:t>
            </a:r>
            <a:r>
              <a:rPr lang="uk-UA" dirty="0"/>
              <a:t>).  Соціальна позиція та соціальна роль особистості в </a:t>
            </a:r>
            <a:r>
              <a:rPr lang="uk-UA" dirty="0" smtClean="0"/>
              <a:t>організації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609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867438"/>
            <a:ext cx="10363826" cy="4610636"/>
          </a:xfrm>
        </p:spPr>
        <p:txBody>
          <a:bodyPr>
            <a:normAutofit/>
          </a:bodyPr>
          <a:lstStyle/>
          <a:p>
            <a:r>
              <a:rPr lang="uk-UA" b="1" dirty="0"/>
              <a:t> ТЕМА 4. Психологічний зміст функцій </a:t>
            </a:r>
            <a:r>
              <a:rPr lang="uk-UA" b="1" dirty="0" smtClean="0"/>
              <a:t>управління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 </a:t>
            </a:r>
            <a:r>
              <a:rPr lang="uk-UA" dirty="0" smtClean="0"/>
              <a:t>Організація  </a:t>
            </a:r>
            <a:r>
              <a:rPr lang="uk-UA" dirty="0"/>
              <a:t>діяльності  як  функція  управління.  Специфіка  організації  діяльності  в умовах  формальних  і  неформальних  взаємозв'язків.  Соціально-психологічні  способи  координації і регуляції керівником видів діяльності підлеглих. Мотивація  як  функція  управління.  Теорії  мотивації  індивідів  в  організації. Мотив досягнення успіху і мотив уникнення невдачі (Д. </a:t>
            </a:r>
            <a:r>
              <a:rPr lang="uk-UA" dirty="0" err="1"/>
              <a:t>Макклеланд</a:t>
            </a:r>
            <a:r>
              <a:rPr lang="uk-UA" dirty="0"/>
              <a:t>,  Д. </a:t>
            </a:r>
            <a:r>
              <a:rPr lang="uk-UA" dirty="0" err="1"/>
              <a:t>Аткінсон</a:t>
            </a:r>
            <a:r>
              <a:rPr lang="uk-UA" dirty="0"/>
              <a:t>, X. </a:t>
            </a:r>
            <a:r>
              <a:rPr lang="uk-UA" dirty="0" err="1"/>
              <a:t>Хекхаузен</a:t>
            </a:r>
            <a:r>
              <a:rPr lang="uk-UA" dirty="0"/>
              <a:t>). Психологічні особливості контролю в організації. Психологія  прийняття  управлінських  рішень.  Індивідуальна  та  групова  форми  прийняття  управлінських  рішень.   Форми, види  та  типи  управлінських  рішень. Основні етапи прийняття управлінських рішень.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265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944710"/>
            <a:ext cx="10363826" cy="4443211"/>
          </a:xfrm>
        </p:spPr>
        <p:txBody>
          <a:bodyPr>
            <a:normAutofit/>
          </a:bodyPr>
          <a:lstStyle/>
          <a:p>
            <a:r>
              <a:rPr lang="uk-UA" b="1" dirty="0"/>
              <a:t>ТЕМА 5.  Психологія особистості </a:t>
            </a:r>
            <a:r>
              <a:rPr lang="uk-UA" b="1" dirty="0" smtClean="0"/>
              <a:t>керівника</a:t>
            </a:r>
          </a:p>
          <a:p>
            <a:endParaRPr lang="uk-UA" b="1" dirty="0"/>
          </a:p>
          <a:p>
            <a:r>
              <a:rPr lang="uk-UA" dirty="0" smtClean="0"/>
              <a:t>Психологічні </a:t>
            </a:r>
            <a:r>
              <a:rPr lang="uk-UA" dirty="0"/>
              <a:t>властивості керівника.  Поняття </a:t>
            </a:r>
            <a:r>
              <a:rPr lang="uk-UA" dirty="0" err="1"/>
              <a:t>професійно</a:t>
            </a:r>
            <a:r>
              <a:rPr lang="uk-UA" dirty="0"/>
              <a:t> важливих якостей керівника. Вітчизняні та зарубіжні моделі особистісних якостей керівника. Поняття ролі в психології управління. Соціальна роль у професійній діяльності. Психологічна природа управлінських ролей. Керівник і лідер організації. Суб'єктивні та об'єктивні передумови розвитку особистості керівника. Джерела управлінського розвитку. Регресивний розвиток керівника та управлінські деформації. Прийняття до уваги вікових і гендерних особливостей керівника в управлінській діяльності.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403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dirty="0"/>
              <a:t>ТЕМА 6.  Типи керівника та психологія впливу його на підлеглих</a:t>
            </a:r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Поняття </a:t>
            </a:r>
            <a:r>
              <a:rPr lang="uk-UA" dirty="0"/>
              <a:t>стилю керівництва в психології управління. Традиційна концепція управління: авторитарний, демократичний, ліберальний стилі керівництва. Поняття типу керівника в психології управління. Об'єктивні й суб'єктивні чинники, що впливають на формування типу керівника. Сучасні типи керівників. Опорні й ажурні типи керівників за Ю. </a:t>
            </a:r>
            <a:r>
              <a:rPr lang="uk-UA" dirty="0" err="1"/>
              <a:t>Красовським</a:t>
            </a:r>
            <a:r>
              <a:rPr lang="uk-UA" dirty="0"/>
              <a:t>. Соціокультурний контекст типології керівників.  </a:t>
            </a:r>
          </a:p>
        </p:txBody>
      </p:sp>
    </p:spTree>
    <p:extLst>
      <p:ext uri="{BB962C8B-B14F-4D97-AF65-F5344CB8AC3E}">
        <p14:creationId xmlns:p14="http://schemas.microsoft.com/office/powerpoint/2010/main" val="20565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/>
              <a:t>ТЕМА 7. Психологія стресу у діяльності керівника </a:t>
            </a:r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Поняття </a:t>
            </a:r>
            <a:r>
              <a:rPr lang="uk-UA" dirty="0"/>
              <a:t>стресу і ризику в психології управління. Стадії стресу. Ознаки стресу. Професійний стрес та чинники, що впливають на його виникнення в організаціях. Модель  професійного стресу за </a:t>
            </a:r>
            <a:r>
              <a:rPr lang="uk-UA" dirty="0" err="1"/>
              <a:t>Л.Карамушкою</a:t>
            </a:r>
            <a:r>
              <a:rPr lang="uk-UA" dirty="0"/>
              <a:t>. Поняття синдрому «професійного вигорання» керівника. Основні підходи до </a:t>
            </a:r>
            <a:r>
              <a:rPr lang="uk-UA" dirty="0" smtClean="0"/>
              <a:t>вивчення синдрому </a:t>
            </a:r>
            <a:r>
              <a:rPr lang="uk-UA" dirty="0"/>
              <a:t>«професійного вигорання». Психологічні прояви синдрому «професійного вигорання» в управлінській діяльності. Профілактика стресів та професійного вигорання у керівників.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574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996226"/>
            <a:ext cx="10363826" cy="4507606"/>
          </a:xfrm>
        </p:spPr>
        <p:txBody>
          <a:bodyPr/>
          <a:lstStyle/>
          <a:p>
            <a:r>
              <a:rPr lang="uk-UA" b="1" dirty="0"/>
              <a:t>ТЕМА 8. Психологія ділового спілкування в системі управління персоналом</a:t>
            </a: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Загальні </a:t>
            </a:r>
            <a:r>
              <a:rPr lang="uk-UA" dirty="0"/>
              <a:t>особливості процесу ділового спілкування. Основні фази процесу ділового спілкування та їх характеристика. Ділове спілкування як засіб управлінського впливу. </a:t>
            </a:r>
            <a:r>
              <a:rPr lang="uk-UA" b="1" dirty="0"/>
              <a:t> </a:t>
            </a:r>
            <a:r>
              <a:rPr lang="uk-UA" dirty="0"/>
              <a:t>Структура ділової бесіди й психологічні особливості кожного її компонента. Специфіка телефонної бесіди. Психологічні рекомендації з розвитку в керівника вміння слухати співрозмовника. Психологія ділових переговорів, нарад, виступів.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770050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6</TotalTime>
  <Words>739</Words>
  <Application>Microsoft Office PowerPoint</Application>
  <PresentationFormat>Широкоэкранный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Tw Cen MT</vt:lpstr>
      <vt:lpstr>Капля</vt:lpstr>
      <vt:lpstr>ПСИХОЛОГІЯ УПРАВЛІННЯ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ПСИХОЛОГІЯ УПРАВЛІННЯ</dc:title>
  <dc:creator>Анна Мунько</dc:creator>
  <cp:lastModifiedBy>Анна Мунько</cp:lastModifiedBy>
  <cp:revision>1</cp:revision>
  <dcterms:created xsi:type="dcterms:W3CDTF">2020-11-19T21:09:30Z</dcterms:created>
  <dcterms:modified xsi:type="dcterms:W3CDTF">2020-11-19T21:15:51Z</dcterms:modified>
</cp:coreProperties>
</file>